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8"/>
  </p:notesMasterIdLst>
  <p:handoutMasterIdLst>
    <p:handoutMasterId r:id="rId29"/>
  </p:handoutMasterIdLst>
  <p:sldIdLst>
    <p:sldId id="256" r:id="rId2"/>
    <p:sldId id="260" r:id="rId3"/>
    <p:sldId id="284" r:id="rId4"/>
    <p:sldId id="261" r:id="rId5"/>
    <p:sldId id="279" r:id="rId6"/>
    <p:sldId id="268" r:id="rId7"/>
    <p:sldId id="274" r:id="rId8"/>
    <p:sldId id="278" r:id="rId9"/>
    <p:sldId id="282" r:id="rId10"/>
    <p:sldId id="264" r:id="rId11"/>
    <p:sldId id="285" r:id="rId12"/>
    <p:sldId id="280" r:id="rId13"/>
    <p:sldId id="265" r:id="rId14"/>
    <p:sldId id="266" r:id="rId15"/>
    <p:sldId id="281" r:id="rId16"/>
    <p:sldId id="272" r:id="rId17"/>
    <p:sldId id="273" r:id="rId18"/>
    <p:sldId id="276" r:id="rId19"/>
    <p:sldId id="267" r:id="rId20"/>
    <p:sldId id="286" r:id="rId21"/>
    <p:sldId id="287" r:id="rId22"/>
    <p:sldId id="275" r:id="rId23"/>
    <p:sldId id="269" r:id="rId24"/>
    <p:sldId id="270" r:id="rId25"/>
    <p:sldId id="277" r:id="rId26"/>
    <p:sldId id="263" r:id="rId27"/>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Lucida Grande" charset="0"/>
        <a:ea typeface="ヒラギノ角ゴ Pro W3" charset="-128"/>
        <a:cs typeface="+mn-cs"/>
      </a:defRPr>
    </a:lvl1pPr>
    <a:lvl2pPr marL="457200" algn="l" defTabSz="457200" rtl="0" fontAlgn="base">
      <a:spcBef>
        <a:spcPct val="0"/>
      </a:spcBef>
      <a:spcAft>
        <a:spcPct val="0"/>
      </a:spcAft>
      <a:defRPr kern="1200">
        <a:solidFill>
          <a:schemeClr val="tx1"/>
        </a:solidFill>
        <a:latin typeface="Lucida Grande" charset="0"/>
        <a:ea typeface="ヒラギノ角ゴ Pro W3" charset="-128"/>
        <a:cs typeface="+mn-cs"/>
      </a:defRPr>
    </a:lvl2pPr>
    <a:lvl3pPr marL="914400" algn="l" defTabSz="457200" rtl="0" fontAlgn="base">
      <a:spcBef>
        <a:spcPct val="0"/>
      </a:spcBef>
      <a:spcAft>
        <a:spcPct val="0"/>
      </a:spcAft>
      <a:defRPr kern="1200">
        <a:solidFill>
          <a:schemeClr val="tx1"/>
        </a:solidFill>
        <a:latin typeface="Lucida Grande" charset="0"/>
        <a:ea typeface="ヒラギノ角ゴ Pro W3" charset="-128"/>
        <a:cs typeface="+mn-cs"/>
      </a:defRPr>
    </a:lvl3pPr>
    <a:lvl4pPr marL="1371600" algn="l" defTabSz="457200" rtl="0" fontAlgn="base">
      <a:spcBef>
        <a:spcPct val="0"/>
      </a:spcBef>
      <a:spcAft>
        <a:spcPct val="0"/>
      </a:spcAft>
      <a:defRPr kern="1200">
        <a:solidFill>
          <a:schemeClr val="tx1"/>
        </a:solidFill>
        <a:latin typeface="Lucida Grande" charset="0"/>
        <a:ea typeface="ヒラギノ角ゴ Pro W3" charset="-128"/>
        <a:cs typeface="+mn-cs"/>
      </a:defRPr>
    </a:lvl4pPr>
    <a:lvl5pPr marL="1828800" algn="l" defTabSz="457200" rtl="0" fontAlgn="base">
      <a:spcBef>
        <a:spcPct val="0"/>
      </a:spcBef>
      <a:spcAft>
        <a:spcPct val="0"/>
      </a:spcAft>
      <a:defRPr kern="1200">
        <a:solidFill>
          <a:schemeClr val="tx1"/>
        </a:solidFill>
        <a:latin typeface="Lucida Grande" charset="0"/>
        <a:ea typeface="ヒラギノ角ゴ Pro W3" charset="-128"/>
        <a:cs typeface="+mn-cs"/>
      </a:defRPr>
    </a:lvl5pPr>
    <a:lvl6pPr marL="2286000" algn="l" defTabSz="914400" rtl="0" eaLnBrk="1" latinLnBrk="0" hangingPunct="1">
      <a:defRPr kern="1200">
        <a:solidFill>
          <a:schemeClr val="tx1"/>
        </a:solidFill>
        <a:latin typeface="Lucida Grande" charset="0"/>
        <a:ea typeface="ヒラギノ角ゴ Pro W3" charset="-128"/>
        <a:cs typeface="+mn-cs"/>
      </a:defRPr>
    </a:lvl6pPr>
    <a:lvl7pPr marL="2743200" algn="l" defTabSz="914400" rtl="0" eaLnBrk="1" latinLnBrk="0" hangingPunct="1">
      <a:defRPr kern="1200">
        <a:solidFill>
          <a:schemeClr val="tx1"/>
        </a:solidFill>
        <a:latin typeface="Lucida Grande" charset="0"/>
        <a:ea typeface="ヒラギノ角ゴ Pro W3" charset="-128"/>
        <a:cs typeface="+mn-cs"/>
      </a:defRPr>
    </a:lvl7pPr>
    <a:lvl8pPr marL="3200400" algn="l" defTabSz="914400" rtl="0" eaLnBrk="1" latinLnBrk="0" hangingPunct="1">
      <a:defRPr kern="1200">
        <a:solidFill>
          <a:schemeClr val="tx1"/>
        </a:solidFill>
        <a:latin typeface="Lucida Grande" charset="0"/>
        <a:ea typeface="ヒラギノ角ゴ Pro W3" charset="-128"/>
        <a:cs typeface="+mn-cs"/>
      </a:defRPr>
    </a:lvl8pPr>
    <a:lvl9pPr marL="3657600" algn="l" defTabSz="914400" rtl="0" eaLnBrk="1" latinLnBrk="0" hangingPunct="1">
      <a:defRPr kern="1200">
        <a:solidFill>
          <a:schemeClr val="tx1"/>
        </a:solidFill>
        <a:latin typeface="Lucida Grande" charset="0"/>
        <a:ea typeface="ヒラギノ角ゴ Pro W3"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erek Middelhoven" initials="DM" lastIdx="1" clrIdx="0">
    <p:extLst>
      <p:ext uri="{19B8F6BF-5375-455C-9EA6-DF929625EA0E}">
        <p15:presenceInfo xmlns:p15="http://schemas.microsoft.com/office/powerpoint/2012/main" userId="eb1893777ad9481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AA3"/>
    <a:srgbClr val="CF0031"/>
    <a:srgbClr val="00417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7012D91-F119-4F2E-95DE-DE3FF8B0C4CE}" v="792" dt="2020-10-17T15:14:22.68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87" d="100"/>
          <a:sy n="87" d="100"/>
        </p:scale>
        <p:origin x="654" y="3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 Id="rId35"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8E29B3A-919E-4078-9609-3D11FB46296B}"/>
              </a:ext>
            </a:extLst>
          </p:cNvPr>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atin typeface="Calibri" charset="0"/>
                <a:ea typeface="ヒラギノ角ゴ Pro W3" charset="0"/>
                <a:cs typeface="ヒラギノ角ゴ Pro W3" charset="0"/>
              </a:defRPr>
            </a:lvl1pPr>
          </a:lstStyle>
          <a:p>
            <a:pPr>
              <a:defRPr/>
            </a:pPr>
            <a:endParaRPr lang="en-US"/>
          </a:p>
        </p:txBody>
      </p:sp>
      <p:sp>
        <p:nvSpPr>
          <p:cNvPr id="3" name="Date Placeholder 2">
            <a:extLst>
              <a:ext uri="{FF2B5EF4-FFF2-40B4-BE49-F238E27FC236}">
                <a16:creationId xmlns:a16="http://schemas.microsoft.com/office/drawing/2014/main" id="{9C6AC680-59A3-41DD-9174-F956C5BB3DC2}"/>
              </a:ext>
            </a:extLst>
          </p:cNvPr>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anose="020F0502020204030204" pitchFamily="34" charset="0"/>
              </a:defRPr>
            </a:lvl1pPr>
          </a:lstStyle>
          <a:p>
            <a:fld id="{BED07819-FB55-4B9E-8823-229B881AE51A}" type="datetime1">
              <a:rPr lang="en-US" altLang="en-US"/>
              <a:pPr/>
              <a:t>10/17/2020</a:t>
            </a:fld>
            <a:endParaRPr lang="en-US" altLang="en-US"/>
          </a:p>
        </p:txBody>
      </p:sp>
      <p:sp>
        <p:nvSpPr>
          <p:cNvPr id="4" name="Footer Placeholder 3">
            <a:extLst>
              <a:ext uri="{FF2B5EF4-FFF2-40B4-BE49-F238E27FC236}">
                <a16:creationId xmlns:a16="http://schemas.microsoft.com/office/drawing/2014/main" id="{5839ACEF-AD78-421C-93E5-E37520CFE401}"/>
              </a:ext>
            </a:extLst>
          </p:cNvPr>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atin typeface="Calibri" charset="0"/>
                <a:ea typeface="ヒラギノ角ゴ Pro W3" charset="0"/>
                <a:cs typeface="ヒラギノ角ゴ Pro W3" charset="0"/>
              </a:defRPr>
            </a:lvl1pPr>
          </a:lstStyle>
          <a:p>
            <a:pPr>
              <a:defRPr/>
            </a:pPr>
            <a:endParaRPr lang="en-US"/>
          </a:p>
        </p:txBody>
      </p:sp>
      <p:sp>
        <p:nvSpPr>
          <p:cNvPr id="5" name="Slide Number Placeholder 4">
            <a:extLst>
              <a:ext uri="{FF2B5EF4-FFF2-40B4-BE49-F238E27FC236}">
                <a16:creationId xmlns:a16="http://schemas.microsoft.com/office/drawing/2014/main" id="{D1D6D8F5-A010-4AA3-8CF4-8176DB52A46E}"/>
              </a:ext>
            </a:extLst>
          </p:cNvPr>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D7DBD8F9-0CCB-4011-99D0-A4E66A04DFE2}"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5F9EBEA-4B43-4198-B8EB-1D3C3DA6A21D}"/>
              </a:ext>
            </a:extLst>
          </p:cNvPr>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atin typeface="Calibri" charset="0"/>
                <a:ea typeface="ヒラギノ角ゴ Pro W3" charset="0"/>
                <a:cs typeface="ヒラギノ角ゴ Pro W3" charset="0"/>
              </a:defRPr>
            </a:lvl1pPr>
          </a:lstStyle>
          <a:p>
            <a:pPr>
              <a:defRPr/>
            </a:pPr>
            <a:endParaRPr lang="en-US"/>
          </a:p>
        </p:txBody>
      </p:sp>
      <p:sp>
        <p:nvSpPr>
          <p:cNvPr id="3" name="Date Placeholder 2">
            <a:extLst>
              <a:ext uri="{FF2B5EF4-FFF2-40B4-BE49-F238E27FC236}">
                <a16:creationId xmlns:a16="http://schemas.microsoft.com/office/drawing/2014/main" id="{8ACB5E31-5EBD-44DC-99DA-7ED35387BB55}"/>
              </a:ext>
            </a:extLst>
          </p:cNvPr>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anose="020F0502020204030204" pitchFamily="34" charset="0"/>
              </a:defRPr>
            </a:lvl1pPr>
          </a:lstStyle>
          <a:p>
            <a:fld id="{4B73E1A6-E43A-4294-8B3F-7BF8009FB5A7}" type="datetime1">
              <a:rPr lang="en-US" altLang="en-US"/>
              <a:pPr/>
              <a:t>10/17/2020</a:t>
            </a:fld>
            <a:endParaRPr lang="en-US" altLang="en-US"/>
          </a:p>
        </p:txBody>
      </p:sp>
      <p:sp>
        <p:nvSpPr>
          <p:cNvPr id="4" name="Slide Image Placeholder 3">
            <a:extLst>
              <a:ext uri="{FF2B5EF4-FFF2-40B4-BE49-F238E27FC236}">
                <a16:creationId xmlns:a16="http://schemas.microsoft.com/office/drawing/2014/main" id="{CAA96EAE-8A23-49B7-A582-00459887F310}"/>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noProof="0"/>
          </a:p>
        </p:txBody>
      </p:sp>
      <p:sp>
        <p:nvSpPr>
          <p:cNvPr id="5" name="Notes Placeholder 4">
            <a:extLst>
              <a:ext uri="{FF2B5EF4-FFF2-40B4-BE49-F238E27FC236}">
                <a16:creationId xmlns:a16="http://schemas.microsoft.com/office/drawing/2014/main" id="{4A562801-7937-4B18-B104-66D4B27B27E0}"/>
              </a:ext>
            </a:extLst>
          </p:cNvPr>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BAA16C4D-D5A3-4B34-94C0-51FD76840971}"/>
              </a:ext>
            </a:extLst>
          </p:cNvPr>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atin typeface="Calibri" charset="0"/>
                <a:ea typeface="ヒラギノ角ゴ Pro W3" charset="0"/>
                <a:cs typeface="ヒラギノ角ゴ Pro W3" charset="0"/>
              </a:defRPr>
            </a:lvl1pPr>
          </a:lstStyle>
          <a:p>
            <a:pPr>
              <a:defRPr/>
            </a:pPr>
            <a:endParaRPr lang="en-US"/>
          </a:p>
        </p:txBody>
      </p:sp>
      <p:sp>
        <p:nvSpPr>
          <p:cNvPr id="7" name="Slide Number Placeholder 6">
            <a:extLst>
              <a:ext uri="{FF2B5EF4-FFF2-40B4-BE49-F238E27FC236}">
                <a16:creationId xmlns:a16="http://schemas.microsoft.com/office/drawing/2014/main" id="{ECDB1C50-C91A-4879-AB42-F8ED8BE93E7B}"/>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CD61E885-B693-48F1-B684-CF2D62727977}" type="slidenum">
              <a:rPr lang="en-US" altLang="en-US"/>
              <a:pPr/>
              <a:t>‹#›</a:t>
            </a:fld>
            <a:endParaRPr lang="en-US" altLang="en-US"/>
          </a:p>
        </p:txBody>
      </p:sp>
    </p:spTree>
  </p:cSld>
  <p:clrMap bg1="lt1" tx1="dk1" bg2="lt2" tx2="dk2" accent1="accent1" accent2="accent2" accent3="accent3" accent4="accent4" accent5="accent5" accent6="accent6" hlink="hlink" folHlink="folHlink"/>
  <p:hf hdr="0"/>
  <p:notesStyle>
    <a:lvl1pPr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1pPr>
    <a:lvl2pPr marL="4572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2pPr>
    <a:lvl3pPr marL="9144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3pPr>
    <a:lvl4pPr marL="13716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4pPr>
    <a:lvl5pPr marL="18288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t>Knives</a:t>
            </a:r>
            <a:endParaRPr lang="en-US" sz="1200" b="0"/>
          </a:p>
          <a:p>
            <a:r>
              <a:rPr lang="en-US" sz="1200" b="0"/>
              <a:t>A sharp pocketknife with a can opener on it is an invaluable backcountry tool. Keep it clean, sharp, and handy. The BSA believes choosing the right equipment for the job at hand is the best answer to the question of what specific knife should be used. We are aware that many councils or camps may have limits on the type or style of knife that should be used. The BSA neither encourages nor bans fixed-blade knives nor do we set a limit on blade length. Since its inception, the BSA has relied heavily on an outdoor program to achieve its objectives. This program meets more of the purposes of Scouting than any other single feature. We believe we have a duty to instill in our members, youth and adult, the knowledge of how to use, handle, and store legally owned knives with the highest concern for safety and responsibility.</a:t>
            </a:r>
          </a:p>
          <a:p>
            <a:r>
              <a:rPr lang="en-US" sz="1200" b="0"/>
              <a:t>Remember—knives are not allowed on school premises, nor can they be taken aboard commercial aircraft.</a:t>
            </a:r>
          </a:p>
          <a:p>
            <a:endParaRPr lang="en-US"/>
          </a:p>
        </p:txBody>
      </p:sp>
      <p:sp>
        <p:nvSpPr>
          <p:cNvPr id="4" name="Date Placeholder 3"/>
          <p:cNvSpPr>
            <a:spLocks noGrp="1"/>
          </p:cNvSpPr>
          <p:nvPr>
            <p:ph type="dt" idx="1"/>
          </p:nvPr>
        </p:nvSpPr>
        <p:spPr/>
        <p:txBody>
          <a:bodyPr/>
          <a:lstStyle/>
          <a:p>
            <a:fld id="{4B73E1A6-E43A-4294-8B3F-7BF8009FB5A7}" type="datetime1">
              <a:rPr lang="en-US" altLang="en-US" smtClean="0"/>
              <a:pPr/>
              <a:t>10/17/2020</a:t>
            </a:fld>
            <a:endParaRPr lang="en-US" alt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CD61E885-B693-48F1-B684-CF2D62727977}" type="slidenum">
              <a:rPr lang="en-US" altLang="en-US" smtClean="0"/>
              <a:pPr/>
              <a:t>4</a:t>
            </a:fld>
            <a:endParaRPr lang="en-US" altLang="en-US"/>
          </a:p>
        </p:txBody>
      </p:sp>
    </p:spTree>
    <p:extLst>
      <p:ext uri="{BB962C8B-B14F-4D97-AF65-F5344CB8AC3E}">
        <p14:creationId xmlns:p14="http://schemas.microsoft.com/office/powerpoint/2010/main" val="38025366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a:solidFill>
                  <a:srgbClr val="333333"/>
                </a:solidFill>
                <a:effectLst/>
                <a:latin typeface="Montserrat"/>
              </a:rPr>
              <a:t>The </a:t>
            </a:r>
            <a:r>
              <a:rPr lang="en-US" b="1" i="0">
                <a:solidFill>
                  <a:srgbClr val="333333"/>
                </a:solidFill>
                <a:effectLst/>
                <a:latin typeface="Montserrat"/>
              </a:rPr>
              <a:t>pen knife has hinges and blades on both ends</a:t>
            </a:r>
            <a:r>
              <a:rPr lang="en-US" b="0" i="0">
                <a:solidFill>
                  <a:srgbClr val="333333"/>
                </a:solidFill>
                <a:effectLst/>
                <a:latin typeface="Montserrat"/>
              </a:rPr>
              <a:t> of the knife. Often, they will have two or three blades at each end. They are also smaller than the other two types.</a:t>
            </a:r>
          </a:p>
          <a:p>
            <a:endParaRPr lang="en-US" b="0" i="0">
              <a:solidFill>
                <a:srgbClr val="333333"/>
              </a:solidFill>
              <a:effectLst/>
              <a:latin typeface="Montserrat"/>
            </a:endParaRPr>
          </a:p>
          <a:p>
            <a:r>
              <a:rPr lang="en-US" b="0" i="0">
                <a:solidFill>
                  <a:srgbClr val="333333"/>
                </a:solidFill>
                <a:effectLst/>
                <a:latin typeface="Montserrat"/>
              </a:rPr>
              <a:t>The</a:t>
            </a:r>
            <a:r>
              <a:rPr lang="en-US" b="1" i="0">
                <a:solidFill>
                  <a:srgbClr val="333333"/>
                </a:solidFill>
                <a:effectLst/>
                <a:latin typeface="Montserrat"/>
              </a:rPr>
              <a:t> jack knife is only hinged on one end</a:t>
            </a:r>
            <a:r>
              <a:rPr lang="en-US" b="0" i="0">
                <a:solidFill>
                  <a:srgbClr val="333333"/>
                </a:solidFill>
                <a:effectLst/>
                <a:latin typeface="Montserrat"/>
              </a:rPr>
              <a:t>, but it may have more than one blade. Outdoorsmen such as hunters, campers </a:t>
            </a:r>
            <a:r>
              <a:rPr lang="en-US"/>
              <a:t>and</a:t>
            </a:r>
            <a:r>
              <a:rPr lang="en-US" b="0" i="0">
                <a:solidFill>
                  <a:srgbClr val="333333"/>
                </a:solidFill>
                <a:effectLst/>
                <a:latin typeface="Montserrat"/>
              </a:rPr>
              <a:t> fishermen tend to like these </a:t>
            </a:r>
            <a:r>
              <a:rPr lang="en-US"/>
              <a:t>knifes</a:t>
            </a:r>
            <a:r>
              <a:rPr lang="en-US" b="0" i="0">
                <a:solidFill>
                  <a:srgbClr val="333333"/>
                </a:solidFill>
                <a:effectLst/>
                <a:latin typeface="Montserrat"/>
              </a:rPr>
              <a:t>.</a:t>
            </a:r>
          </a:p>
          <a:p>
            <a:endParaRPr lang="en-US" b="0" i="0">
              <a:solidFill>
                <a:srgbClr val="333333"/>
              </a:solidFill>
              <a:effectLst/>
              <a:latin typeface="Montserrat"/>
            </a:endParaRPr>
          </a:p>
          <a:p>
            <a:r>
              <a:rPr lang="en-US" b="0" i="0">
                <a:solidFill>
                  <a:srgbClr val="333333"/>
                </a:solidFill>
                <a:effectLst/>
                <a:latin typeface="Montserrat"/>
              </a:rPr>
              <a:t>The multi-purpose knife is popular because there are s</a:t>
            </a:r>
            <a:r>
              <a:rPr lang="en-US" b="1" i="0">
                <a:solidFill>
                  <a:srgbClr val="333333"/>
                </a:solidFill>
                <a:effectLst/>
                <a:latin typeface="Montserrat"/>
              </a:rPr>
              <a:t>o many different things they can have on them</a:t>
            </a:r>
            <a:r>
              <a:rPr lang="en-US" b="0" i="0">
                <a:solidFill>
                  <a:srgbClr val="333333"/>
                </a:solidFill>
                <a:effectLst/>
                <a:latin typeface="Montserrat"/>
              </a:rPr>
              <a:t>.  Obviously, they'll have a knife blade, but they can also have a file, scissors, tweezers, can or bottle openers and even a mini-saw blade.</a:t>
            </a:r>
          </a:p>
          <a:p>
            <a:endParaRPr lang="en-US" b="0" i="0">
              <a:solidFill>
                <a:srgbClr val="333333"/>
              </a:solidFill>
              <a:effectLst/>
              <a:latin typeface="Montserrat"/>
            </a:endParaRPr>
          </a:p>
          <a:p>
            <a:endParaRPr lang="en-US"/>
          </a:p>
        </p:txBody>
      </p:sp>
      <p:sp>
        <p:nvSpPr>
          <p:cNvPr id="4" name="Date Placeholder 3"/>
          <p:cNvSpPr>
            <a:spLocks noGrp="1"/>
          </p:cNvSpPr>
          <p:nvPr>
            <p:ph type="dt" idx="1"/>
          </p:nvPr>
        </p:nvSpPr>
        <p:spPr/>
        <p:txBody>
          <a:bodyPr/>
          <a:lstStyle/>
          <a:p>
            <a:fld id="{4B73E1A6-E43A-4294-8B3F-7BF8009FB5A7}" type="datetime1">
              <a:rPr lang="en-US" altLang="en-US" smtClean="0"/>
              <a:pPr/>
              <a:t>10/17/2020</a:t>
            </a:fld>
            <a:endParaRPr lang="en-US" alt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CD61E885-B693-48F1-B684-CF2D62727977}" type="slidenum">
              <a:rPr lang="en-US" altLang="en-US" smtClean="0"/>
              <a:pPr/>
              <a:t>9</a:t>
            </a:fld>
            <a:endParaRPr lang="en-US" altLang="en-US"/>
          </a:p>
        </p:txBody>
      </p:sp>
    </p:spTree>
    <p:extLst>
      <p:ext uri="{BB962C8B-B14F-4D97-AF65-F5344CB8AC3E}">
        <p14:creationId xmlns:p14="http://schemas.microsoft.com/office/powerpoint/2010/main" val="16374916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a:solidFill>
                  <a:srgbClr val="333333"/>
                </a:solidFill>
                <a:effectLst/>
                <a:latin typeface="Montserrat"/>
              </a:rPr>
              <a:t>The </a:t>
            </a:r>
            <a:r>
              <a:rPr lang="en-US" b="1" i="0">
                <a:solidFill>
                  <a:srgbClr val="333333"/>
                </a:solidFill>
                <a:effectLst/>
                <a:latin typeface="Montserrat"/>
              </a:rPr>
              <a:t>pen knife has hinges and blades on both ends</a:t>
            </a:r>
            <a:r>
              <a:rPr lang="en-US" b="0" i="0">
                <a:solidFill>
                  <a:srgbClr val="333333"/>
                </a:solidFill>
                <a:effectLst/>
                <a:latin typeface="Montserrat"/>
              </a:rPr>
              <a:t> of the knife. Often, they will have two or three blades at each end. They are also smaller than the other two types.</a:t>
            </a:r>
          </a:p>
          <a:p>
            <a:endParaRPr lang="en-US" b="0" i="0">
              <a:solidFill>
                <a:srgbClr val="333333"/>
              </a:solidFill>
              <a:effectLst/>
              <a:latin typeface="Montserrat"/>
            </a:endParaRPr>
          </a:p>
          <a:p>
            <a:r>
              <a:rPr lang="en-US" b="0" i="0">
                <a:solidFill>
                  <a:srgbClr val="333333"/>
                </a:solidFill>
                <a:effectLst/>
                <a:latin typeface="Montserrat"/>
              </a:rPr>
              <a:t>The</a:t>
            </a:r>
            <a:r>
              <a:rPr lang="en-US" b="1" i="0">
                <a:solidFill>
                  <a:srgbClr val="333333"/>
                </a:solidFill>
                <a:effectLst/>
                <a:latin typeface="Montserrat"/>
              </a:rPr>
              <a:t> jack knife is only hinged on one end</a:t>
            </a:r>
            <a:r>
              <a:rPr lang="en-US" b="0" i="0">
                <a:solidFill>
                  <a:srgbClr val="333333"/>
                </a:solidFill>
                <a:effectLst/>
                <a:latin typeface="Montserrat"/>
              </a:rPr>
              <a:t>, but it may have more than one blade. Outdoorsmen such as hunters, campers </a:t>
            </a:r>
            <a:r>
              <a:rPr lang="en-US"/>
              <a:t>and</a:t>
            </a:r>
            <a:r>
              <a:rPr lang="en-US" b="0" i="0">
                <a:solidFill>
                  <a:srgbClr val="333333"/>
                </a:solidFill>
                <a:effectLst/>
                <a:latin typeface="Montserrat"/>
              </a:rPr>
              <a:t> fishermen tend to like these </a:t>
            </a:r>
            <a:r>
              <a:rPr lang="en-US"/>
              <a:t>knifes</a:t>
            </a:r>
            <a:r>
              <a:rPr lang="en-US" b="0" i="0">
                <a:solidFill>
                  <a:srgbClr val="333333"/>
                </a:solidFill>
                <a:effectLst/>
                <a:latin typeface="Montserrat"/>
              </a:rPr>
              <a:t>.</a:t>
            </a:r>
          </a:p>
          <a:p>
            <a:endParaRPr lang="en-US" b="0" i="0">
              <a:solidFill>
                <a:srgbClr val="333333"/>
              </a:solidFill>
              <a:effectLst/>
              <a:latin typeface="Montserrat"/>
            </a:endParaRPr>
          </a:p>
          <a:p>
            <a:r>
              <a:rPr lang="en-US" b="0" i="0">
                <a:solidFill>
                  <a:srgbClr val="333333"/>
                </a:solidFill>
                <a:effectLst/>
                <a:latin typeface="Montserrat"/>
              </a:rPr>
              <a:t>The multi-purpose knife is popular because there are s</a:t>
            </a:r>
            <a:r>
              <a:rPr lang="en-US" b="1" i="0">
                <a:solidFill>
                  <a:srgbClr val="333333"/>
                </a:solidFill>
                <a:effectLst/>
                <a:latin typeface="Montserrat"/>
              </a:rPr>
              <a:t>o many different things they can have on them</a:t>
            </a:r>
            <a:r>
              <a:rPr lang="en-US" b="0" i="0">
                <a:solidFill>
                  <a:srgbClr val="333333"/>
                </a:solidFill>
                <a:effectLst/>
                <a:latin typeface="Montserrat"/>
              </a:rPr>
              <a:t>.  Obviously, they'll have a knife blade, but they can also have a file, scissors, tweezers, can or bottle openers and even a mini-saw blade.</a:t>
            </a:r>
          </a:p>
          <a:p>
            <a:endParaRPr lang="en-US" b="0" i="0">
              <a:solidFill>
                <a:srgbClr val="333333"/>
              </a:solidFill>
              <a:effectLst/>
              <a:latin typeface="Montserrat"/>
            </a:endParaRPr>
          </a:p>
          <a:p>
            <a:endParaRPr lang="en-US"/>
          </a:p>
        </p:txBody>
      </p:sp>
      <p:sp>
        <p:nvSpPr>
          <p:cNvPr id="4" name="Date Placeholder 3"/>
          <p:cNvSpPr>
            <a:spLocks noGrp="1"/>
          </p:cNvSpPr>
          <p:nvPr>
            <p:ph type="dt" idx="1"/>
          </p:nvPr>
        </p:nvSpPr>
        <p:spPr/>
        <p:txBody>
          <a:bodyPr/>
          <a:lstStyle/>
          <a:p>
            <a:fld id="{4B73E1A6-E43A-4294-8B3F-7BF8009FB5A7}" type="datetime1">
              <a:rPr lang="en-US" altLang="en-US" smtClean="0"/>
              <a:pPr/>
              <a:t>10/17/2020</a:t>
            </a:fld>
            <a:endParaRPr lang="en-US" alt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CD61E885-B693-48F1-B684-CF2D62727977}" type="slidenum">
              <a:rPr lang="en-US" altLang="en-US" smtClean="0"/>
              <a:pPr/>
              <a:t>11</a:t>
            </a:fld>
            <a:endParaRPr lang="en-US" altLang="en-US"/>
          </a:p>
        </p:txBody>
      </p:sp>
    </p:spTree>
    <p:extLst>
      <p:ext uri="{BB962C8B-B14F-4D97-AF65-F5344CB8AC3E}">
        <p14:creationId xmlns:p14="http://schemas.microsoft.com/office/powerpoint/2010/main" val="2733276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fld id="{4B73E1A6-E43A-4294-8B3F-7BF8009FB5A7}" type="datetime1">
              <a:rPr lang="en-US" altLang="en-US" smtClean="0"/>
              <a:pPr/>
              <a:t>10/17/2020</a:t>
            </a:fld>
            <a:endParaRPr lang="en-US" alt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CD61E885-B693-48F1-B684-CF2D62727977}" type="slidenum">
              <a:rPr lang="en-US" altLang="en-US" smtClean="0"/>
              <a:pPr/>
              <a:t>14</a:t>
            </a:fld>
            <a:endParaRPr lang="en-US" altLang="en-US"/>
          </a:p>
        </p:txBody>
      </p:sp>
    </p:spTree>
    <p:extLst>
      <p:ext uri="{BB962C8B-B14F-4D97-AF65-F5344CB8AC3E}">
        <p14:creationId xmlns:p14="http://schemas.microsoft.com/office/powerpoint/2010/main" val="18884292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fld id="{4B73E1A6-E43A-4294-8B3F-7BF8009FB5A7}" type="datetime1">
              <a:rPr lang="en-US" altLang="en-US" smtClean="0"/>
              <a:pPr/>
              <a:t>10/17/2020</a:t>
            </a:fld>
            <a:endParaRPr lang="en-US" alt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CD61E885-B693-48F1-B684-CF2D62727977}" type="slidenum">
              <a:rPr lang="en-US" altLang="en-US" smtClean="0"/>
              <a:pPr/>
              <a:t>18</a:t>
            </a:fld>
            <a:endParaRPr lang="en-US" altLang="en-US"/>
          </a:p>
        </p:txBody>
      </p:sp>
    </p:spTree>
    <p:extLst>
      <p:ext uri="{BB962C8B-B14F-4D97-AF65-F5344CB8AC3E}">
        <p14:creationId xmlns:p14="http://schemas.microsoft.com/office/powerpoint/2010/main" val="6883658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certifies that </a:t>
            </a:r>
            <a:r>
              <a:rPr lang="en-US" err="1"/>
              <a:t>Scouty</a:t>
            </a:r>
            <a:r>
              <a:rPr lang="en-US"/>
              <a:t> has demonstrated knowledge of , and skill in, the use of a personal pocket knife.  By completing these safety requirements, he has earned the right to carry a pocketknife to designated Cub Scout functions</a:t>
            </a:r>
          </a:p>
          <a:p>
            <a:endParaRPr lang="en-US"/>
          </a:p>
          <a:p>
            <a:endParaRPr lang="en-US"/>
          </a:p>
          <a:p>
            <a:r>
              <a:rPr lang="en-US"/>
              <a:t>In return for the </a:t>
            </a:r>
            <a:r>
              <a:rPr lang="en-US" err="1"/>
              <a:t>privelage</a:t>
            </a:r>
            <a:r>
              <a:rPr lang="en-US"/>
              <a:t> of carrying a pocketknife to designated Cub Scout functions, I agree to the following</a:t>
            </a:r>
          </a:p>
          <a:p>
            <a:pPr marL="228600" indent="-228600">
              <a:buAutoNum type="arabicPeriod"/>
            </a:pPr>
            <a:r>
              <a:rPr lang="en-US"/>
              <a:t>I Will treat my pocketknife with the respect due a useful tool</a:t>
            </a:r>
          </a:p>
          <a:p>
            <a:pPr marL="228600" indent="-228600">
              <a:buAutoNum type="arabicPeriod"/>
            </a:pPr>
            <a:r>
              <a:rPr lang="en-US"/>
              <a:t>I </a:t>
            </a:r>
            <a:r>
              <a:rPr lang="en-US" err="1"/>
              <a:t>Willl</a:t>
            </a:r>
            <a:r>
              <a:rPr lang="en-US"/>
              <a:t> always close my pocketknife and put it away when not in use</a:t>
            </a:r>
          </a:p>
          <a:p>
            <a:pPr marL="228600" indent="-228600">
              <a:buAutoNum type="arabicPeriod"/>
            </a:pPr>
            <a:r>
              <a:rPr lang="en-US"/>
              <a:t>I will not use my pocketknife when it might injure someone near me</a:t>
            </a:r>
          </a:p>
          <a:p>
            <a:pPr marL="228600" indent="-228600">
              <a:buAutoNum type="arabicPeriod"/>
            </a:pPr>
            <a:r>
              <a:rPr lang="en-US"/>
              <a:t>I promise never to throw my pocketknife for any reason</a:t>
            </a:r>
          </a:p>
          <a:p>
            <a:pPr marL="228600" indent="-228600">
              <a:buAutoNum type="arabicPeriod"/>
            </a:pPr>
            <a:r>
              <a:rPr lang="en-US"/>
              <a:t>I will use my pocketknife in a safe manner at all times</a:t>
            </a:r>
          </a:p>
        </p:txBody>
      </p:sp>
      <p:sp>
        <p:nvSpPr>
          <p:cNvPr id="4" name="Date Placeholder 3"/>
          <p:cNvSpPr>
            <a:spLocks noGrp="1"/>
          </p:cNvSpPr>
          <p:nvPr>
            <p:ph type="dt" idx="1"/>
          </p:nvPr>
        </p:nvSpPr>
        <p:spPr/>
        <p:txBody>
          <a:bodyPr/>
          <a:lstStyle/>
          <a:p>
            <a:fld id="{4B73E1A6-E43A-4294-8B3F-7BF8009FB5A7}" type="datetime1">
              <a:rPr lang="en-US" altLang="en-US" smtClean="0"/>
              <a:pPr/>
              <a:t>10/17/2020</a:t>
            </a:fld>
            <a:endParaRPr lang="en-US" alt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CD61E885-B693-48F1-B684-CF2D62727977}" type="slidenum">
              <a:rPr lang="en-US" altLang="en-US" smtClean="0"/>
              <a:pPr/>
              <a:t>19</a:t>
            </a:fld>
            <a:endParaRPr lang="en-US" altLang="en-US"/>
          </a:p>
        </p:txBody>
      </p:sp>
    </p:spTree>
    <p:extLst>
      <p:ext uri="{BB962C8B-B14F-4D97-AF65-F5344CB8AC3E}">
        <p14:creationId xmlns:p14="http://schemas.microsoft.com/office/powerpoint/2010/main" val="21650799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8">
            <a:extLst>
              <a:ext uri="{FF2B5EF4-FFF2-40B4-BE49-F238E27FC236}">
                <a16:creationId xmlns:a16="http://schemas.microsoft.com/office/drawing/2014/main" id="{1650E55D-B595-4BF3-AC81-5EA6ECA9818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490663" y="2146300"/>
            <a:ext cx="1096962" cy="122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Placeholder 1"/>
          <p:cNvSpPr>
            <a:spLocks noGrp="1"/>
          </p:cNvSpPr>
          <p:nvPr>
            <p:ph type="title"/>
          </p:nvPr>
        </p:nvSpPr>
        <p:spPr>
          <a:xfrm>
            <a:off x="2742599" y="1650331"/>
            <a:ext cx="4755880" cy="2110257"/>
          </a:xfrm>
          <a:prstGeom prst="rect">
            <a:avLst/>
          </a:prstGeom>
        </p:spPr>
        <p:txBody>
          <a:bodyPr rtlCol="0">
            <a:noAutofit/>
          </a:bodyPr>
          <a:lstStyle>
            <a:lvl1pPr>
              <a:defRPr sz="4000"/>
            </a:lvl1pPr>
          </a:lstStyle>
          <a:p>
            <a:r>
              <a:rPr lang="en-US"/>
              <a:t>Click to edit Master title style</a:t>
            </a:r>
          </a:p>
        </p:txBody>
      </p:sp>
      <p:sp>
        <p:nvSpPr>
          <p:cNvPr id="4" name="Slide Number Placeholder 5">
            <a:extLst>
              <a:ext uri="{FF2B5EF4-FFF2-40B4-BE49-F238E27FC236}">
                <a16:creationId xmlns:a16="http://schemas.microsoft.com/office/drawing/2014/main" id="{2E176B58-0098-479F-9644-849F92EE7172}"/>
              </a:ext>
            </a:extLst>
          </p:cNvPr>
          <p:cNvSpPr>
            <a:spLocks noGrp="1"/>
          </p:cNvSpPr>
          <p:nvPr>
            <p:ph type="sldNum" sz="quarter" idx="10"/>
          </p:nvPr>
        </p:nvSpPr>
        <p:spPr/>
        <p:txBody>
          <a:bodyPr/>
          <a:lstStyle>
            <a:lvl1pPr>
              <a:defRPr/>
            </a:lvl1pPr>
          </a:lstStyle>
          <a:p>
            <a:fld id="{C68C857C-5B52-40ED-800E-DC888A234F06}" type="slidenum">
              <a:rPr lang="en-US" altLang="en-US"/>
              <a:pPr/>
              <a:t>‹#›</a:t>
            </a:fld>
            <a:endParaRPr lang="en-US" altLang="en-US"/>
          </a:p>
        </p:txBody>
      </p:sp>
      <p:sp>
        <p:nvSpPr>
          <p:cNvPr id="5" name="Date Placeholder 6">
            <a:extLst>
              <a:ext uri="{FF2B5EF4-FFF2-40B4-BE49-F238E27FC236}">
                <a16:creationId xmlns:a16="http://schemas.microsoft.com/office/drawing/2014/main" id="{130D92A3-5B5F-4DF5-9D69-D647D71C4E28}"/>
              </a:ext>
            </a:extLst>
          </p:cNvPr>
          <p:cNvSpPr>
            <a:spLocks noGrp="1"/>
          </p:cNvSpPr>
          <p:nvPr>
            <p:ph type="dt" sz="half" idx="11"/>
          </p:nvPr>
        </p:nvSpPr>
        <p:spPr>
          <a:xfrm>
            <a:off x="3816350" y="6508750"/>
            <a:ext cx="2133600" cy="365125"/>
          </a:xfrm>
          <a:prstGeom prst="rect">
            <a:avLst/>
          </a:prstGeom>
        </p:spPr>
        <p:txBody>
          <a:bodyPr/>
          <a:lstStyle>
            <a:lvl1pPr>
              <a:defRPr/>
            </a:lvl1pPr>
          </a:lstStyle>
          <a:p>
            <a:fld id="{280E84AF-C1F7-4847-A41E-B91A2A1E9265}" type="datetime1">
              <a:rPr lang="en-US" altLang="en-US"/>
              <a:pPr/>
              <a:t>10/17/2020</a:t>
            </a:fld>
            <a:endParaRPr lang="en-US" altLang="en-US"/>
          </a:p>
        </p:txBody>
      </p:sp>
    </p:spTree>
    <p:extLst>
      <p:ext uri="{BB962C8B-B14F-4D97-AF65-F5344CB8AC3E}">
        <p14:creationId xmlns:p14="http://schemas.microsoft.com/office/powerpoint/2010/main" val="42667038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8">
            <a:extLst>
              <a:ext uri="{FF2B5EF4-FFF2-40B4-BE49-F238E27FC236}">
                <a16:creationId xmlns:a16="http://schemas.microsoft.com/office/drawing/2014/main" id="{8DCB6A23-BFB8-4CAF-BB0E-BB0BC249F92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47675" y="334963"/>
            <a:ext cx="957263" cy="1068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a:extLst>
              <a:ext uri="{FF2B5EF4-FFF2-40B4-BE49-F238E27FC236}">
                <a16:creationId xmlns:a16="http://schemas.microsoft.com/office/drawing/2014/main" id="{8D9802A3-8F2F-47EE-A88A-CEFE69BBD820}"/>
              </a:ext>
            </a:extLst>
          </p:cNvPr>
          <p:cNvSpPr>
            <a:spLocks noGrp="1"/>
          </p:cNvSpPr>
          <p:nvPr>
            <p:ph type="sldNum" sz="quarter" idx="10"/>
          </p:nvPr>
        </p:nvSpPr>
        <p:spPr/>
        <p:txBody>
          <a:bodyPr/>
          <a:lstStyle>
            <a:lvl1pPr>
              <a:defRPr/>
            </a:lvl1pPr>
          </a:lstStyle>
          <a:p>
            <a:fld id="{1439848F-605F-49AE-8438-2006ED424C5C}" type="slidenum">
              <a:rPr lang="en-US" altLang="en-US"/>
              <a:pPr/>
              <a:t>‹#›</a:t>
            </a:fld>
            <a:endParaRPr lang="en-US" altLang="en-US"/>
          </a:p>
        </p:txBody>
      </p:sp>
      <p:sp>
        <p:nvSpPr>
          <p:cNvPr id="6" name="Date Placeholder 6">
            <a:extLst>
              <a:ext uri="{FF2B5EF4-FFF2-40B4-BE49-F238E27FC236}">
                <a16:creationId xmlns:a16="http://schemas.microsoft.com/office/drawing/2014/main" id="{B4449EB6-CAD4-4814-B8B8-B8013598847C}"/>
              </a:ext>
            </a:extLst>
          </p:cNvPr>
          <p:cNvSpPr>
            <a:spLocks noGrp="1"/>
          </p:cNvSpPr>
          <p:nvPr>
            <p:ph type="dt" sz="half" idx="11"/>
          </p:nvPr>
        </p:nvSpPr>
        <p:spPr>
          <a:xfrm>
            <a:off x="3816350" y="6508750"/>
            <a:ext cx="2133600" cy="365125"/>
          </a:xfrm>
          <a:prstGeom prst="rect">
            <a:avLst/>
          </a:prstGeom>
        </p:spPr>
        <p:txBody>
          <a:bodyPr/>
          <a:lstStyle>
            <a:lvl1pPr>
              <a:defRPr/>
            </a:lvl1pPr>
          </a:lstStyle>
          <a:p>
            <a:fld id="{C3C1F12A-A757-4159-A44E-68286412F000}" type="datetime1">
              <a:rPr lang="en-US" altLang="en-US"/>
              <a:pPr/>
              <a:t>10/17/2020</a:t>
            </a:fld>
            <a:endParaRPr lang="en-US" altLang="en-US"/>
          </a:p>
        </p:txBody>
      </p:sp>
    </p:spTree>
    <p:extLst>
      <p:ext uri="{BB962C8B-B14F-4D97-AF65-F5344CB8AC3E}">
        <p14:creationId xmlns:p14="http://schemas.microsoft.com/office/powerpoint/2010/main" val="42848636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5" name="Picture 8">
            <a:extLst>
              <a:ext uri="{FF2B5EF4-FFF2-40B4-BE49-F238E27FC236}">
                <a16:creationId xmlns:a16="http://schemas.microsoft.com/office/drawing/2014/main" id="{7530F184-3476-41B0-98E0-770C900B3F2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41325" y="328613"/>
            <a:ext cx="1003300" cy="103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4">
            <a:extLst>
              <a:ext uri="{FF2B5EF4-FFF2-40B4-BE49-F238E27FC236}">
                <a16:creationId xmlns:a16="http://schemas.microsoft.com/office/drawing/2014/main" id="{1598C30B-E6B9-4239-BC57-113C45E718D9}"/>
              </a:ext>
            </a:extLst>
          </p:cNvPr>
          <p:cNvSpPr>
            <a:spLocks noGrp="1"/>
          </p:cNvSpPr>
          <p:nvPr>
            <p:ph type="dt" sz="half" idx="10"/>
          </p:nvPr>
        </p:nvSpPr>
        <p:spPr>
          <a:xfrm>
            <a:off x="3816350" y="6508750"/>
            <a:ext cx="2133600" cy="365125"/>
          </a:xfrm>
          <a:prstGeom prst="rect">
            <a:avLst/>
          </a:prstGeom>
        </p:spPr>
        <p:txBody>
          <a:bodyPr/>
          <a:lstStyle>
            <a:lvl1pPr>
              <a:defRPr/>
            </a:lvl1pPr>
          </a:lstStyle>
          <a:p>
            <a:fld id="{2E739E58-4495-4BF9-B3E9-BC3ACAFD4A89}" type="datetime1">
              <a:rPr lang="en-US" altLang="en-US"/>
              <a:pPr/>
              <a:t>10/17/2020</a:t>
            </a:fld>
            <a:endParaRPr lang="en-US" altLang="en-US"/>
          </a:p>
        </p:txBody>
      </p:sp>
      <p:sp>
        <p:nvSpPr>
          <p:cNvPr id="7" name="Slide Number Placeholder 6">
            <a:extLst>
              <a:ext uri="{FF2B5EF4-FFF2-40B4-BE49-F238E27FC236}">
                <a16:creationId xmlns:a16="http://schemas.microsoft.com/office/drawing/2014/main" id="{3CA589B1-738F-4420-89C6-71C4D13C78BA}"/>
              </a:ext>
            </a:extLst>
          </p:cNvPr>
          <p:cNvSpPr>
            <a:spLocks noGrp="1"/>
          </p:cNvSpPr>
          <p:nvPr>
            <p:ph type="sldNum" sz="quarter" idx="11"/>
          </p:nvPr>
        </p:nvSpPr>
        <p:spPr/>
        <p:txBody>
          <a:bodyPr/>
          <a:lstStyle>
            <a:lvl1pPr>
              <a:defRPr/>
            </a:lvl1pPr>
          </a:lstStyle>
          <a:p>
            <a:fld id="{E90004F6-3B72-4B7F-A4A4-BC694B357643}" type="slidenum">
              <a:rPr lang="en-US" altLang="en-US"/>
              <a:pPr/>
              <a:t>‹#›</a:t>
            </a:fld>
            <a:endParaRPr lang="en-US" altLang="en-US"/>
          </a:p>
        </p:txBody>
      </p:sp>
    </p:spTree>
    <p:extLst>
      <p:ext uri="{BB962C8B-B14F-4D97-AF65-F5344CB8AC3E}">
        <p14:creationId xmlns:p14="http://schemas.microsoft.com/office/powerpoint/2010/main" val="6534310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7" name="Picture 8">
            <a:extLst>
              <a:ext uri="{FF2B5EF4-FFF2-40B4-BE49-F238E27FC236}">
                <a16:creationId xmlns:a16="http://schemas.microsoft.com/office/drawing/2014/main" id="{2F34738B-D189-4CE4-AC38-0DF1A4C6BAD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41325" y="328613"/>
            <a:ext cx="1003300" cy="103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67960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319370"/>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67960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319370"/>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6">
            <a:extLst>
              <a:ext uri="{FF2B5EF4-FFF2-40B4-BE49-F238E27FC236}">
                <a16:creationId xmlns:a16="http://schemas.microsoft.com/office/drawing/2014/main" id="{4836FCF8-BA25-4CAC-90D8-D19E07C2BE66}"/>
              </a:ext>
            </a:extLst>
          </p:cNvPr>
          <p:cNvSpPr>
            <a:spLocks noGrp="1"/>
          </p:cNvSpPr>
          <p:nvPr>
            <p:ph type="dt" sz="half" idx="10"/>
          </p:nvPr>
        </p:nvSpPr>
        <p:spPr>
          <a:xfrm>
            <a:off x="3816350" y="6508750"/>
            <a:ext cx="2133600" cy="365125"/>
          </a:xfrm>
          <a:prstGeom prst="rect">
            <a:avLst/>
          </a:prstGeom>
        </p:spPr>
        <p:txBody>
          <a:bodyPr/>
          <a:lstStyle>
            <a:lvl1pPr>
              <a:defRPr/>
            </a:lvl1pPr>
          </a:lstStyle>
          <a:p>
            <a:fld id="{4C60848A-DD29-4E69-8010-664CBD161A12}" type="datetime1">
              <a:rPr lang="en-US" altLang="en-US"/>
              <a:pPr/>
              <a:t>10/17/2020</a:t>
            </a:fld>
            <a:endParaRPr lang="en-US" altLang="en-US"/>
          </a:p>
        </p:txBody>
      </p:sp>
      <p:sp>
        <p:nvSpPr>
          <p:cNvPr id="9" name="Slide Number Placeholder 8">
            <a:extLst>
              <a:ext uri="{FF2B5EF4-FFF2-40B4-BE49-F238E27FC236}">
                <a16:creationId xmlns:a16="http://schemas.microsoft.com/office/drawing/2014/main" id="{FCBDFDA5-CD6E-4D71-9394-67D19AF418E5}"/>
              </a:ext>
            </a:extLst>
          </p:cNvPr>
          <p:cNvSpPr>
            <a:spLocks noGrp="1"/>
          </p:cNvSpPr>
          <p:nvPr>
            <p:ph type="sldNum" sz="quarter" idx="11"/>
          </p:nvPr>
        </p:nvSpPr>
        <p:spPr/>
        <p:txBody>
          <a:bodyPr/>
          <a:lstStyle>
            <a:lvl1pPr>
              <a:defRPr/>
            </a:lvl1pPr>
          </a:lstStyle>
          <a:p>
            <a:fld id="{2AC78727-081D-476C-A296-7DCADB515825}" type="slidenum">
              <a:rPr lang="en-US" altLang="en-US"/>
              <a:pPr/>
              <a:t>‹#›</a:t>
            </a:fld>
            <a:endParaRPr lang="en-US" altLang="en-US"/>
          </a:p>
        </p:txBody>
      </p:sp>
    </p:spTree>
    <p:extLst>
      <p:ext uri="{BB962C8B-B14F-4D97-AF65-F5344CB8AC3E}">
        <p14:creationId xmlns:p14="http://schemas.microsoft.com/office/powerpoint/2010/main" val="26097179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8">
            <a:extLst>
              <a:ext uri="{FF2B5EF4-FFF2-40B4-BE49-F238E27FC236}">
                <a16:creationId xmlns:a16="http://schemas.microsoft.com/office/drawing/2014/main" id="{1CE70473-1682-451C-8975-61D86120B25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41325" y="328613"/>
            <a:ext cx="1003300" cy="103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p>
        </p:txBody>
      </p:sp>
      <p:sp>
        <p:nvSpPr>
          <p:cNvPr id="4" name="Date Placeholder 2">
            <a:extLst>
              <a:ext uri="{FF2B5EF4-FFF2-40B4-BE49-F238E27FC236}">
                <a16:creationId xmlns:a16="http://schemas.microsoft.com/office/drawing/2014/main" id="{195D34C6-0FF8-4ECE-BA6E-718E89BF13EC}"/>
              </a:ext>
            </a:extLst>
          </p:cNvPr>
          <p:cNvSpPr>
            <a:spLocks noGrp="1"/>
          </p:cNvSpPr>
          <p:nvPr>
            <p:ph type="dt" sz="half" idx="10"/>
          </p:nvPr>
        </p:nvSpPr>
        <p:spPr>
          <a:xfrm>
            <a:off x="3816350" y="6508750"/>
            <a:ext cx="2133600" cy="365125"/>
          </a:xfrm>
          <a:prstGeom prst="rect">
            <a:avLst/>
          </a:prstGeom>
        </p:spPr>
        <p:txBody>
          <a:bodyPr/>
          <a:lstStyle>
            <a:lvl1pPr>
              <a:defRPr/>
            </a:lvl1pPr>
          </a:lstStyle>
          <a:p>
            <a:fld id="{5C8073DD-33AA-4550-B0E9-43B4D4E02C8D}" type="datetime1">
              <a:rPr lang="en-US" altLang="en-US"/>
              <a:pPr/>
              <a:t>10/17/2020</a:t>
            </a:fld>
            <a:endParaRPr lang="en-US" altLang="en-US"/>
          </a:p>
        </p:txBody>
      </p:sp>
      <p:sp>
        <p:nvSpPr>
          <p:cNvPr id="5" name="Slide Number Placeholder 4">
            <a:extLst>
              <a:ext uri="{FF2B5EF4-FFF2-40B4-BE49-F238E27FC236}">
                <a16:creationId xmlns:a16="http://schemas.microsoft.com/office/drawing/2014/main" id="{B1E2B39C-9426-4BC3-844D-88BACE6E65E9}"/>
              </a:ext>
            </a:extLst>
          </p:cNvPr>
          <p:cNvSpPr>
            <a:spLocks noGrp="1"/>
          </p:cNvSpPr>
          <p:nvPr>
            <p:ph type="sldNum" sz="quarter" idx="11"/>
          </p:nvPr>
        </p:nvSpPr>
        <p:spPr/>
        <p:txBody>
          <a:bodyPr/>
          <a:lstStyle>
            <a:lvl1pPr>
              <a:defRPr/>
            </a:lvl1pPr>
          </a:lstStyle>
          <a:p>
            <a:fld id="{97591965-3996-48D6-8AD6-4E17FBD8771F}" type="slidenum">
              <a:rPr lang="en-US" altLang="en-US"/>
              <a:pPr/>
              <a:t>‹#›</a:t>
            </a:fld>
            <a:endParaRPr lang="en-US" altLang="en-US"/>
          </a:p>
        </p:txBody>
      </p:sp>
    </p:spTree>
    <p:extLst>
      <p:ext uri="{BB962C8B-B14F-4D97-AF65-F5344CB8AC3E}">
        <p14:creationId xmlns:p14="http://schemas.microsoft.com/office/powerpoint/2010/main" val="11384889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0A20C85-927A-40AE-BEDE-10C081D5DB5F}"/>
              </a:ext>
            </a:extLst>
          </p:cNvPr>
          <p:cNvSpPr>
            <a:spLocks noGrp="1"/>
          </p:cNvSpPr>
          <p:nvPr>
            <p:ph type="dt" sz="half" idx="10"/>
          </p:nvPr>
        </p:nvSpPr>
        <p:spPr>
          <a:xfrm>
            <a:off x="3816350" y="6508750"/>
            <a:ext cx="2133600" cy="365125"/>
          </a:xfrm>
          <a:prstGeom prst="rect">
            <a:avLst/>
          </a:prstGeom>
        </p:spPr>
        <p:txBody>
          <a:bodyPr/>
          <a:lstStyle>
            <a:lvl1pPr>
              <a:defRPr/>
            </a:lvl1pPr>
          </a:lstStyle>
          <a:p>
            <a:fld id="{E97AA1D5-4CC7-4ACD-91AF-A9B63FCD25F5}" type="datetime1">
              <a:rPr lang="en-US" altLang="en-US"/>
              <a:pPr/>
              <a:t>10/17/2020</a:t>
            </a:fld>
            <a:endParaRPr lang="en-US" altLang="en-US"/>
          </a:p>
        </p:txBody>
      </p:sp>
      <p:sp>
        <p:nvSpPr>
          <p:cNvPr id="3" name="Slide Number Placeholder 3">
            <a:extLst>
              <a:ext uri="{FF2B5EF4-FFF2-40B4-BE49-F238E27FC236}">
                <a16:creationId xmlns:a16="http://schemas.microsoft.com/office/drawing/2014/main" id="{A81956BD-D562-4553-ADDF-13F61C365935}"/>
              </a:ext>
            </a:extLst>
          </p:cNvPr>
          <p:cNvSpPr>
            <a:spLocks noGrp="1"/>
          </p:cNvSpPr>
          <p:nvPr>
            <p:ph type="sldNum" sz="quarter" idx="11"/>
          </p:nvPr>
        </p:nvSpPr>
        <p:spPr/>
        <p:txBody>
          <a:bodyPr/>
          <a:lstStyle>
            <a:lvl1pPr>
              <a:defRPr/>
            </a:lvl1pPr>
          </a:lstStyle>
          <a:p>
            <a:fld id="{B1095881-5081-4D46-ABE5-C514009DA130}" type="slidenum">
              <a:rPr lang="en-US" altLang="en-US"/>
              <a:pPr/>
              <a:t>‹#›</a:t>
            </a:fld>
            <a:endParaRPr lang="en-US" altLang="en-US"/>
          </a:p>
        </p:txBody>
      </p:sp>
    </p:spTree>
    <p:extLst>
      <p:ext uri="{BB962C8B-B14F-4D97-AF65-F5344CB8AC3E}">
        <p14:creationId xmlns:p14="http://schemas.microsoft.com/office/powerpoint/2010/main" val="18144812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A95B451E-73BC-480A-8B22-88C6ABEA5978}"/>
              </a:ext>
            </a:extLst>
          </p:cNvPr>
          <p:cNvSpPr>
            <a:spLocks noGrp="1"/>
          </p:cNvSpPr>
          <p:nvPr>
            <p:ph type="dt" sz="half" idx="10"/>
          </p:nvPr>
        </p:nvSpPr>
        <p:spPr>
          <a:xfrm>
            <a:off x="3816350" y="6508750"/>
            <a:ext cx="2133600" cy="365125"/>
          </a:xfrm>
          <a:prstGeom prst="rect">
            <a:avLst/>
          </a:prstGeom>
        </p:spPr>
        <p:txBody>
          <a:bodyPr/>
          <a:lstStyle>
            <a:lvl1pPr>
              <a:defRPr/>
            </a:lvl1pPr>
          </a:lstStyle>
          <a:p>
            <a:fld id="{5CEB8FDA-3CA0-4C69-9CAE-501523C59BD2}" type="datetime1">
              <a:rPr lang="en-US" altLang="en-US"/>
              <a:pPr/>
              <a:t>10/17/2020</a:t>
            </a:fld>
            <a:endParaRPr lang="en-US" altLang="en-US"/>
          </a:p>
        </p:txBody>
      </p:sp>
      <p:sp>
        <p:nvSpPr>
          <p:cNvPr id="6" name="Slide Number Placeholder 6">
            <a:extLst>
              <a:ext uri="{FF2B5EF4-FFF2-40B4-BE49-F238E27FC236}">
                <a16:creationId xmlns:a16="http://schemas.microsoft.com/office/drawing/2014/main" id="{C05E9F06-6DC5-4853-92E5-FFADA87BD5AA}"/>
              </a:ext>
            </a:extLst>
          </p:cNvPr>
          <p:cNvSpPr>
            <a:spLocks noGrp="1"/>
          </p:cNvSpPr>
          <p:nvPr>
            <p:ph type="sldNum" sz="quarter" idx="11"/>
          </p:nvPr>
        </p:nvSpPr>
        <p:spPr/>
        <p:txBody>
          <a:bodyPr/>
          <a:lstStyle>
            <a:lvl1pPr>
              <a:defRPr/>
            </a:lvl1pPr>
          </a:lstStyle>
          <a:p>
            <a:fld id="{4B309CDA-40E4-472B-875B-FA02EB76CAAB}" type="slidenum">
              <a:rPr lang="en-US" altLang="en-US"/>
              <a:pPr/>
              <a:t>‹#›</a:t>
            </a:fld>
            <a:endParaRPr lang="en-US" altLang="en-US"/>
          </a:p>
        </p:txBody>
      </p:sp>
    </p:spTree>
    <p:extLst>
      <p:ext uri="{BB962C8B-B14F-4D97-AF65-F5344CB8AC3E}">
        <p14:creationId xmlns:p14="http://schemas.microsoft.com/office/powerpoint/2010/main" val="11459058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emf"/><Relationship Id="rId5" Type="http://schemas.openxmlformats.org/officeDocument/2006/relationships/slideLayout" Target="../slideLayouts/slideLayout5.xml"/><Relationship Id="rId10" Type="http://schemas.openxmlformats.org/officeDocument/2006/relationships/image" Target="//Users/jaypointer/Desktop/Folio-white.png" TargetMode="Externa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004176"/>
            </a:gs>
            <a:gs pos="100000">
              <a:srgbClr val="005AA3"/>
            </a:gs>
          </a:gsLst>
          <a:lin ang="5400000"/>
        </a:gradFill>
        <a:effectLst/>
      </p:bgPr>
    </p:bg>
    <p:spTree>
      <p:nvGrpSpPr>
        <p:cNvPr id="1" name=""/>
        <p:cNvGrpSpPr/>
        <p:nvPr/>
      </p:nvGrpSpPr>
      <p:grpSpPr>
        <a:xfrm>
          <a:off x="0" y="0"/>
          <a:ext cx="0" cy="0"/>
          <a:chOff x="0" y="0"/>
          <a:chExt cx="0" cy="0"/>
        </a:xfrm>
      </p:grpSpPr>
      <p:pic>
        <p:nvPicPr>
          <p:cNvPr id="1026" name="Folio-white.png">
            <a:extLst>
              <a:ext uri="{FF2B5EF4-FFF2-40B4-BE49-F238E27FC236}">
                <a16:creationId xmlns:a16="http://schemas.microsoft.com/office/drawing/2014/main" id="{E7CD10DC-DCAF-4DFF-866D-5398D8DE805E}"/>
              </a:ext>
            </a:extLst>
          </p:cNvPr>
          <p:cNvPicPr>
            <a:picLocks noChangeAspect="1"/>
          </p:cNvPicPr>
          <p:nvPr userDrawn="1"/>
        </p:nvPicPr>
        <p:blipFill>
          <a:blip r:embed="rId9" r:link="rId10">
            <a:extLst>
              <a:ext uri="{28A0092B-C50C-407E-A947-70E740481C1C}">
                <a14:useLocalDpi xmlns:a14="http://schemas.microsoft.com/office/drawing/2010/main" val="0"/>
              </a:ext>
            </a:extLst>
          </a:blip>
          <a:srcRect/>
          <a:stretch>
            <a:fillRect/>
          </a:stretch>
        </p:blipFill>
        <p:spPr bwMode="auto">
          <a:xfrm>
            <a:off x="-15875" y="5797550"/>
            <a:ext cx="9169400"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tle Placeholder 1">
            <a:extLst>
              <a:ext uri="{FF2B5EF4-FFF2-40B4-BE49-F238E27FC236}">
                <a16:creationId xmlns:a16="http://schemas.microsoft.com/office/drawing/2014/main" id="{62502E85-3004-4DD8-897F-1074390FDACD}"/>
              </a:ext>
            </a:extLst>
          </p:cNvPr>
          <p:cNvSpPr>
            <a:spLocks noGrp="1"/>
          </p:cNvSpPr>
          <p:nvPr>
            <p:ph type="title"/>
          </p:nvPr>
        </p:nvSpPr>
        <p:spPr bwMode="auto">
          <a:xfrm>
            <a:off x="1566863" y="274638"/>
            <a:ext cx="7043737"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8" name="Text Placeholder 2">
            <a:extLst>
              <a:ext uri="{FF2B5EF4-FFF2-40B4-BE49-F238E27FC236}">
                <a16:creationId xmlns:a16="http://schemas.microsoft.com/office/drawing/2014/main" id="{F87AEE3E-F45E-4556-81C1-965BCC9AB680}"/>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 name="Slide Number Placeholder 5">
            <a:extLst>
              <a:ext uri="{FF2B5EF4-FFF2-40B4-BE49-F238E27FC236}">
                <a16:creationId xmlns:a16="http://schemas.microsoft.com/office/drawing/2014/main" id="{17BE28B1-BDD2-42AF-BD30-0692FDF220BE}"/>
              </a:ext>
            </a:extLst>
          </p:cNvPr>
          <p:cNvSpPr>
            <a:spLocks noGrp="1"/>
          </p:cNvSpPr>
          <p:nvPr>
            <p:ph type="sldNum" sz="quarter" idx="4"/>
          </p:nvPr>
        </p:nvSpPr>
        <p:spPr>
          <a:xfrm>
            <a:off x="8686800" y="6508750"/>
            <a:ext cx="412750" cy="365125"/>
          </a:xfrm>
          <a:prstGeom prst="rect">
            <a:avLst/>
          </a:prstGeom>
        </p:spPr>
        <p:txBody>
          <a:bodyPr vert="horz" wrap="square" lIns="91440" tIns="45720" rIns="91440" bIns="45720" numCol="1" anchor="ctr" anchorCtr="0" compatLnSpc="1">
            <a:prstTxWarp prst="textNoShape">
              <a:avLst/>
            </a:prstTxWarp>
          </a:bodyPr>
          <a:lstStyle>
            <a:lvl1pPr algn="r">
              <a:defRPr sz="1000" b="1">
                <a:solidFill>
                  <a:srgbClr val="95B3D7"/>
                </a:solidFill>
                <a:latin typeface="Helvetica" panose="020B0604020202020204" pitchFamily="34" charset="0"/>
              </a:defRPr>
            </a:lvl1pPr>
          </a:lstStyle>
          <a:p>
            <a:fld id="{4C2F9C0E-210A-413D-A908-DF1FAA12576F}" type="slidenum">
              <a:rPr lang="en-US" altLang="en-US"/>
              <a:pPr/>
              <a:t>‹#›</a:t>
            </a:fld>
            <a:endParaRPr lang="en-US" altLang="en-US"/>
          </a:p>
        </p:txBody>
      </p:sp>
      <p:sp>
        <p:nvSpPr>
          <p:cNvPr id="12" name="Date Placeholder 3">
            <a:extLst>
              <a:ext uri="{FF2B5EF4-FFF2-40B4-BE49-F238E27FC236}">
                <a16:creationId xmlns:a16="http://schemas.microsoft.com/office/drawing/2014/main" id="{625BBE14-C0CF-441D-BE51-76C56C33B64B}"/>
              </a:ext>
            </a:extLst>
          </p:cNvPr>
          <p:cNvSpPr>
            <a:spLocks noGrp="1"/>
          </p:cNvSpPr>
          <p:nvPr>
            <p:ph type="dt" sz="half" idx="2"/>
          </p:nvPr>
        </p:nvSpPr>
        <p:spPr>
          <a:xfrm>
            <a:off x="4022725" y="6508750"/>
            <a:ext cx="1727200" cy="365125"/>
          </a:xfrm>
          <a:custGeom>
            <a:avLst/>
            <a:gdLst>
              <a:gd name="connsiteX0" fmla="*/ 0 w 595382"/>
              <a:gd name="connsiteY0" fmla="*/ 0 h 365125"/>
              <a:gd name="connsiteX1" fmla="*/ 595382 w 595382"/>
              <a:gd name="connsiteY1" fmla="*/ 0 h 365125"/>
              <a:gd name="connsiteX2" fmla="*/ 595382 w 595382"/>
              <a:gd name="connsiteY2" fmla="*/ 365125 h 365125"/>
              <a:gd name="connsiteX3" fmla="*/ 0 w 595382"/>
              <a:gd name="connsiteY3" fmla="*/ 365125 h 365125"/>
              <a:gd name="connsiteX4" fmla="*/ 0 w 595382"/>
              <a:gd name="connsiteY4" fmla="*/ 0 h 365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5382" h="365125">
                <a:moveTo>
                  <a:pt x="0" y="0"/>
                </a:moveTo>
                <a:lnTo>
                  <a:pt x="595382" y="0"/>
                </a:lnTo>
                <a:lnTo>
                  <a:pt x="595382" y="365125"/>
                </a:lnTo>
                <a:lnTo>
                  <a:pt x="0" y="365125"/>
                </a:lnTo>
                <a:lnTo>
                  <a:pt x="0" y="0"/>
                </a:lnTo>
                <a:close/>
              </a:path>
            </a:pathLst>
          </a:custGeom>
        </p:spPr>
        <p:txBody>
          <a:bodyPr vert="horz" wrap="square" lIns="91440" tIns="45720" rIns="91440" bIns="45720" numCol="1" anchor="ctr" anchorCtr="1" compatLnSpc="1">
            <a:prstTxWarp prst="textNoShape">
              <a:avLst/>
            </a:prstTxWarp>
          </a:bodyPr>
          <a:lstStyle>
            <a:lvl1pPr>
              <a:defRPr sz="800">
                <a:solidFill>
                  <a:srgbClr val="95B3D7"/>
                </a:solidFill>
                <a:latin typeface="Helvetica" panose="020B0604020202020204" pitchFamily="34" charset="0"/>
              </a:defRPr>
            </a:lvl1pPr>
          </a:lstStyle>
          <a:p>
            <a:fld id="{BB3CC3A7-663E-464A-BF52-EAD7F6A5012F}" type="datetime1">
              <a:rPr lang="en-US" altLang="en-US"/>
              <a:pPr/>
              <a:t>10/17/2020</a:t>
            </a:fld>
            <a:endParaRPr lang="en-US" altLang="en-US"/>
          </a:p>
        </p:txBody>
      </p:sp>
      <p:pic>
        <p:nvPicPr>
          <p:cNvPr id="1031" name="Picture 10">
            <a:extLst>
              <a:ext uri="{FF2B5EF4-FFF2-40B4-BE49-F238E27FC236}">
                <a16:creationId xmlns:a16="http://schemas.microsoft.com/office/drawing/2014/main" id="{C75FB34E-EC4E-4074-A17E-36736FFA9F06}"/>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6927850" y="5964238"/>
            <a:ext cx="1071563" cy="134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9">
            <a:extLst>
              <a:ext uri="{FF2B5EF4-FFF2-40B4-BE49-F238E27FC236}">
                <a16:creationId xmlns:a16="http://schemas.microsoft.com/office/drawing/2014/main" id="{DB9F3832-7632-4D78-A4A7-B112312B168A}"/>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123825" y="6454775"/>
            <a:ext cx="1928813"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Lst>
  <p:hf hdr="0" ftr="0" dt="0"/>
  <p:txStyles>
    <p:titleStyle>
      <a:lvl1pPr algn="l" defTabSz="457200" rtl="0" eaLnBrk="0" fontAlgn="base" hangingPunct="0">
        <a:spcBef>
          <a:spcPct val="0"/>
        </a:spcBef>
        <a:spcAft>
          <a:spcPct val="0"/>
        </a:spcAft>
        <a:defRPr sz="3200" b="1" kern="1200">
          <a:solidFill>
            <a:schemeClr val="bg1"/>
          </a:solidFill>
          <a:latin typeface="Helvetica"/>
          <a:ea typeface="ヒラギノ角ゴ Pro W3" charset="0"/>
          <a:cs typeface="ヒラギノ角ゴ Pro W3" charset="0"/>
        </a:defRPr>
      </a:lvl1pPr>
      <a:lvl2pPr algn="l" defTabSz="457200" rtl="0" eaLnBrk="0" fontAlgn="base" hangingPunct="0">
        <a:spcBef>
          <a:spcPct val="0"/>
        </a:spcBef>
        <a:spcAft>
          <a:spcPct val="0"/>
        </a:spcAft>
        <a:defRPr sz="3200" b="1">
          <a:solidFill>
            <a:schemeClr val="bg1"/>
          </a:solidFill>
          <a:latin typeface="Helvetica" charset="0"/>
          <a:ea typeface="ヒラギノ角ゴ Pro W3" charset="0"/>
          <a:cs typeface="ヒラギノ角ゴ Pro W3" charset="0"/>
        </a:defRPr>
      </a:lvl2pPr>
      <a:lvl3pPr algn="l" defTabSz="457200" rtl="0" eaLnBrk="0" fontAlgn="base" hangingPunct="0">
        <a:spcBef>
          <a:spcPct val="0"/>
        </a:spcBef>
        <a:spcAft>
          <a:spcPct val="0"/>
        </a:spcAft>
        <a:defRPr sz="3200" b="1">
          <a:solidFill>
            <a:schemeClr val="bg1"/>
          </a:solidFill>
          <a:latin typeface="Helvetica" charset="0"/>
          <a:ea typeface="ヒラギノ角ゴ Pro W3" charset="0"/>
          <a:cs typeface="ヒラギノ角ゴ Pro W3" charset="0"/>
        </a:defRPr>
      </a:lvl3pPr>
      <a:lvl4pPr algn="l" defTabSz="457200" rtl="0" eaLnBrk="0" fontAlgn="base" hangingPunct="0">
        <a:spcBef>
          <a:spcPct val="0"/>
        </a:spcBef>
        <a:spcAft>
          <a:spcPct val="0"/>
        </a:spcAft>
        <a:defRPr sz="3200" b="1">
          <a:solidFill>
            <a:schemeClr val="bg1"/>
          </a:solidFill>
          <a:latin typeface="Helvetica" charset="0"/>
          <a:ea typeface="ヒラギノ角ゴ Pro W3" charset="0"/>
          <a:cs typeface="ヒラギノ角ゴ Pro W3" charset="0"/>
        </a:defRPr>
      </a:lvl4pPr>
      <a:lvl5pPr algn="l" defTabSz="457200" rtl="0" eaLnBrk="0" fontAlgn="base" hangingPunct="0">
        <a:spcBef>
          <a:spcPct val="0"/>
        </a:spcBef>
        <a:spcAft>
          <a:spcPct val="0"/>
        </a:spcAft>
        <a:defRPr sz="3200" b="1">
          <a:solidFill>
            <a:schemeClr val="bg1"/>
          </a:solidFill>
          <a:latin typeface="Helvetica" charset="0"/>
          <a:ea typeface="ヒラギノ角ゴ Pro W3" charset="0"/>
          <a:cs typeface="ヒラギノ角ゴ Pro W3" charset="0"/>
        </a:defRPr>
      </a:lvl5pPr>
      <a:lvl6pPr marL="457200" algn="l" defTabSz="457200" rtl="0" fontAlgn="base">
        <a:spcBef>
          <a:spcPct val="0"/>
        </a:spcBef>
        <a:spcAft>
          <a:spcPct val="0"/>
        </a:spcAft>
        <a:defRPr sz="3200" b="1">
          <a:solidFill>
            <a:schemeClr val="bg1"/>
          </a:solidFill>
          <a:latin typeface="Helvetica" charset="0"/>
          <a:ea typeface="ヒラギノ角ゴ Pro W3" charset="0"/>
          <a:cs typeface="ヒラギノ角ゴ Pro W3" charset="0"/>
        </a:defRPr>
      </a:lvl6pPr>
      <a:lvl7pPr marL="914400" algn="l" defTabSz="457200" rtl="0" fontAlgn="base">
        <a:spcBef>
          <a:spcPct val="0"/>
        </a:spcBef>
        <a:spcAft>
          <a:spcPct val="0"/>
        </a:spcAft>
        <a:defRPr sz="3200" b="1">
          <a:solidFill>
            <a:schemeClr val="bg1"/>
          </a:solidFill>
          <a:latin typeface="Helvetica" charset="0"/>
          <a:ea typeface="ヒラギノ角ゴ Pro W3" charset="0"/>
          <a:cs typeface="ヒラギノ角ゴ Pro W3" charset="0"/>
        </a:defRPr>
      </a:lvl7pPr>
      <a:lvl8pPr marL="1371600" algn="l" defTabSz="457200" rtl="0" fontAlgn="base">
        <a:spcBef>
          <a:spcPct val="0"/>
        </a:spcBef>
        <a:spcAft>
          <a:spcPct val="0"/>
        </a:spcAft>
        <a:defRPr sz="3200" b="1">
          <a:solidFill>
            <a:schemeClr val="bg1"/>
          </a:solidFill>
          <a:latin typeface="Helvetica" charset="0"/>
          <a:ea typeface="ヒラギノ角ゴ Pro W3" charset="0"/>
          <a:cs typeface="ヒラギノ角ゴ Pro W3" charset="0"/>
        </a:defRPr>
      </a:lvl8pPr>
      <a:lvl9pPr marL="1828800" algn="l" defTabSz="457200" rtl="0" fontAlgn="base">
        <a:spcBef>
          <a:spcPct val="0"/>
        </a:spcBef>
        <a:spcAft>
          <a:spcPct val="0"/>
        </a:spcAft>
        <a:defRPr sz="3200" b="1">
          <a:solidFill>
            <a:schemeClr val="bg1"/>
          </a:solidFill>
          <a:latin typeface="Helvetica" charset="0"/>
          <a:ea typeface="ヒラギノ角ゴ Pro W3" charset="0"/>
          <a:cs typeface="ヒラギノ角ゴ Pro W3"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2400" b="1" kern="1200">
          <a:solidFill>
            <a:schemeClr val="bg1"/>
          </a:solidFill>
          <a:latin typeface="Helvetica"/>
          <a:ea typeface="ヒラギノ角ゴ Pro W3" charset="0"/>
          <a:cs typeface="ヒラギノ角ゴ Pro W3"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000" kern="1200">
          <a:solidFill>
            <a:schemeClr val="bg1"/>
          </a:solidFill>
          <a:latin typeface="Helvetica"/>
          <a:ea typeface="ヒラギノ角ゴ Pro W3" charset="0"/>
          <a:cs typeface="ヒラギノ角ゴ Pro W3" charset="0"/>
        </a:defRPr>
      </a:lvl2pPr>
      <a:lvl3pPr marL="1143000" indent="-228600" algn="l" defTabSz="457200" rtl="0" eaLnBrk="0" fontAlgn="base" hangingPunct="0">
        <a:spcBef>
          <a:spcPct val="20000"/>
        </a:spcBef>
        <a:spcAft>
          <a:spcPct val="0"/>
        </a:spcAft>
        <a:buFont typeface="Arial" panose="020B0604020202020204" pitchFamily="34" charset="0"/>
        <a:buChar char="•"/>
        <a:defRPr kern="1200">
          <a:solidFill>
            <a:schemeClr val="bg1"/>
          </a:solidFill>
          <a:latin typeface="Helvetica"/>
          <a:ea typeface="ヒラギノ角ゴ Pro W3" charset="0"/>
          <a:cs typeface="ヒラギノ角ゴ Pro W3" charset="0"/>
        </a:defRPr>
      </a:lvl3pPr>
      <a:lvl4pPr marL="1600200" indent="-228600" algn="l" defTabSz="457200" rtl="0" eaLnBrk="0" fontAlgn="base" hangingPunct="0">
        <a:spcBef>
          <a:spcPct val="20000"/>
        </a:spcBef>
        <a:spcAft>
          <a:spcPct val="0"/>
        </a:spcAft>
        <a:buFont typeface="Arial" panose="020B0604020202020204" pitchFamily="34" charset="0"/>
        <a:buChar char="–"/>
        <a:defRPr sz="1400" b="1" i="1" kern="1200">
          <a:solidFill>
            <a:schemeClr val="bg1"/>
          </a:solidFill>
          <a:latin typeface="Helvetica"/>
          <a:ea typeface="ヒラギノ角ゴ Pro W3" charset="0"/>
          <a:cs typeface="ヒラギノ角ゴ Pro W3" charset="0"/>
        </a:defRPr>
      </a:lvl4pPr>
      <a:lvl5pPr marL="2057400" indent="-228600" algn="l" defTabSz="457200" rtl="0" eaLnBrk="0" fontAlgn="base" hangingPunct="0">
        <a:spcBef>
          <a:spcPct val="20000"/>
        </a:spcBef>
        <a:spcAft>
          <a:spcPct val="0"/>
        </a:spcAft>
        <a:buFont typeface="Arial" panose="020B0604020202020204" pitchFamily="34" charset="0"/>
        <a:buChar char="»"/>
        <a:defRPr sz="1200" i="1" kern="1200">
          <a:solidFill>
            <a:schemeClr val="bg1"/>
          </a:solidFill>
          <a:latin typeface="Helvetica"/>
          <a:ea typeface="ヒラギノ角ゴ Pro W3" charset="0"/>
          <a:cs typeface="ヒラギノ角ゴ Pro W3"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7" Type="http://schemas.microsoft.com/office/2007/relationships/hdphoto" Target="../media/hdphoto3.wdp"/><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2.png"/><Relationship Id="rId5" Type="http://schemas.microsoft.com/office/2007/relationships/hdphoto" Target="../media/hdphoto2.wdp"/><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6.png"/><Relationship Id="rId7"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microsoft.com/office/2007/relationships/hdphoto" Target="../media/hdphoto5.wdp"/><Relationship Id="rId5" Type="http://schemas.openxmlformats.org/officeDocument/2006/relationships/image" Target="../media/image17.png"/><Relationship Id="rId4" Type="http://schemas.microsoft.com/office/2007/relationships/hdphoto" Target="../media/hdphoto4.wdp"/></Relationships>
</file>

<file path=ppt/slides/_rels/slide12.xml.rels><?xml version="1.0" encoding="UTF-8" standalone="yes"?>
<Relationships xmlns="http://schemas.openxmlformats.org/package/2006/relationships"><Relationship Id="rId2" Type="http://schemas.openxmlformats.org/officeDocument/2006/relationships/hyperlink" Target="https://www.scouting.org/health-and-safety/gss/toc"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s://www.youtube.com/watch?v=Ks8pVWR_-Zg&amp;feature=youtu.be"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2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Layout" Target="../slideLayouts/slideLayout3.xml"/><Relationship Id="rId6" Type="http://schemas.microsoft.com/office/2007/relationships/hdphoto" Target="../media/hdphoto8.wdp"/><Relationship Id="rId5" Type="http://schemas.openxmlformats.org/officeDocument/2006/relationships/image" Target="../media/image30.png"/><Relationship Id="rId4" Type="http://schemas.microsoft.com/office/2007/relationships/hdphoto" Target="../media/hdphoto7.wdp"/></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4.gif"/><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Slide Number Placeholder 5">
            <a:extLst>
              <a:ext uri="{FF2B5EF4-FFF2-40B4-BE49-F238E27FC236}">
                <a16:creationId xmlns:a16="http://schemas.microsoft.com/office/drawing/2014/main" id="{6D766CF9-ED2C-4F1F-9395-F6F9790E6844}"/>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Grande" charset="0"/>
                <a:ea typeface="ヒラギノ角ゴ Pro W3" charset="-128"/>
              </a:defRPr>
            </a:lvl1pPr>
            <a:lvl2pPr marL="742950" indent="-285750" eaLnBrk="0" hangingPunct="0">
              <a:defRPr sz="2400">
                <a:solidFill>
                  <a:schemeClr val="tx1"/>
                </a:solidFill>
                <a:latin typeface="Lucida Grande" charset="0"/>
                <a:ea typeface="ヒラギノ角ゴ Pro W3" charset="-128"/>
              </a:defRPr>
            </a:lvl2pPr>
            <a:lvl3pPr marL="1143000" indent="-228600" eaLnBrk="0" hangingPunct="0">
              <a:defRPr sz="2400">
                <a:solidFill>
                  <a:schemeClr val="tx1"/>
                </a:solidFill>
                <a:latin typeface="Lucida Grande" charset="0"/>
                <a:ea typeface="ヒラギノ角ゴ Pro W3" charset="-128"/>
              </a:defRPr>
            </a:lvl3pPr>
            <a:lvl4pPr marL="1600200" indent="-228600" eaLnBrk="0" hangingPunct="0">
              <a:defRPr sz="2400">
                <a:solidFill>
                  <a:schemeClr val="tx1"/>
                </a:solidFill>
                <a:latin typeface="Lucida Grande" charset="0"/>
                <a:ea typeface="ヒラギノ角ゴ Pro W3" charset="-128"/>
              </a:defRPr>
            </a:lvl4pPr>
            <a:lvl5pPr marL="2057400" indent="-228600" eaLnBrk="0" hangingPunct="0">
              <a:defRPr sz="2400">
                <a:solidFill>
                  <a:schemeClr val="tx1"/>
                </a:solidFill>
                <a:latin typeface="Lucida Grande" charset="0"/>
                <a:ea typeface="ヒラギノ角ゴ Pro W3" charset="-128"/>
              </a:defRPr>
            </a:lvl5pPr>
            <a:lvl6pPr marL="2514600" indent="-228600" defTabSz="457200" eaLnBrk="0" fontAlgn="base" hangingPunct="0">
              <a:spcBef>
                <a:spcPct val="0"/>
              </a:spcBef>
              <a:spcAft>
                <a:spcPct val="0"/>
              </a:spcAft>
              <a:defRPr sz="2400">
                <a:solidFill>
                  <a:schemeClr val="tx1"/>
                </a:solidFill>
                <a:latin typeface="Lucida Grande" charset="0"/>
                <a:ea typeface="ヒラギノ角ゴ Pro W3" charset="-128"/>
              </a:defRPr>
            </a:lvl6pPr>
            <a:lvl7pPr marL="2971800" indent="-228600" defTabSz="457200" eaLnBrk="0" fontAlgn="base" hangingPunct="0">
              <a:spcBef>
                <a:spcPct val="0"/>
              </a:spcBef>
              <a:spcAft>
                <a:spcPct val="0"/>
              </a:spcAft>
              <a:defRPr sz="2400">
                <a:solidFill>
                  <a:schemeClr val="tx1"/>
                </a:solidFill>
                <a:latin typeface="Lucida Grande" charset="0"/>
                <a:ea typeface="ヒラギノ角ゴ Pro W3" charset="-128"/>
              </a:defRPr>
            </a:lvl7pPr>
            <a:lvl8pPr marL="3429000" indent="-228600" defTabSz="457200" eaLnBrk="0" fontAlgn="base" hangingPunct="0">
              <a:spcBef>
                <a:spcPct val="0"/>
              </a:spcBef>
              <a:spcAft>
                <a:spcPct val="0"/>
              </a:spcAft>
              <a:defRPr sz="2400">
                <a:solidFill>
                  <a:schemeClr val="tx1"/>
                </a:solidFill>
                <a:latin typeface="Lucida Grande" charset="0"/>
                <a:ea typeface="ヒラギノ角ゴ Pro W3" charset="-128"/>
              </a:defRPr>
            </a:lvl8pPr>
            <a:lvl9pPr marL="3886200" indent="-228600" defTabSz="457200" eaLnBrk="0" fontAlgn="base" hangingPunct="0">
              <a:spcBef>
                <a:spcPct val="0"/>
              </a:spcBef>
              <a:spcAft>
                <a:spcPct val="0"/>
              </a:spcAft>
              <a:defRPr sz="2400">
                <a:solidFill>
                  <a:schemeClr val="tx1"/>
                </a:solidFill>
                <a:latin typeface="Lucida Grande" charset="0"/>
                <a:ea typeface="ヒラギノ角ゴ Pro W3" charset="-128"/>
              </a:defRPr>
            </a:lvl9pPr>
          </a:lstStyle>
          <a:p>
            <a:pPr eaLnBrk="1" hangingPunct="1"/>
            <a:fld id="{D61699A7-1CBF-44CF-B884-0BD950E4C9CC}" type="slidenum">
              <a:rPr lang="en-US" altLang="en-US" sz="1000">
                <a:solidFill>
                  <a:srgbClr val="95B3D7"/>
                </a:solidFill>
                <a:latin typeface="Helvetica" panose="020B0604020202020204" pitchFamily="34" charset="0"/>
              </a:rPr>
              <a:pPr eaLnBrk="1" hangingPunct="1"/>
              <a:t>1</a:t>
            </a:fld>
            <a:endParaRPr lang="en-US" altLang="en-US" sz="1000">
              <a:solidFill>
                <a:srgbClr val="95B3D7"/>
              </a:solidFill>
              <a:latin typeface="Helvetica" panose="020B0604020202020204" pitchFamily="34" charset="0"/>
            </a:endParaRPr>
          </a:p>
        </p:txBody>
      </p:sp>
      <p:sp>
        <p:nvSpPr>
          <p:cNvPr id="11266" name="Title 8">
            <a:extLst>
              <a:ext uri="{FF2B5EF4-FFF2-40B4-BE49-F238E27FC236}">
                <a16:creationId xmlns:a16="http://schemas.microsoft.com/office/drawing/2014/main" id="{D98B61EB-8FF7-4298-9199-FAD3FBE5C4A1}"/>
              </a:ext>
            </a:extLst>
          </p:cNvPr>
          <p:cNvSpPr>
            <a:spLocks noGrp="1"/>
          </p:cNvSpPr>
          <p:nvPr>
            <p:ph type="title"/>
          </p:nvPr>
        </p:nvSpPr>
        <p:spPr>
          <a:xfrm>
            <a:off x="2743200" y="1651000"/>
            <a:ext cx="4754563" cy="2109788"/>
          </a:xfrm>
        </p:spPr>
        <p:txBody>
          <a:bodyPr/>
          <a:lstStyle/>
          <a:p>
            <a:pPr eaLnBrk="1" hangingPunct="1"/>
            <a:r>
              <a:rPr lang="en-US" altLang="en-US" dirty="0">
                <a:latin typeface="Helvetica" panose="020B0604020202020204" pitchFamily="34" charset="0"/>
                <a:ea typeface="ヒラギノ角ゴ Pro W3" charset="-128"/>
              </a:rPr>
              <a:t>109 Whittling Chip</a:t>
            </a:r>
          </a:p>
        </p:txBody>
      </p:sp>
      <p:pic>
        <p:nvPicPr>
          <p:cNvPr id="1026" name="Picture 2" descr="Cub Scout Pack 30 Welcome Packet Welcome Packet">
            <a:extLst>
              <a:ext uri="{FF2B5EF4-FFF2-40B4-BE49-F238E27FC236}">
                <a16:creationId xmlns:a16="http://schemas.microsoft.com/office/drawing/2014/main" id="{C9DC2100-C42C-462C-8733-B67A67E421C7}"/>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7643" b="93631" l="5532" r="93191">
                        <a14:foregroundMark x1="5957" y1="8917" x2="5957" y2="8917"/>
                        <a14:foregroundMark x1="43404" y1="88535" x2="43404" y2="88535"/>
                        <a14:foregroundMark x1="48936" y1="93631" x2="48936" y2="93631"/>
                        <a14:foregroundMark x1="93191" y1="70064" x2="93191" y2="70064"/>
                      </a14:backgroundRemoval>
                    </a14:imgEffect>
                  </a14:imgLayer>
                </a14:imgProps>
              </a:ext>
              <a:ext uri="{28A0092B-C50C-407E-A947-70E740481C1C}">
                <a14:useLocalDpi xmlns:a14="http://schemas.microsoft.com/office/drawing/2010/main" val="0"/>
              </a:ext>
            </a:extLst>
          </a:blip>
          <a:srcRect/>
          <a:stretch>
            <a:fillRect/>
          </a:stretch>
        </p:blipFill>
        <p:spPr bwMode="auto">
          <a:xfrm>
            <a:off x="2118357" y="2986573"/>
            <a:ext cx="4907285" cy="327848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B211E-EAE8-440C-9016-006A61E8C68C}"/>
              </a:ext>
            </a:extLst>
          </p:cNvPr>
          <p:cNvSpPr>
            <a:spLocks noGrp="1"/>
          </p:cNvSpPr>
          <p:nvPr>
            <p:ph type="title"/>
          </p:nvPr>
        </p:nvSpPr>
        <p:spPr/>
        <p:txBody>
          <a:bodyPr/>
          <a:lstStyle/>
          <a:p>
            <a:r>
              <a:rPr lang="en-US"/>
              <a:t>What is Whittling Chip</a:t>
            </a:r>
          </a:p>
        </p:txBody>
      </p:sp>
      <p:sp>
        <p:nvSpPr>
          <p:cNvPr id="3" name="Content Placeholder 2">
            <a:extLst>
              <a:ext uri="{FF2B5EF4-FFF2-40B4-BE49-F238E27FC236}">
                <a16:creationId xmlns:a16="http://schemas.microsoft.com/office/drawing/2014/main" id="{E543B3DA-678D-4974-888B-59138C41BD85}"/>
              </a:ext>
            </a:extLst>
          </p:cNvPr>
          <p:cNvSpPr>
            <a:spLocks noGrp="1"/>
          </p:cNvSpPr>
          <p:nvPr>
            <p:ph idx="1"/>
          </p:nvPr>
        </p:nvSpPr>
        <p:spPr/>
        <p:txBody>
          <a:bodyPr/>
          <a:lstStyle/>
          <a:p>
            <a:endParaRPr lang="en-US"/>
          </a:p>
          <a:p>
            <a:r>
              <a:rPr lang="en-US"/>
              <a:t>Certifies that the youth has earned the right to carry a pocket knife</a:t>
            </a:r>
          </a:p>
          <a:p>
            <a:pPr lvl="2"/>
            <a:r>
              <a:rPr lang="en-US"/>
              <a:t>To designated Scouting functions</a:t>
            </a:r>
          </a:p>
          <a:p>
            <a:pPr lvl="2"/>
            <a:r>
              <a:rPr lang="en-US"/>
              <a:t>By completing the requirements of the Whittling Chip</a:t>
            </a:r>
          </a:p>
        </p:txBody>
      </p:sp>
      <p:sp>
        <p:nvSpPr>
          <p:cNvPr id="4" name="Slide Number Placeholder 3">
            <a:extLst>
              <a:ext uri="{FF2B5EF4-FFF2-40B4-BE49-F238E27FC236}">
                <a16:creationId xmlns:a16="http://schemas.microsoft.com/office/drawing/2014/main" id="{23ECBE2F-60B3-4C23-BD99-1FB07B4D053B}"/>
              </a:ext>
            </a:extLst>
          </p:cNvPr>
          <p:cNvSpPr>
            <a:spLocks noGrp="1"/>
          </p:cNvSpPr>
          <p:nvPr>
            <p:ph type="sldNum" sz="quarter" idx="10"/>
          </p:nvPr>
        </p:nvSpPr>
        <p:spPr/>
        <p:txBody>
          <a:bodyPr/>
          <a:lstStyle/>
          <a:p>
            <a:fld id="{1439848F-605F-49AE-8438-2006ED424C5C}" type="slidenum">
              <a:rPr lang="en-US" altLang="en-US" smtClean="0"/>
              <a:pPr/>
              <a:t>2</a:t>
            </a:fld>
            <a:endParaRPr lang="en-US" altLang="en-US"/>
          </a:p>
        </p:txBody>
      </p:sp>
      <p:pic>
        <p:nvPicPr>
          <p:cNvPr id="6" name="Picture 5" descr="A person that is sitting in the grass&#10;&#10;Description automatically generated">
            <a:extLst>
              <a:ext uri="{FF2B5EF4-FFF2-40B4-BE49-F238E27FC236}">
                <a16:creationId xmlns:a16="http://schemas.microsoft.com/office/drawing/2014/main" id="{3E461063-8A17-463C-B36F-9B683D0C5A76}"/>
              </a:ext>
            </a:extLst>
          </p:cNvPr>
          <p:cNvPicPr>
            <a:picLocks noChangeAspect="1"/>
          </p:cNvPicPr>
          <p:nvPr/>
        </p:nvPicPr>
        <p:blipFill>
          <a:blip r:embed="rId2"/>
          <a:stretch>
            <a:fillRect/>
          </a:stretch>
        </p:blipFill>
        <p:spPr>
          <a:xfrm>
            <a:off x="815775" y="4007131"/>
            <a:ext cx="1733645" cy="2310325"/>
          </a:xfrm>
          <a:prstGeom prst="rect">
            <a:avLst/>
          </a:prstGeom>
        </p:spPr>
      </p:pic>
    </p:spTree>
    <p:extLst>
      <p:ext uri="{BB962C8B-B14F-4D97-AF65-F5344CB8AC3E}">
        <p14:creationId xmlns:p14="http://schemas.microsoft.com/office/powerpoint/2010/main" val="15789294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E9BAC-3884-430F-940A-075B08E2B096}"/>
              </a:ext>
            </a:extLst>
          </p:cNvPr>
          <p:cNvSpPr>
            <a:spLocks noGrp="1"/>
          </p:cNvSpPr>
          <p:nvPr>
            <p:ph type="title"/>
          </p:nvPr>
        </p:nvSpPr>
        <p:spPr/>
        <p:txBody>
          <a:bodyPr/>
          <a:lstStyle/>
          <a:p>
            <a:r>
              <a:rPr lang="en-US"/>
              <a:t>Whittling Chip?</a:t>
            </a:r>
          </a:p>
        </p:txBody>
      </p:sp>
      <p:sp>
        <p:nvSpPr>
          <p:cNvPr id="3" name="Content Placeholder 2">
            <a:extLst>
              <a:ext uri="{FF2B5EF4-FFF2-40B4-BE49-F238E27FC236}">
                <a16:creationId xmlns:a16="http://schemas.microsoft.com/office/drawing/2014/main" id="{F1545BCE-2525-41DA-8DA8-59C30E4F1D1D}"/>
              </a:ext>
            </a:extLst>
          </p:cNvPr>
          <p:cNvSpPr>
            <a:spLocks noGrp="1"/>
          </p:cNvSpPr>
          <p:nvPr>
            <p:ph idx="1"/>
          </p:nvPr>
        </p:nvSpPr>
        <p:spPr/>
        <p:txBody>
          <a:bodyPr/>
          <a:lstStyle/>
          <a:p>
            <a:pPr marL="457200" indent="-457200">
              <a:buAutoNum type="arabicPeriod"/>
            </a:pPr>
            <a:r>
              <a:rPr lang="en-US"/>
              <a:t>Know the safety rules for handling a knife and show, using these rules, that you know how to care for and use your pocketknife safely.</a:t>
            </a:r>
          </a:p>
          <a:p>
            <a:pPr marL="457200" indent="-457200">
              <a:buAutoNum type="arabicPeriod"/>
            </a:pPr>
            <a:r>
              <a:rPr lang="en-US"/>
              <a:t>Make a carving with a pocketknife.  Work with your den leader or other adult when doing this.</a:t>
            </a:r>
          </a:p>
          <a:p>
            <a:pPr marL="457200" indent="-457200">
              <a:buAutoNum type="arabicPeriod"/>
            </a:pPr>
            <a:r>
              <a:rPr lang="en-US"/>
              <a:t>Read, understand and promise to abide by the “Pocketknife Pledge.”</a:t>
            </a:r>
          </a:p>
          <a:p>
            <a:pPr marL="0" indent="0">
              <a:buNone/>
            </a:pPr>
            <a:endParaRPr lang="en-US"/>
          </a:p>
        </p:txBody>
      </p:sp>
      <p:sp>
        <p:nvSpPr>
          <p:cNvPr id="4" name="Slide Number Placeholder 3">
            <a:extLst>
              <a:ext uri="{FF2B5EF4-FFF2-40B4-BE49-F238E27FC236}">
                <a16:creationId xmlns:a16="http://schemas.microsoft.com/office/drawing/2014/main" id="{8DF86ED5-26EA-4FA9-9340-3C871BD79ECF}"/>
              </a:ext>
            </a:extLst>
          </p:cNvPr>
          <p:cNvSpPr>
            <a:spLocks noGrp="1"/>
          </p:cNvSpPr>
          <p:nvPr>
            <p:ph type="sldNum" sz="quarter" idx="10"/>
          </p:nvPr>
        </p:nvSpPr>
        <p:spPr/>
        <p:txBody>
          <a:bodyPr/>
          <a:lstStyle/>
          <a:p>
            <a:fld id="{1439848F-605F-49AE-8438-2006ED424C5C}" type="slidenum">
              <a:rPr lang="en-US" altLang="en-US" smtClean="0"/>
              <a:pPr/>
              <a:t>3</a:t>
            </a:fld>
            <a:endParaRPr lang="en-US" altLang="en-US"/>
          </a:p>
        </p:txBody>
      </p:sp>
    </p:spTree>
    <p:extLst>
      <p:ext uri="{BB962C8B-B14F-4D97-AF65-F5344CB8AC3E}">
        <p14:creationId xmlns:p14="http://schemas.microsoft.com/office/powerpoint/2010/main" val="25931302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53ED6-5EE0-469E-9FDF-C651334BBEB1}"/>
              </a:ext>
            </a:extLst>
          </p:cNvPr>
          <p:cNvSpPr>
            <a:spLocks noGrp="1"/>
          </p:cNvSpPr>
          <p:nvPr>
            <p:ph type="title"/>
          </p:nvPr>
        </p:nvSpPr>
        <p:spPr/>
        <p:txBody>
          <a:bodyPr/>
          <a:lstStyle/>
          <a:p>
            <a:r>
              <a:rPr lang="en-US"/>
              <a:t>Guide to Safe Scouting</a:t>
            </a:r>
          </a:p>
        </p:txBody>
      </p:sp>
      <p:pic>
        <p:nvPicPr>
          <p:cNvPr id="6" name="Content Placeholder 5" descr="A screenshot of a cell phone&#10;&#10;Description automatically generated">
            <a:extLst>
              <a:ext uri="{FF2B5EF4-FFF2-40B4-BE49-F238E27FC236}">
                <a16:creationId xmlns:a16="http://schemas.microsoft.com/office/drawing/2014/main" id="{6147CC78-9CA6-4188-B3E9-AB7C5F89B47B}"/>
              </a:ext>
            </a:extLst>
          </p:cNvPr>
          <p:cNvPicPr>
            <a:picLocks noGrp="1" noChangeAspect="1"/>
          </p:cNvPicPr>
          <p:nvPr>
            <p:ph sz="half" idx="1"/>
          </p:nvPr>
        </p:nvPicPr>
        <p:blipFill>
          <a:blip r:embed="rId3"/>
          <a:stretch>
            <a:fillRect/>
          </a:stretch>
        </p:blipFill>
        <p:spPr>
          <a:xfrm>
            <a:off x="457203" y="1557111"/>
            <a:ext cx="2802292" cy="4525963"/>
          </a:xfrm>
        </p:spPr>
      </p:pic>
      <p:graphicFrame>
        <p:nvGraphicFramePr>
          <p:cNvPr id="8" name="Table 8">
            <a:extLst>
              <a:ext uri="{FF2B5EF4-FFF2-40B4-BE49-F238E27FC236}">
                <a16:creationId xmlns:a16="http://schemas.microsoft.com/office/drawing/2014/main" id="{0F4ADFEA-7E3C-424C-9C73-BE1822B364F5}"/>
              </a:ext>
            </a:extLst>
          </p:cNvPr>
          <p:cNvGraphicFramePr>
            <a:graphicFrameLocks noGrp="1"/>
          </p:cNvGraphicFramePr>
          <p:nvPr>
            <p:ph sz="half" idx="2"/>
            <p:extLst>
              <p:ext uri="{D42A27DB-BD31-4B8C-83A1-F6EECF244321}">
                <p14:modId xmlns:p14="http://schemas.microsoft.com/office/powerpoint/2010/main" val="854988600"/>
              </p:ext>
            </p:extLst>
          </p:nvPr>
        </p:nvGraphicFramePr>
        <p:xfrm>
          <a:off x="3321699" y="1600200"/>
          <a:ext cx="5618193" cy="2494280"/>
        </p:xfrm>
        <a:graphic>
          <a:graphicData uri="http://schemas.openxmlformats.org/drawingml/2006/table">
            <a:tbl>
              <a:tblPr firstRow="1" bandRow="1">
                <a:tableStyleId>{5C22544A-7EE6-4342-B048-85BDC9FD1C3A}</a:tableStyleId>
              </a:tblPr>
              <a:tblGrid>
                <a:gridCol w="1449591">
                  <a:extLst>
                    <a:ext uri="{9D8B030D-6E8A-4147-A177-3AD203B41FA5}">
                      <a16:colId xmlns:a16="http://schemas.microsoft.com/office/drawing/2014/main" val="3663797953"/>
                    </a:ext>
                  </a:extLst>
                </a:gridCol>
                <a:gridCol w="814637">
                  <a:extLst>
                    <a:ext uri="{9D8B030D-6E8A-4147-A177-3AD203B41FA5}">
                      <a16:colId xmlns:a16="http://schemas.microsoft.com/office/drawing/2014/main" val="1149011715"/>
                    </a:ext>
                  </a:extLst>
                </a:gridCol>
                <a:gridCol w="777551">
                  <a:extLst>
                    <a:ext uri="{9D8B030D-6E8A-4147-A177-3AD203B41FA5}">
                      <a16:colId xmlns:a16="http://schemas.microsoft.com/office/drawing/2014/main" val="1419412441"/>
                    </a:ext>
                  </a:extLst>
                </a:gridCol>
                <a:gridCol w="864636">
                  <a:extLst>
                    <a:ext uri="{9D8B030D-6E8A-4147-A177-3AD203B41FA5}">
                      <a16:colId xmlns:a16="http://schemas.microsoft.com/office/drawing/2014/main" val="84037277"/>
                    </a:ext>
                  </a:extLst>
                </a:gridCol>
                <a:gridCol w="719176">
                  <a:extLst>
                    <a:ext uri="{9D8B030D-6E8A-4147-A177-3AD203B41FA5}">
                      <a16:colId xmlns:a16="http://schemas.microsoft.com/office/drawing/2014/main" val="2771854018"/>
                    </a:ext>
                  </a:extLst>
                </a:gridCol>
                <a:gridCol w="992602">
                  <a:extLst>
                    <a:ext uri="{9D8B030D-6E8A-4147-A177-3AD203B41FA5}">
                      <a16:colId xmlns:a16="http://schemas.microsoft.com/office/drawing/2014/main" val="523097353"/>
                    </a:ext>
                  </a:extLst>
                </a:gridCol>
              </a:tblGrid>
              <a:tr h="370840">
                <a:tc>
                  <a:txBody>
                    <a:bodyPr/>
                    <a:lstStyle/>
                    <a:p>
                      <a:r>
                        <a:rPr lang="en-US"/>
                        <a:t>Tools</a:t>
                      </a:r>
                    </a:p>
                  </a:txBody>
                  <a:tcPr/>
                </a:tc>
                <a:tc>
                  <a:txBody>
                    <a:bodyPr/>
                    <a:lstStyle/>
                    <a:p>
                      <a:r>
                        <a:rPr lang="en-US"/>
                        <a:t>Lion</a:t>
                      </a:r>
                    </a:p>
                  </a:txBody>
                  <a:tcPr/>
                </a:tc>
                <a:tc>
                  <a:txBody>
                    <a:bodyPr/>
                    <a:lstStyle/>
                    <a:p>
                      <a:r>
                        <a:rPr lang="en-US"/>
                        <a:t>Tiger</a:t>
                      </a:r>
                    </a:p>
                  </a:txBody>
                  <a:tcPr/>
                </a:tc>
                <a:tc>
                  <a:txBody>
                    <a:bodyPr/>
                    <a:lstStyle/>
                    <a:p>
                      <a:r>
                        <a:rPr lang="en-US"/>
                        <a:t>Wolf</a:t>
                      </a:r>
                    </a:p>
                  </a:txBody>
                  <a:tcPr/>
                </a:tc>
                <a:tc>
                  <a:txBody>
                    <a:bodyPr/>
                    <a:lstStyle/>
                    <a:p>
                      <a:r>
                        <a:rPr lang="en-US"/>
                        <a:t>Bear</a:t>
                      </a:r>
                    </a:p>
                  </a:txBody>
                  <a:tcPr/>
                </a:tc>
                <a:tc>
                  <a:txBody>
                    <a:bodyPr/>
                    <a:lstStyle/>
                    <a:p>
                      <a:r>
                        <a:rPr lang="en-US"/>
                        <a:t>Webelo/AOL</a:t>
                      </a:r>
                    </a:p>
                  </a:txBody>
                  <a:tcPr/>
                </a:tc>
                <a:extLst>
                  <a:ext uri="{0D108BD9-81ED-4DB2-BD59-A6C34878D82A}">
                    <a16:rowId xmlns:a16="http://schemas.microsoft.com/office/drawing/2014/main" val="4269686457"/>
                  </a:ext>
                </a:extLst>
              </a:tr>
              <a:tr h="370840">
                <a:tc>
                  <a:txBody>
                    <a:bodyPr/>
                    <a:lstStyle/>
                    <a:p>
                      <a:r>
                        <a:rPr lang="en-US"/>
                        <a:t>Axes</a:t>
                      </a:r>
                    </a:p>
                  </a:txBody>
                  <a:tcPr/>
                </a:tc>
                <a:tc>
                  <a:txBody>
                    <a:bodyPr/>
                    <a:lstStyle/>
                    <a:p>
                      <a:pPr algn="ctr"/>
                      <a:r>
                        <a:rPr lang="en-US"/>
                        <a:t>No</a:t>
                      </a:r>
                    </a:p>
                  </a:txBody>
                  <a:tcPr>
                    <a:solidFill>
                      <a:schemeClr val="accent2"/>
                    </a:solidFill>
                  </a:tcPr>
                </a:tc>
                <a:tc>
                  <a:txBody>
                    <a:bodyPr/>
                    <a:lstStyle/>
                    <a:p>
                      <a:pPr algn="ctr"/>
                      <a:r>
                        <a:rPr lang="en-US"/>
                        <a:t>No</a:t>
                      </a:r>
                    </a:p>
                  </a:txBody>
                  <a:tcPr>
                    <a:solidFill>
                      <a:schemeClr val="accent2"/>
                    </a:solidFill>
                  </a:tcPr>
                </a:tc>
                <a:tc>
                  <a:txBody>
                    <a:bodyPr/>
                    <a:lstStyle/>
                    <a:p>
                      <a:pPr algn="ctr"/>
                      <a:r>
                        <a:rPr lang="en-US"/>
                        <a:t>No</a:t>
                      </a:r>
                    </a:p>
                  </a:txBody>
                  <a:tcPr>
                    <a:solidFill>
                      <a:schemeClr val="accent2"/>
                    </a:solidFill>
                  </a:tcPr>
                </a:tc>
                <a:tc>
                  <a:txBody>
                    <a:bodyPr/>
                    <a:lstStyle/>
                    <a:p>
                      <a:pPr algn="ctr"/>
                      <a:r>
                        <a:rPr lang="en-US"/>
                        <a:t>No</a:t>
                      </a:r>
                    </a:p>
                  </a:txBody>
                  <a:tcPr>
                    <a:solidFill>
                      <a:schemeClr val="accent2"/>
                    </a:solidFill>
                  </a:tcPr>
                </a:tc>
                <a:tc>
                  <a:txBody>
                    <a:bodyPr/>
                    <a:lstStyle/>
                    <a:p>
                      <a:pPr algn="ctr"/>
                      <a:r>
                        <a:rPr lang="en-US"/>
                        <a:t>No</a:t>
                      </a:r>
                    </a:p>
                  </a:txBody>
                  <a:tcPr>
                    <a:solidFill>
                      <a:schemeClr val="accent2"/>
                    </a:solidFill>
                  </a:tcPr>
                </a:tc>
                <a:extLst>
                  <a:ext uri="{0D108BD9-81ED-4DB2-BD59-A6C34878D82A}">
                    <a16:rowId xmlns:a16="http://schemas.microsoft.com/office/drawing/2014/main" val="2537837050"/>
                  </a:ext>
                </a:extLst>
              </a:tr>
              <a:tr h="370840">
                <a:tc>
                  <a:txBody>
                    <a:bodyPr/>
                    <a:lstStyle/>
                    <a:p>
                      <a:r>
                        <a:rPr lang="en-US"/>
                        <a:t>Bow Saws</a:t>
                      </a:r>
                    </a:p>
                  </a:txBody>
                  <a:tcPr/>
                </a:tc>
                <a:tc>
                  <a:txBody>
                    <a:bodyPr/>
                    <a:lstStyle/>
                    <a:p>
                      <a:pPr algn="ctr"/>
                      <a:r>
                        <a:rPr lang="en-US"/>
                        <a:t>No</a:t>
                      </a:r>
                    </a:p>
                  </a:txBody>
                  <a:tcPr>
                    <a:solidFill>
                      <a:schemeClr val="accent2"/>
                    </a:solidFill>
                  </a:tcPr>
                </a:tc>
                <a:tc>
                  <a:txBody>
                    <a:bodyPr/>
                    <a:lstStyle/>
                    <a:p>
                      <a:pPr algn="ctr"/>
                      <a:r>
                        <a:rPr lang="en-US"/>
                        <a:t>No</a:t>
                      </a:r>
                    </a:p>
                  </a:txBody>
                  <a:tcPr>
                    <a:solidFill>
                      <a:schemeClr val="accent2"/>
                    </a:solidFill>
                  </a:tcPr>
                </a:tc>
                <a:tc>
                  <a:txBody>
                    <a:bodyPr/>
                    <a:lstStyle/>
                    <a:p>
                      <a:pPr algn="ctr"/>
                      <a:r>
                        <a:rPr lang="en-US"/>
                        <a:t>No</a:t>
                      </a:r>
                    </a:p>
                  </a:txBody>
                  <a:tcPr>
                    <a:solidFill>
                      <a:schemeClr val="accent2"/>
                    </a:solidFill>
                  </a:tcPr>
                </a:tc>
                <a:tc>
                  <a:txBody>
                    <a:bodyPr/>
                    <a:lstStyle/>
                    <a:p>
                      <a:pPr algn="ctr"/>
                      <a:r>
                        <a:rPr lang="en-US"/>
                        <a:t>No</a:t>
                      </a:r>
                    </a:p>
                  </a:txBody>
                  <a:tcPr>
                    <a:solidFill>
                      <a:schemeClr val="accent2"/>
                    </a:solidFill>
                  </a:tcPr>
                </a:tc>
                <a:tc>
                  <a:txBody>
                    <a:bodyPr/>
                    <a:lstStyle/>
                    <a:p>
                      <a:pPr algn="ctr"/>
                      <a:r>
                        <a:rPr lang="en-US"/>
                        <a:t>Yes</a:t>
                      </a:r>
                    </a:p>
                  </a:txBody>
                  <a:tcPr>
                    <a:solidFill>
                      <a:srgbClr val="92D050"/>
                    </a:solidFill>
                  </a:tcPr>
                </a:tc>
                <a:extLst>
                  <a:ext uri="{0D108BD9-81ED-4DB2-BD59-A6C34878D82A}">
                    <a16:rowId xmlns:a16="http://schemas.microsoft.com/office/drawing/2014/main" val="3708846011"/>
                  </a:ext>
                </a:extLst>
              </a:tr>
              <a:tr h="370840">
                <a:tc>
                  <a:txBody>
                    <a:bodyPr/>
                    <a:lstStyle/>
                    <a:p>
                      <a:r>
                        <a:rPr lang="en-US"/>
                        <a:t>Hand Ax</a:t>
                      </a:r>
                    </a:p>
                  </a:txBody>
                  <a:tcPr/>
                </a:tc>
                <a:tc>
                  <a:txBody>
                    <a:bodyPr/>
                    <a:lstStyle/>
                    <a:p>
                      <a:pPr algn="ctr"/>
                      <a:r>
                        <a:rPr lang="en-US"/>
                        <a:t>No</a:t>
                      </a:r>
                    </a:p>
                  </a:txBody>
                  <a:tcPr>
                    <a:solidFill>
                      <a:schemeClr val="accent2"/>
                    </a:solidFill>
                  </a:tcPr>
                </a:tc>
                <a:tc>
                  <a:txBody>
                    <a:bodyPr/>
                    <a:lstStyle/>
                    <a:p>
                      <a:pPr algn="ctr"/>
                      <a:r>
                        <a:rPr lang="en-US"/>
                        <a:t>No</a:t>
                      </a:r>
                    </a:p>
                  </a:txBody>
                  <a:tcPr>
                    <a:solidFill>
                      <a:schemeClr val="accent2"/>
                    </a:solidFill>
                  </a:tcPr>
                </a:tc>
                <a:tc>
                  <a:txBody>
                    <a:bodyPr/>
                    <a:lstStyle/>
                    <a:p>
                      <a:pPr algn="ctr"/>
                      <a:r>
                        <a:rPr lang="en-US"/>
                        <a:t>No</a:t>
                      </a:r>
                    </a:p>
                  </a:txBody>
                  <a:tcPr>
                    <a:solidFill>
                      <a:schemeClr val="accent2"/>
                    </a:solidFill>
                  </a:tcPr>
                </a:tc>
                <a:tc>
                  <a:txBody>
                    <a:bodyPr/>
                    <a:lstStyle/>
                    <a:p>
                      <a:pPr algn="ctr"/>
                      <a:r>
                        <a:rPr lang="en-US"/>
                        <a:t>No</a:t>
                      </a:r>
                    </a:p>
                  </a:txBody>
                  <a:tcPr>
                    <a:solidFill>
                      <a:schemeClr val="accent2"/>
                    </a:solidFill>
                  </a:tcPr>
                </a:tc>
                <a:tc>
                  <a:txBody>
                    <a:bodyPr/>
                    <a:lstStyle/>
                    <a:p>
                      <a:pPr algn="ctr"/>
                      <a:r>
                        <a:rPr lang="en-US"/>
                        <a:t>No</a:t>
                      </a:r>
                    </a:p>
                  </a:txBody>
                  <a:tcPr>
                    <a:solidFill>
                      <a:schemeClr val="accent2"/>
                    </a:solidFill>
                  </a:tcPr>
                </a:tc>
                <a:extLst>
                  <a:ext uri="{0D108BD9-81ED-4DB2-BD59-A6C34878D82A}">
                    <a16:rowId xmlns:a16="http://schemas.microsoft.com/office/drawing/2014/main" val="2777705391"/>
                  </a:ext>
                </a:extLst>
              </a:tr>
              <a:tr h="370840">
                <a:tc>
                  <a:txBody>
                    <a:bodyPr/>
                    <a:lstStyle/>
                    <a:p>
                      <a:r>
                        <a:rPr lang="en-US"/>
                        <a:t>Hand Tools</a:t>
                      </a:r>
                    </a:p>
                  </a:txBody>
                  <a:tcPr/>
                </a:tc>
                <a:tc>
                  <a:txBody>
                    <a:bodyPr/>
                    <a:lstStyle/>
                    <a:p>
                      <a:pPr algn="ctr"/>
                      <a:r>
                        <a:rPr lang="en-US"/>
                        <a:t>No</a:t>
                      </a:r>
                    </a:p>
                  </a:txBody>
                  <a:tcPr>
                    <a:solidFill>
                      <a:schemeClr val="accent2"/>
                    </a:solidFill>
                  </a:tcPr>
                </a:tc>
                <a:tc>
                  <a:txBody>
                    <a:bodyPr/>
                    <a:lstStyle/>
                    <a:p>
                      <a:pPr algn="ctr"/>
                      <a:r>
                        <a:rPr lang="en-US"/>
                        <a:t>Yes</a:t>
                      </a:r>
                    </a:p>
                  </a:txBody>
                  <a:tcPr>
                    <a:solidFill>
                      <a:srgbClr val="92D050"/>
                    </a:solidFill>
                  </a:tcPr>
                </a:tc>
                <a:tc>
                  <a:txBody>
                    <a:bodyPr/>
                    <a:lstStyle/>
                    <a:p>
                      <a:pPr algn="ctr"/>
                      <a:r>
                        <a:rPr lang="en-US"/>
                        <a:t>Yes</a:t>
                      </a:r>
                    </a:p>
                  </a:txBody>
                  <a:tcPr>
                    <a:solidFill>
                      <a:srgbClr val="92D050"/>
                    </a:solidFill>
                  </a:tcPr>
                </a:tc>
                <a:tc>
                  <a:txBody>
                    <a:bodyPr/>
                    <a:lstStyle/>
                    <a:p>
                      <a:pPr algn="ctr"/>
                      <a:r>
                        <a:rPr lang="en-US"/>
                        <a:t>Yes</a:t>
                      </a:r>
                    </a:p>
                  </a:txBody>
                  <a:tcPr>
                    <a:solidFill>
                      <a:srgbClr val="92D050"/>
                    </a:solidFill>
                  </a:tcPr>
                </a:tc>
                <a:tc>
                  <a:txBody>
                    <a:bodyPr/>
                    <a:lstStyle/>
                    <a:p>
                      <a:pPr algn="ctr"/>
                      <a:r>
                        <a:rPr lang="en-US"/>
                        <a:t>Yes</a:t>
                      </a:r>
                    </a:p>
                  </a:txBody>
                  <a:tcPr>
                    <a:solidFill>
                      <a:srgbClr val="92D050"/>
                    </a:solidFill>
                  </a:tcPr>
                </a:tc>
                <a:extLst>
                  <a:ext uri="{0D108BD9-81ED-4DB2-BD59-A6C34878D82A}">
                    <a16:rowId xmlns:a16="http://schemas.microsoft.com/office/drawing/2014/main" val="27662633"/>
                  </a:ext>
                </a:extLst>
              </a:tr>
              <a:tr h="370840">
                <a:tc>
                  <a:txBody>
                    <a:bodyPr/>
                    <a:lstStyle/>
                    <a:p>
                      <a:r>
                        <a:rPr lang="en-US"/>
                        <a:t>Pocket Knife</a:t>
                      </a:r>
                    </a:p>
                  </a:txBody>
                  <a:tcPr/>
                </a:tc>
                <a:tc>
                  <a:txBody>
                    <a:bodyPr/>
                    <a:lstStyle/>
                    <a:p>
                      <a:pPr algn="ctr"/>
                      <a:r>
                        <a:rPr lang="en-US"/>
                        <a:t>No</a:t>
                      </a:r>
                    </a:p>
                  </a:txBody>
                  <a:tcPr>
                    <a:solidFill>
                      <a:schemeClr val="accent2"/>
                    </a:solidFill>
                  </a:tcPr>
                </a:tc>
                <a:tc>
                  <a:txBody>
                    <a:bodyPr/>
                    <a:lstStyle/>
                    <a:p>
                      <a:pPr algn="ctr"/>
                      <a:r>
                        <a:rPr lang="en-US"/>
                        <a:t>No</a:t>
                      </a:r>
                    </a:p>
                  </a:txBody>
                  <a:tcPr>
                    <a:solidFill>
                      <a:schemeClr val="accent2"/>
                    </a:solidFill>
                  </a:tcPr>
                </a:tc>
                <a:tc>
                  <a:txBody>
                    <a:bodyPr/>
                    <a:lstStyle/>
                    <a:p>
                      <a:pPr algn="ctr"/>
                      <a:r>
                        <a:rPr lang="en-US"/>
                        <a:t>No</a:t>
                      </a:r>
                    </a:p>
                  </a:txBody>
                  <a:tcPr>
                    <a:solidFill>
                      <a:schemeClr val="accent2"/>
                    </a:solidFill>
                  </a:tcPr>
                </a:tc>
                <a:tc>
                  <a:txBody>
                    <a:bodyPr/>
                    <a:lstStyle/>
                    <a:p>
                      <a:pPr algn="ctr"/>
                      <a:r>
                        <a:rPr lang="en-US"/>
                        <a:t>Yes</a:t>
                      </a:r>
                    </a:p>
                  </a:txBody>
                  <a:tcPr>
                    <a:solidFill>
                      <a:srgbClr val="92D050"/>
                    </a:solidFill>
                  </a:tcPr>
                </a:tc>
                <a:tc>
                  <a:txBody>
                    <a:bodyPr/>
                    <a:lstStyle/>
                    <a:p>
                      <a:pPr algn="ctr"/>
                      <a:r>
                        <a:rPr lang="en-US"/>
                        <a:t>Yes</a:t>
                      </a:r>
                    </a:p>
                  </a:txBody>
                  <a:tcPr>
                    <a:solidFill>
                      <a:srgbClr val="92D050"/>
                    </a:solidFill>
                  </a:tcPr>
                </a:tc>
                <a:extLst>
                  <a:ext uri="{0D108BD9-81ED-4DB2-BD59-A6C34878D82A}">
                    <a16:rowId xmlns:a16="http://schemas.microsoft.com/office/drawing/2014/main" val="3831120165"/>
                  </a:ext>
                </a:extLst>
              </a:tr>
            </a:tbl>
          </a:graphicData>
        </a:graphic>
      </p:graphicFrame>
      <p:sp>
        <p:nvSpPr>
          <p:cNvPr id="4" name="Slide Number Placeholder 3">
            <a:extLst>
              <a:ext uri="{FF2B5EF4-FFF2-40B4-BE49-F238E27FC236}">
                <a16:creationId xmlns:a16="http://schemas.microsoft.com/office/drawing/2014/main" id="{262AEF9A-EC09-4315-ADFB-4DA0A991A0D4}"/>
              </a:ext>
            </a:extLst>
          </p:cNvPr>
          <p:cNvSpPr>
            <a:spLocks noGrp="1"/>
          </p:cNvSpPr>
          <p:nvPr>
            <p:ph type="sldNum" sz="quarter" idx="11"/>
          </p:nvPr>
        </p:nvSpPr>
        <p:spPr/>
        <p:txBody>
          <a:bodyPr/>
          <a:lstStyle/>
          <a:p>
            <a:fld id="{1439848F-605F-49AE-8438-2006ED424C5C}" type="slidenum">
              <a:rPr lang="en-US" altLang="en-US" smtClean="0"/>
              <a:pPr/>
              <a:t>4</a:t>
            </a:fld>
            <a:endParaRPr lang="en-US" altLang="en-US"/>
          </a:p>
        </p:txBody>
      </p:sp>
    </p:spTree>
    <p:extLst>
      <p:ext uri="{BB962C8B-B14F-4D97-AF65-F5344CB8AC3E}">
        <p14:creationId xmlns:p14="http://schemas.microsoft.com/office/powerpoint/2010/main" val="2818094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8BDC4-8B11-46F1-BF93-4278D83BEE8A}"/>
              </a:ext>
            </a:extLst>
          </p:cNvPr>
          <p:cNvSpPr>
            <a:spLocks noGrp="1"/>
          </p:cNvSpPr>
          <p:nvPr>
            <p:ph type="title"/>
          </p:nvPr>
        </p:nvSpPr>
        <p:spPr/>
        <p:txBody>
          <a:bodyPr/>
          <a:lstStyle/>
          <a:p>
            <a:r>
              <a:rPr lang="en-US"/>
              <a:t>Safe Guide to Scouting</a:t>
            </a:r>
          </a:p>
        </p:txBody>
      </p:sp>
      <p:sp>
        <p:nvSpPr>
          <p:cNvPr id="3" name="Content Placeholder 2">
            <a:extLst>
              <a:ext uri="{FF2B5EF4-FFF2-40B4-BE49-F238E27FC236}">
                <a16:creationId xmlns:a16="http://schemas.microsoft.com/office/drawing/2014/main" id="{B90D8CCD-DD64-4482-823D-F24F07B9D55D}"/>
              </a:ext>
            </a:extLst>
          </p:cNvPr>
          <p:cNvSpPr>
            <a:spLocks noGrp="1"/>
          </p:cNvSpPr>
          <p:nvPr>
            <p:ph idx="1"/>
          </p:nvPr>
        </p:nvSpPr>
        <p:spPr>
          <a:xfrm>
            <a:off x="457200" y="1417638"/>
            <a:ext cx="8229600" cy="4525963"/>
          </a:xfrm>
        </p:spPr>
        <p:txBody>
          <a:bodyPr/>
          <a:lstStyle/>
          <a:p>
            <a:r>
              <a:rPr lang="en-US" sz="1800"/>
              <a:t>Knives</a:t>
            </a:r>
          </a:p>
          <a:p>
            <a:pPr marL="0" indent="0">
              <a:buNone/>
            </a:pPr>
            <a:r>
              <a:rPr lang="en-US" sz="1800"/>
              <a:t> A sharp pocketknife with a can opener on it is an invaluable backcountry tool. Keep it clean, sharp, and handy. The BSA believes choosing the right equipment for the job at hand is the best answer to the question of what specific knife should be used. We are aware that many councils or camps may have limits on the type or style of knife that should be used. The BSA neither encourages nor bans </a:t>
            </a:r>
            <a:r>
              <a:rPr lang="en-US" sz="1800" err="1"/>
              <a:t>fixedblade</a:t>
            </a:r>
            <a:r>
              <a:rPr lang="en-US" sz="1800"/>
              <a:t> knives nor do we set a limit on blade length. Since its inception, the BSA has relied heavily on an outdoor program to achieve its objectives. This program meets more of the purposes of Scouting than any other single feature. We believe we have a duty to instill in our members, youth and adult, the knowledge of how to use, handle, and store legally owned knives with the highest concern for safety and responsibility. Remember—knives are not allowed on school premises, nor can they be taken aboard commercial aircraft. References: Scouts BSA handbooks, </a:t>
            </a:r>
            <a:r>
              <a:rPr lang="en-US" sz="1800" err="1"/>
              <a:t>Fieldbook</a:t>
            </a:r>
            <a:r>
              <a:rPr lang="en-US" sz="1800"/>
              <a:t>, Bear Handbook, and Wolf Handbook </a:t>
            </a:r>
          </a:p>
        </p:txBody>
      </p:sp>
      <p:sp>
        <p:nvSpPr>
          <p:cNvPr id="4" name="Slide Number Placeholder 3">
            <a:extLst>
              <a:ext uri="{FF2B5EF4-FFF2-40B4-BE49-F238E27FC236}">
                <a16:creationId xmlns:a16="http://schemas.microsoft.com/office/drawing/2014/main" id="{BE45205A-0F0A-4C22-9B73-4DFEA3F83043}"/>
              </a:ext>
            </a:extLst>
          </p:cNvPr>
          <p:cNvSpPr>
            <a:spLocks noGrp="1"/>
          </p:cNvSpPr>
          <p:nvPr>
            <p:ph type="sldNum" sz="quarter" idx="10"/>
          </p:nvPr>
        </p:nvSpPr>
        <p:spPr/>
        <p:txBody>
          <a:bodyPr/>
          <a:lstStyle/>
          <a:p>
            <a:fld id="{1439848F-605F-49AE-8438-2006ED424C5C}" type="slidenum">
              <a:rPr lang="en-US" altLang="en-US" smtClean="0"/>
              <a:pPr/>
              <a:t>5</a:t>
            </a:fld>
            <a:endParaRPr lang="en-US" altLang="en-US"/>
          </a:p>
        </p:txBody>
      </p:sp>
    </p:spTree>
    <p:extLst>
      <p:ext uri="{BB962C8B-B14F-4D97-AF65-F5344CB8AC3E}">
        <p14:creationId xmlns:p14="http://schemas.microsoft.com/office/powerpoint/2010/main" val="32061658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8B2E3-4EFD-4919-9066-48B0E91C83CA}"/>
              </a:ext>
            </a:extLst>
          </p:cNvPr>
          <p:cNvSpPr>
            <a:spLocks noGrp="1"/>
          </p:cNvSpPr>
          <p:nvPr>
            <p:ph type="title"/>
          </p:nvPr>
        </p:nvSpPr>
        <p:spPr/>
        <p:txBody>
          <a:bodyPr/>
          <a:lstStyle/>
          <a:p>
            <a:r>
              <a:rPr lang="en-US"/>
              <a:t>EDGE Method</a:t>
            </a:r>
          </a:p>
        </p:txBody>
      </p:sp>
      <p:sp>
        <p:nvSpPr>
          <p:cNvPr id="3" name="Content Placeholder 2">
            <a:extLst>
              <a:ext uri="{FF2B5EF4-FFF2-40B4-BE49-F238E27FC236}">
                <a16:creationId xmlns:a16="http://schemas.microsoft.com/office/drawing/2014/main" id="{C359CAAF-733A-4F62-BF62-2EA2F194A529}"/>
              </a:ext>
            </a:extLst>
          </p:cNvPr>
          <p:cNvSpPr>
            <a:spLocks noGrp="1"/>
          </p:cNvSpPr>
          <p:nvPr>
            <p:ph idx="1"/>
          </p:nvPr>
        </p:nvSpPr>
        <p:spPr>
          <a:xfrm>
            <a:off x="457200" y="1305018"/>
            <a:ext cx="8229600" cy="4821146"/>
          </a:xfrm>
        </p:spPr>
        <p:txBody>
          <a:bodyPr/>
          <a:lstStyle/>
          <a:p>
            <a:pPr marL="0" indent="0">
              <a:buNone/>
            </a:pPr>
            <a:r>
              <a:rPr lang="en-US" sz="2000"/>
              <a:t>EDGE is used to teach concepts.  The key to making EDGE work is to use it for all teaching opportunities.  Make it a habit.</a:t>
            </a:r>
          </a:p>
          <a:p>
            <a:pPr marL="0" indent="0">
              <a:buNone/>
            </a:pPr>
            <a:endParaRPr lang="en-US" sz="2000"/>
          </a:p>
          <a:p>
            <a:pPr marL="457200" indent="-457200">
              <a:buAutoNum type="arabicPeriod"/>
            </a:pPr>
            <a:r>
              <a:rPr lang="en-US" sz="2000"/>
              <a:t>Explain – Trainer </a:t>
            </a:r>
            <a:r>
              <a:rPr lang="en-US" sz="2000" i="1"/>
              <a:t>explains</a:t>
            </a:r>
            <a:r>
              <a:rPr lang="en-US" sz="2000"/>
              <a:t> how something is done</a:t>
            </a:r>
          </a:p>
          <a:p>
            <a:pPr marL="457200" indent="-457200">
              <a:buAutoNum type="arabicPeriod"/>
            </a:pPr>
            <a:endParaRPr lang="en-US" sz="2000"/>
          </a:p>
          <a:p>
            <a:pPr marL="457200" indent="-457200">
              <a:buAutoNum type="arabicPeriod"/>
            </a:pPr>
            <a:r>
              <a:rPr lang="en-US" sz="2000"/>
              <a:t>Demonstrate – Trainer </a:t>
            </a:r>
            <a:r>
              <a:rPr lang="en-US" sz="2000" i="1"/>
              <a:t>demonstrates </a:t>
            </a:r>
            <a:r>
              <a:rPr lang="en-US" sz="2000"/>
              <a:t>while explaining again.</a:t>
            </a:r>
          </a:p>
          <a:p>
            <a:pPr marL="457200" indent="-457200">
              <a:buAutoNum type="arabicPeriod"/>
            </a:pPr>
            <a:endParaRPr lang="en-US" sz="2000"/>
          </a:p>
          <a:p>
            <a:pPr marL="457200" indent="-457200">
              <a:buAutoNum type="arabicPeriod"/>
            </a:pPr>
            <a:r>
              <a:rPr lang="en-US" sz="2000"/>
              <a:t>Guide – Learner tries the skill while the trainer </a:t>
            </a:r>
            <a:r>
              <a:rPr lang="en-US" sz="2000" i="1"/>
              <a:t>guides</a:t>
            </a:r>
            <a:r>
              <a:rPr lang="en-US" sz="2000"/>
              <a:t> them through it.</a:t>
            </a:r>
          </a:p>
          <a:p>
            <a:pPr marL="457200" indent="-457200">
              <a:buAutoNum type="arabicPeriod"/>
            </a:pPr>
            <a:endParaRPr lang="en-US" sz="2000"/>
          </a:p>
          <a:p>
            <a:pPr marL="457200" indent="-457200">
              <a:buAutoNum type="arabicPeriod"/>
            </a:pPr>
            <a:r>
              <a:rPr lang="en-US" sz="2000"/>
              <a:t>Enable – Learner works on his own under the watchful eye of the trainer.  The trainer’s role in this step is to remove any obstacles to success, which </a:t>
            </a:r>
            <a:r>
              <a:rPr lang="en-US" sz="2000" i="1"/>
              <a:t>enables</a:t>
            </a:r>
            <a:r>
              <a:rPr lang="en-US" sz="2000"/>
              <a:t> the learner to succeed.</a:t>
            </a:r>
          </a:p>
          <a:p>
            <a:endParaRPr lang="en-US" sz="900"/>
          </a:p>
        </p:txBody>
      </p:sp>
      <p:sp>
        <p:nvSpPr>
          <p:cNvPr id="4" name="Slide Number Placeholder 3">
            <a:extLst>
              <a:ext uri="{FF2B5EF4-FFF2-40B4-BE49-F238E27FC236}">
                <a16:creationId xmlns:a16="http://schemas.microsoft.com/office/drawing/2014/main" id="{E01EB5D8-3078-4730-AC1D-37756104404B}"/>
              </a:ext>
            </a:extLst>
          </p:cNvPr>
          <p:cNvSpPr>
            <a:spLocks noGrp="1"/>
          </p:cNvSpPr>
          <p:nvPr>
            <p:ph type="sldNum" sz="quarter" idx="10"/>
          </p:nvPr>
        </p:nvSpPr>
        <p:spPr/>
        <p:txBody>
          <a:bodyPr/>
          <a:lstStyle/>
          <a:p>
            <a:fld id="{1439848F-605F-49AE-8438-2006ED424C5C}" type="slidenum">
              <a:rPr lang="en-US" altLang="en-US" smtClean="0"/>
              <a:pPr/>
              <a:t>6</a:t>
            </a:fld>
            <a:endParaRPr lang="en-US" altLang="en-US"/>
          </a:p>
        </p:txBody>
      </p:sp>
    </p:spTree>
    <p:extLst>
      <p:ext uri="{BB962C8B-B14F-4D97-AF65-F5344CB8AC3E}">
        <p14:creationId xmlns:p14="http://schemas.microsoft.com/office/powerpoint/2010/main" val="1722689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A6875-DDAE-458E-A66D-4A5EECE2282F}"/>
              </a:ext>
            </a:extLst>
          </p:cNvPr>
          <p:cNvSpPr>
            <a:spLocks noGrp="1"/>
          </p:cNvSpPr>
          <p:nvPr>
            <p:ph type="title"/>
          </p:nvPr>
        </p:nvSpPr>
        <p:spPr/>
        <p:txBody>
          <a:bodyPr/>
          <a:lstStyle/>
          <a:p>
            <a:r>
              <a:rPr lang="en-US"/>
              <a:t>Where to Train Whittling Chip</a:t>
            </a:r>
          </a:p>
        </p:txBody>
      </p:sp>
      <p:sp>
        <p:nvSpPr>
          <p:cNvPr id="3" name="Content Placeholder 2">
            <a:extLst>
              <a:ext uri="{FF2B5EF4-FFF2-40B4-BE49-F238E27FC236}">
                <a16:creationId xmlns:a16="http://schemas.microsoft.com/office/drawing/2014/main" id="{707BDF98-4C7D-439D-AF85-A4ACA70F0706}"/>
              </a:ext>
            </a:extLst>
          </p:cNvPr>
          <p:cNvSpPr>
            <a:spLocks noGrp="1"/>
          </p:cNvSpPr>
          <p:nvPr>
            <p:ph idx="1"/>
          </p:nvPr>
        </p:nvSpPr>
        <p:spPr/>
        <p:txBody>
          <a:bodyPr/>
          <a:lstStyle/>
          <a:p>
            <a:r>
              <a:rPr lang="en-US"/>
              <a:t>Large enough to allow Safe Zones</a:t>
            </a:r>
          </a:p>
          <a:p>
            <a:endParaRPr lang="en-US"/>
          </a:p>
          <a:p>
            <a:r>
              <a:rPr lang="en-US"/>
              <a:t>Are Knives allowed?</a:t>
            </a:r>
          </a:p>
          <a:p>
            <a:endParaRPr lang="en-US"/>
          </a:p>
          <a:p>
            <a:r>
              <a:rPr lang="en-US"/>
              <a:t>Should be an area where other kids will not be playing</a:t>
            </a:r>
          </a:p>
          <a:p>
            <a:endParaRPr lang="en-US"/>
          </a:p>
          <a:p>
            <a:r>
              <a:rPr lang="en-US"/>
              <a:t>On a campout or at a Den Meeting</a:t>
            </a:r>
          </a:p>
          <a:p>
            <a:endParaRPr lang="en-US"/>
          </a:p>
          <a:p>
            <a:endParaRPr lang="en-US"/>
          </a:p>
        </p:txBody>
      </p:sp>
      <p:sp>
        <p:nvSpPr>
          <p:cNvPr id="4" name="Slide Number Placeholder 3">
            <a:extLst>
              <a:ext uri="{FF2B5EF4-FFF2-40B4-BE49-F238E27FC236}">
                <a16:creationId xmlns:a16="http://schemas.microsoft.com/office/drawing/2014/main" id="{62B30822-B9F7-4E54-AA43-AD2DF68BB8B4}"/>
              </a:ext>
            </a:extLst>
          </p:cNvPr>
          <p:cNvSpPr>
            <a:spLocks noGrp="1"/>
          </p:cNvSpPr>
          <p:nvPr>
            <p:ph type="sldNum" sz="quarter" idx="10"/>
          </p:nvPr>
        </p:nvSpPr>
        <p:spPr/>
        <p:txBody>
          <a:bodyPr/>
          <a:lstStyle/>
          <a:p>
            <a:fld id="{1439848F-605F-49AE-8438-2006ED424C5C}" type="slidenum">
              <a:rPr lang="en-US" altLang="en-US" smtClean="0"/>
              <a:pPr/>
              <a:t>7</a:t>
            </a:fld>
            <a:endParaRPr lang="en-US" altLang="en-US"/>
          </a:p>
        </p:txBody>
      </p:sp>
    </p:spTree>
    <p:extLst>
      <p:ext uri="{BB962C8B-B14F-4D97-AF65-F5344CB8AC3E}">
        <p14:creationId xmlns:p14="http://schemas.microsoft.com/office/powerpoint/2010/main" val="28018632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5FAB3-A014-49FE-902E-8DA6295BDEF2}"/>
              </a:ext>
            </a:extLst>
          </p:cNvPr>
          <p:cNvSpPr>
            <a:spLocks noGrp="1"/>
          </p:cNvSpPr>
          <p:nvPr>
            <p:ph type="title"/>
          </p:nvPr>
        </p:nvSpPr>
        <p:spPr/>
        <p:txBody>
          <a:bodyPr/>
          <a:lstStyle/>
          <a:p>
            <a:r>
              <a:rPr lang="en-US"/>
              <a:t>FIRST AID KIT</a:t>
            </a:r>
          </a:p>
        </p:txBody>
      </p:sp>
      <p:sp>
        <p:nvSpPr>
          <p:cNvPr id="3" name="Content Placeholder 2">
            <a:extLst>
              <a:ext uri="{FF2B5EF4-FFF2-40B4-BE49-F238E27FC236}">
                <a16:creationId xmlns:a16="http://schemas.microsoft.com/office/drawing/2014/main" id="{E7579FA1-569D-4134-A4D3-CAF1A4EDDAED}"/>
              </a:ext>
            </a:extLst>
          </p:cNvPr>
          <p:cNvSpPr>
            <a:spLocks noGrp="1"/>
          </p:cNvSpPr>
          <p:nvPr>
            <p:ph sz="half" idx="1"/>
          </p:nvPr>
        </p:nvSpPr>
        <p:spPr/>
        <p:txBody>
          <a:bodyPr/>
          <a:lstStyle/>
          <a:p>
            <a:endParaRPr lang="en-US"/>
          </a:p>
        </p:txBody>
      </p:sp>
      <p:sp>
        <p:nvSpPr>
          <p:cNvPr id="4" name="Content Placeholder 3">
            <a:extLst>
              <a:ext uri="{FF2B5EF4-FFF2-40B4-BE49-F238E27FC236}">
                <a16:creationId xmlns:a16="http://schemas.microsoft.com/office/drawing/2014/main" id="{A10A7049-D516-4A38-8314-E474787A4755}"/>
              </a:ext>
            </a:extLst>
          </p:cNvPr>
          <p:cNvSpPr>
            <a:spLocks noGrp="1"/>
          </p:cNvSpPr>
          <p:nvPr>
            <p:ph sz="half" idx="2"/>
          </p:nvPr>
        </p:nvSpPr>
        <p:spPr/>
        <p:txBody>
          <a:bodyPr/>
          <a:lstStyle/>
          <a:p>
            <a:r>
              <a:rPr lang="en-US"/>
              <a:t>Plenty of Band-Aids</a:t>
            </a:r>
          </a:p>
          <a:p>
            <a:endParaRPr lang="en-US"/>
          </a:p>
          <a:p>
            <a:r>
              <a:rPr lang="en-US"/>
              <a:t>Most likely to occur when opening or closing the knife</a:t>
            </a:r>
          </a:p>
        </p:txBody>
      </p:sp>
      <p:sp>
        <p:nvSpPr>
          <p:cNvPr id="5" name="Slide Number Placeholder 4">
            <a:extLst>
              <a:ext uri="{FF2B5EF4-FFF2-40B4-BE49-F238E27FC236}">
                <a16:creationId xmlns:a16="http://schemas.microsoft.com/office/drawing/2014/main" id="{2A0DFEFF-46A4-4288-9BA8-CB824114262A}"/>
              </a:ext>
            </a:extLst>
          </p:cNvPr>
          <p:cNvSpPr>
            <a:spLocks noGrp="1"/>
          </p:cNvSpPr>
          <p:nvPr>
            <p:ph type="sldNum" sz="quarter" idx="11"/>
          </p:nvPr>
        </p:nvSpPr>
        <p:spPr/>
        <p:txBody>
          <a:bodyPr/>
          <a:lstStyle/>
          <a:p>
            <a:fld id="{E90004F6-3B72-4B7F-A4A4-BC694B357643}" type="slidenum">
              <a:rPr lang="en-US" altLang="en-US" smtClean="0"/>
              <a:pPr/>
              <a:t>8</a:t>
            </a:fld>
            <a:endParaRPr lang="en-US" altLang="en-US"/>
          </a:p>
        </p:txBody>
      </p:sp>
      <p:pic>
        <p:nvPicPr>
          <p:cNvPr id="6" name="Picture 5">
            <a:extLst>
              <a:ext uri="{FF2B5EF4-FFF2-40B4-BE49-F238E27FC236}">
                <a16:creationId xmlns:a16="http://schemas.microsoft.com/office/drawing/2014/main" id="{6012E87E-6CE8-40F3-A0DD-36E4D90AB37B}"/>
              </a:ext>
            </a:extLst>
          </p:cNvPr>
          <p:cNvPicPr>
            <a:picLocks noChangeAspect="1"/>
          </p:cNvPicPr>
          <p:nvPr/>
        </p:nvPicPr>
        <p:blipFill>
          <a:blip r:embed="rId2"/>
          <a:stretch>
            <a:fillRect/>
          </a:stretch>
        </p:blipFill>
        <p:spPr>
          <a:xfrm>
            <a:off x="137161" y="1811346"/>
            <a:ext cx="4434839" cy="3446454"/>
          </a:xfrm>
          <a:prstGeom prst="rect">
            <a:avLst/>
          </a:prstGeom>
        </p:spPr>
      </p:pic>
    </p:spTree>
    <p:extLst>
      <p:ext uri="{BB962C8B-B14F-4D97-AF65-F5344CB8AC3E}">
        <p14:creationId xmlns:p14="http://schemas.microsoft.com/office/powerpoint/2010/main" val="13554112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A4EBA-C40A-41C1-BDC7-1CFC5AC8E878}"/>
              </a:ext>
            </a:extLst>
          </p:cNvPr>
          <p:cNvSpPr>
            <a:spLocks noGrp="1"/>
          </p:cNvSpPr>
          <p:nvPr>
            <p:ph type="title"/>
          </p:nvPr>
        </p:nvSpPr>
        <p:spPr/>
        <p:txBody>
          <a:bodyPr/>
          <a:lstStyle/>
          <a:p>
            <a:r>
              <a:rPr lang="en-US"/>
              <a:t>Types of Knives</a:t>
            </a:r>
          </a:p>
        </p:txBody>
      </p:sp>
      <p:sp>
        <p:nvSpPr>
          <p:cNvPr id="5" name="Slide Number Placeholder 4">
            <a:extLst>
              <a:ext uri="{FF2B5EF4-FFF2-40B4-BE49-F238E27FC236}">
                <a16:creationId xmlns:a16="http://schemas.microsoft.com/office/drawing/2014/main" id="{CAA99757-BE5F-48D3-8C83-EEDB837174D0}"/>
              </a:ext>
            </a:extLst>
          </p:cNvPr>
          <p:cNvSpPr>
            <a:spLocks noGrp="1"/>
          </p:cNvSpPr>
          <p:nvPr>
            <p:ph type="sldNum" sz="quarter" idx="11"/>
          </p:nvPr>
        </p:nvSpPr>
        <p:spPr/>
        <p:txBody>
          <a:bodyPr/>
          <a:lstStyle/>
          <a:p>
            <a:fld id="{E90004F6-3B72-4B7F-A4A4-BC694B357643}" type="slidenum">
              <a:rPr lang="en-US" altLang="en-US" smtClean="0"/>
              <a:pPr/>
              <a:t>9</a:t>
            </a:fld>
            <a:endParaRPr lang="en-US" altLang="en-US"/>
          </a:p>
        </p:txBody>
      </p:sp>
      <p:pic>
        <p:nvPicPr>
          <p:cNvPr id="3074" name="Picture 2" descr="pocketknife pen knife">
            <a:extLst>
              <a:ext uri="{FF2B5EF4-FFF2-40B4-BE49-F238E27FC236}">
                <a16:creationId xmlns:a16="http://schemas.microsoft.com/office/drawing/2014/main" id="{E237D831-4CBF-4C27-9091-3EAB9F87046B}"/>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138113" y="3388773"/>
            <a:ext cx="2857500" cy="239077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pocketknife jack knife">
            <a:extLst>
              <a:ext uri="{FF2B5EF4-FFF2-40B4-BE49-F238E27FC236}">
                <a16:creationId xmlns:a16="http://schemas.microsoft.com/office/drawing/2014/main" id="{B4441DAF-999E-4C65-A7CA-DAA095D6EE59}"/>
              </a:ext>
            </a:extLst>
          </p:cNvPr>
          <p:cNvPicPr>
            <a:picLocks noGrp="1" noChangeAspect="1" noChangeArrowheads="1"/>
          </p:cNvPicPr>
          <p:nvPr>
            <p:ph sz="half" idx="2"/>
          </p:nvPr>
        </p:nvPicPr>
        <p:blipFill>
          <a:blip r:embed="rId4">
            <a:extLst>
              <a:ext uri="{BEBA8EAE-BF5A-486C-A8C5-ECC9F3942E4B}">
                <a14:imgProps xmlns:a14="http://schemas.microsoft.com/office/drawing/2010/main">
                  <a14:imgLayer r:embed="rId5">
                    <a14:imgEffect>
                      <a14:backgroundRemoval t="5778" b="89778" l="10000" r="92667">
                        <a14:foregroundMark x1="36333" y1="5778" x2="36333" y2="5778"/>
                        <a14:foregroundMark x1="92667" y1="60889" x2="92667" y2="60889"/>
                      </a14:backgroundRemoval>
                    </a14:imgEffect>
                  </a14:imgLayer>
                </a14:imgProps>
              </a:ext>
              <a:ext uri="{28A0092B-C50C-407E-A947-70E740481C1C}">
                <a14:useLocalDpi xmlns:a14="http://schemas.microsoft.com/office/drawing/2010/main" val="0"/>
              </a:ext>
            </a:extLst>
          </a:blip>
          <a:srcRect/>
          <a:stretch>
            <a:fillRect/>
          </a:stretch>
        </p:blipFill>
        <p:spPr bwMode="auto">
          <a:xfrm>
            <a:off x="3143250" y="3512598"/>
            <a:ext cx="2857500" cy="2143125"/>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pocketknife multipurpose knife">
            <a:extLst>
              <a:ext uri="{FF2B5EF4-FFF2-40B4-BE49-F238E27FC236}">
                <a16:creationId xmlns:a16="http://schemas.microsoft.com/office/drawing/2014/main" id="{05B97180-D8BC-4F95-9CC0-8B4B210BA1EE}"/>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10000" b="90000" l="4667" r="95667">
                        <a14:foregroundMark x1="8333" y1="55500" x2="8333" y2="55500"/>
                        <a14:foregroundMark x1="4667" y1="57500" x2="4667" y2="57500"/>
                        <a14:foregroundMark x1="91333" y1="59500" x2="91333" y2="59500"/>
                        <a14:foregroundMark x1="95667" y1="63000" x2="95667" y2="63000"/>
                      </a14:backgroundRemoval>
                    </a14:imgEffect>
                  </a14:imgLayer>
                </a14:imgProps>
              </a:ext>
              <a:ext uri="{28A0092B-C50C-407E-A947-70E740481C1C}">
                <a14:useLocalDpi xmlns:a14="http://schemas.microsoft.com/office/drawing/2010/main" val="0"/>
              </a:ext>
            </a:extLst>
          </a:blip>
          <a:srcRect/>
          <a:stretch>
            <a:fillRect/>
          </a:stretch>
        </p:blipFill>
        <p:spPr bwMode="auto">
          <a:xfrm>
            <a:off x="6242050" y="3631660"/>
            <a:ext cx="2857500" cy="19050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AE5E4E73-7960-4EBA-9313-AF443E095A2C}"/>
              </a:ext>
            </a:extLst>
          </p:cNvPr>
          <p:cNvSpPr txBox="1"/>
          <p:nvPr/>
        </p:nvSpPr>
        <p:spPr>
          <a:xfrm>
            <a:off x="510073" y="2363755"/>
            <a:ext cx="184731" cy="369332"/>
          </a:xfrm>
          <a:prstGeom prst="rect">
            <a:avLst/>
          </a:prstGeom>
          <a:noFill/>
        </p:spPr>
        <p:txBody>
          <a:bodyPr wrap="none" rtlCol="0">
            <a:spAutoFit/>
          </a:bodyPr>
          <a:lstStyle/>
          <a:p>
            <a:endParaRPr lang="en-US"/>
          </a:p>
        </p:txBody>
      </p:sp>
      <p:sp>
        <p:nvSpPr>
          <p:cNvPr id="10" name="Title 1">
            <a:extLst>
              <a:ext uri="{FF2B5EF4-FFF2-40B4-BE49-F238E27FC236}">
                <a16:creationId xmlns:a16="http://schemas.microsoft.com/office/drawing/2014/main" id="{E60E1F42-25A2-44F9-B512-679A7D7FD700}"/>
              </a:ext>
            </a:extLst>
          </p:cNvPr>
          <p:cNvSpPr txBox="1">
            <a:spLocks/>
          </p:cNvSpPr>
          <p:nvPr/>
        </p:nvSpPr>
        <p:spPr bwMode="auto">
          <a:xfrm>
            <a:off x="138113" y="1629905"/>
            <a:ext cx="8961437"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457200" rtl="0" eaLnBrk="0" fontAlgn="base" hangingPunct="0">
              <a:spcBef>
                <a:spcPct val="0"/>
              </a:spcBef>
              <a:spcAft>
                <a:spcPct val="0"/>
              </a:spcAft>
              <a:defRPr sz="3200" b="1" kern="1200">
                <a:solidFill>
                  <a:schemeClr val="bg1"/>
                </a:solidFill>
                <a:latin typeface="Helvetica"/>
                <a:ea typeface="ヒラギノ角ゴ Pro W3" charset="0"/>
                <a:cs typeface="ヒラギノ角ゴ Pro W3" charset="0"/>
              </a:defRPr>
            </a:lvl1pPr>
            <a:lvl2pPr algn="l" defTabSz="457200" rtl="0" eaLnBrk="0" fontAlgn="base" hangingPunct="0">
              <a:spcBef>
                <a:spcPct val="0"/>
              </a:spcBef>
              <a:spcAft>
                <a:spcPct val="0"/>
              </a:spcAft>
              <a:defRPr sz="3200" b="1">
                <a:solidFill>
                  <a:schemeClr val="bg1"/>
                </a:solidFill>
                <a:latin typeface="Helvetica" charset="0"/>
                <a:ea typeface="ヒラギノ角ゴ Pro W3" charset="0"/>
                <a:cs typeface="ヒラギノ角ゴ Pro W3" charset="0"/>
              </a:defRPr>
            </a:lvl2pPr>
            <a:lvl3pPr algn="l" defTabSz="457200" rtl="0" eaLnBrk="0" fontAlgn="base" hangingPunct="0">
              <a:spcBef>
                <a:spcPct val="0"/>
              </a:spcBef>
              <a:spcAft>
                <a:spcPct val="0"/>
              </a:spcAft>
              <a:defRPr sz="3200" b="1">
                <a:solidFill>
                  <a:schemeClr val="bg1"/>
                </a:solidFill>
                <a:latin typeface="Helvetica" charset="0"/>
                <a:ea typeface="ヒラギノ角ゴ Pro W3" charset="0"/>
                <a:cs typeface="ヒラギノ角ゴ Pro W3" charset="0"/>
              </a:defRPr>
            </a:lvl3pPr>
            <a:lvl4pPr algn="l" defTabSz="457200" rtl="0" eaLnBrk="0" fontAlgn="base" hangingPunct="0">
              <a:spcBef>
                <a:spcPct val="0"/>
              </a:spcBef>
              <a:spcAft>
                <a:spcPct val="0"/>
              </a:spcAft>
              <a:defRPr sz="3200" b="1">
                <a:solidFill>
                  <a:schemeClr val="bg1"/>
                </a:solidFill>
                <a:latin typeface="Helvetica" charset="0"/>
                <a:ea typeface="ヒラギノ角ゴ Pro W3" charset="0"/>
                <a:cs typeface="ヒラギノ角ゴ Pro W3" charset="0"/>
              </a:defRPr>
            </a:lvl4pPr>
            <a:lvl5pPr algn="l" defTabSz="457200" rtl="0" eaLnBrk="0" fontAlgn="base" hangingPunct="0">
              <a:spcBef>
                <a:spcPct val="0"/>
              </a:spcBef>
              <a:spcAft>
                <a:spcPct val="0"/>
              </a:spcAft>
              <a:defRPr sz="3200" b="1">
                <a:solidFill>
                  <a:schemeClr val="bg1"/>
                </a:solidFill>
                <a:latin typeface="Helvetica" charset="0"/>
                <a:ea typeface="ヒラギノ角ゴ Pro W3" charset="0"/>
                <a:cs typeface="ヒラギノ角ゴ Pro W3" charset="0"/>
              </a:defRPr>
            </a:lvl5pPr>
            <a:lvl6pPr marL="457200" algn="l" defTabSz="457200" rtl="0" fontAlgn="base">
              <a:spcBef>
                <a:spcPct val="0"/>
              </a:spcBef>
              <a:spcAft>
                <a:spcPct val="0"/>
              </a:spcAft>
              <a:defRPr sz="3200" b="1">
                <a:solidFill>
                  <a:schemeClr val="bg1"/>
                </a:solidFill>
                <a:latin typeface="Helvetica" charset="0"/>
                <a:ea typeface="ヒラギノ角ゴ Pro W3" charset="0"/>
                <a:cs typeface="ヒラギノ角ゴ Pro W3" charset="0"/>
              </a:defRPr>
            </a:lvl6pPr>
            <a:lvl7pPr marL="914400" algn="l" defTabSz="457200" rtl="0" fontAlgn="base">
              <a:spcBef>
                <a:spcPct val="0"/>
              </a:spcBef>
              <a:spcAft>
                <a:spcPct val="0"/>
              </a:spcAft>
              <a:defRPr sz="3200" b="1">
                <a:solidFill>
                  <a:schemeClr val="bg1"/>
                </a:solidFill>
                <a:latin typeface="Helvetica" charset="0"/>
                <a:ea typeface="ヒラギノ角ゴ Pro W3" charset="0"/>
                <a:cs typeface="ヒラギノ角ゴ Pro W3" charset="0"/>
              </a:defRPr>
            </a:lvl7pPr>
            <a:lvl8pPr marL="1371600" algn="l" defTabSz="457200" rtl="0" fontAlgn="base">
              <a:spcBef>
                <a:spcPct val="0"/>
              </a:spcBef>
              <a:spcAft>
                <a:spcPct val="0"/>
              </a:spcAft>
              <a:defRPr sz="3200" b="1">
                <a:solidFill>
                  <a:schemeClr val="bg1"/>
                </a:solidFill>
                <a:latin typeface="Helvetica" charset="0"/>
                <a:ea typeface="ヒラギノ角ゴ Pro W3" charset="0"/>
                <a:cs typeface="ヒラギノ角ゴ Pro W3" charset="0"/>
              </a:defRPr>
            </a:lvl8pPr>
            <a:lvl9pPr marL="1828800" algn="l" defTabSz="457200" rtl="0" fontAlgn="base">
              <a:spcBef>
                <a:spcPct val="0"/>
              </a:spcBef>
              <a:spcAft>
                <a:spcPct val="0"/>
              </a:spcAft>
              <a:defRPr sz="3200" b="1">
                <a:solidFill>
                  <a:schemeClr val="bg1"/>
                </a:solidFill>
                <a:latin typeface="Helvetica" charset="0"/>
                <a:ea typeface="ヒラギノ角ゴ Pro W3" charset="0"/>
                <a:cs typeface="ヒラギノ角ゴ Pro W3" charset="0"/>
              </a:defRPr>
            </a:lvl9pPr>
          </a:lstStyle>
          <a:p>
            <a:r>
              <a:rPr lang="en-US"/>
              <a:t>Pen Knife            Jack Knife          Multi-Tool</a:t>
            </a:r>
          </a:p>
        </p:txBody>
      </p:sp>
    </p:spTree>
    <p:extLst>
      <p:ext uri="{BB962C8B-B14F-4D97-AF65-F5344CB8AC3E}">
        <p14:creationId xmlns:p14="http://schemas.microsoft.com/office/powerpoint/2010/main" val="42165474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D342F-7C1D-48C0-AE3E-990DCC6234B0}"/>
              </a:ext>
            </a:extLst>
          </p:cNvPr>
          <p:cNvSpPr>
            <a:spLocks noGrp="1"/>
          </p:cNvSpPr>
          <p:nvPr>
            <p:ph type="title"/>
          </p:nvPr>
        </p:nvSpPr>
        <p:spPr>
          <a:xfrm>
            <a:off x="1566863" y="274638"/>
            <a:ext cx="7043737" cy="1143000"/>
          </a:xfrm>
        </p:spPr>
        <p:txBody>
          <a:bodyPr wrap="square" anchor="ctr">
            <a:normAutofit/>
          </a:bodyPr>
          <a:lstStyle/>
          <a:p>
            <a:r>
              <a:rPr lang="en-US"/>
              <a:t>Practice Knives</a:t>
            </a:r>
          </a:p>
        </p:txBody>
      </p:sp>
      <p:sp>
        <p:nvSpPr>
          <p:cNvPr id="4" name="Slide Number Placeholder 3">
            <a:extLst>
              <a:ext uri="{FF2B5EF4-FFF2-40B4-BE49-F238E27FC236}">
                <a16:creationId xmlns:a16="http://schemas.microsoft.com/office/drawing/2014/main" id="{7675D310-5FC3-487D-BE00-D9F9C1ADDFD7}"/>
              </a:ext>
            </a:extLst>
          </p:cNvPr>
          <p:cNvSpPr>
            <a:spLocks noGrp="1"/>
          </p:cNvSpPr>
          <p:nvPr>
            <p:ph type="sldNum" sz="quarter" idx="11"/>
          </p:nvPr>
        </p:nvSpPr>
        <p:spPr>
          <a:xfrm>
            <a:off x="8686800" y="6508750"/>
            <a:ext cx="412750" cy="365125"/>
          </a:xfrm>
        </p:spPr>
        <p:txBody>
          <a:bodyPr wrap="square" anchor="ctr">
            <a:normAutofit/>
          </a:bodyPr>
          <a:lstStyle/>
          <a:p>
            <a:pPr>
              <a:spcAft>
                <a:spcPts val="600"/>
              </a:spcAft>
            </a:pPr>
            <a:fld id="{1439848F-605F-49AE-8438-2006ED424C5C}" type="slidenum">
              <a:rPr lang="en-US" altLang="en-US" smtClean="0"/>
              <a:pPr>
                <a:spcAft>
                  <a:spcPts val="600"/>
                </a:spcAft>
              </a:pPr>
              <a:t>10</a:t>
            </a:fld>
            <a:endParaRPr lang="en-US" altLang="en-US"/>
          </a:p>
        </p:txBody>
      </p:sp>
      <p:pic>
        <p:nvPicPr>
          <p:cNvPr id="2052" name="Picture 4" descr="NATHAN'S KNIFE KIT">
            <a:extLst>
              <a:ext uri="{FF2B5EF4-FFF2-40B4-BE49-F238E27FC236}">
                <a16:creationId xmlns:a16="http://schemas.microsoft.com/office/drawing/2014/main" id="{A5B02B20-2B08-4B6E-AC6A-F9BBB2D797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8544784">
            <a:off x="-644084" y="2863534"/>
            <a:ext cx="6035957" cy="270255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2CF08D25-20C2-4E0C-9989-E6C8B9B82BEF}"/>
              </a:ext>
            </a:extLst>
          </p:cNvPr>
          <p:cNvPicPr>
            <a:picLocks noChangeAspect="1"/>
          </p:cNvPicPr>
          <p:nvPr/>
        </p:nvPicPr>
        <p:blipFill>
          <a:blip r:embed="rId3"/>
          <a:stretch>
            <a:fillRect/>
          </a:stretch>
        </p:blipFill>
        <p:spPr>
          <a:xfrm>
            <a:off x="5862630" y="2333617"/>
            <a:ext cx="2009790" cy="2190766"/>
          </a:xfrm>
          <a:prstGeom prst="rect">
            <a:avLst/>
          </a:prstGeom>
        </p:spPr>
      </p:pic>
      <p:pic>
        <p:nvPicPr>
          <p:cNvPr id="5" name="Picture 4">
            <a:extLst>
              <a:ext uri="{FF2B5EF4-FFF2-40B4-BE49-F238E27FC236}">
                <a16:creationId xmlns:a16="http://schemas.microsoft.com/office/drawing/2014/main" id="{65CD6A68-8828-4926-807F-50ED6A699762}"/>
              </a:ext>
            </a:extLst>
          </p:cNvPr>
          <p:cNvPicPr>
            <a:picLocks noChangeAspect="1"/>
          </p:cNvPicPr>
          <p:nvPr/>
        </p:nvPicPr>
        <p:blipFill>
          <a:blip r:embed="rId4"/>
          <a:stretch>
            <a:fillRect/>
          </a:stretch>
        </p:blipFill>
        <p:spPr>
          <a:xfrm>
            <a:off x="5701160" y="4691060"/>
            <a:ext cx="2533669" cy="685805"/>
          </a:xfrm>
          <a:prstGeom prst="rect">
            <a:avLst/>
          </a:prstGeom>
        </p:spPr>
      </p:pic>
      <p:sp>
        <p:nvSpPr>
          <p:cNvPr id="6" name="Title 1">
            <a:extLst>
              <a:ext uri="{FF2B5EF4-FFF2-40B4-BE49-F238E27FC236}">
                <a16:creationId xmlns:a16="http://schemas.microsoft.com/office/drawing/2014/main" id="{B65855B2-F964-4F3B-945F-3D3BE64E3EB1}"/>
              </a:ext>
            </a:extLst>
          </p:cNvPr>
          <p:cNvSpPr txBox="1">
            <a:spLocks/>
          </p:cNvSpPr>
          <p:nvPr/>
        </p:nvSpPr>
        <p:spPr bwMode="auto">
          <a:xfrm>
            <a:off x="233363" y="1217613"/>
            <a:ext cx="8961437"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457200" rtl="0" eaLnBrk="0" fontAlgn="base" hangingPunct="0">
              <a:spcBef>
                <a:spcPct val="0"/>
              </a:spcBef>
              <a:spcAft>
                <a:spcPct val="0"/>
              </a:spcAft>
              <a:defRPr sz="3200" b="1" kern="1200">
                <a:solidFill>
                  <a:schemeClr val="bg1"/>
                </a:solidFill>
                <a:latin typeface="Helvetica"/>
                <a:ea typeface="ヒラギノ角ゴ Pro W3" charset="0"/>
                <a:cs typeface="ヒラギノ角ゴ Pro W3" charset="0"/>
              </a:defRPr>
            </a:lvl1pPr>
            <a:lvl2pPr algn="l" defTabSz="457200" rtl="0" eaLnBrk="0" fontAlgn="base" hangingPunct="0">
              <a:spcBef>
                <a:spcPct val="0"/>
              </a:spcBef>
              <a:spcAft>
                <a:spcPct val="0"/>
              </a:spcAft>
              <a:defRPr sz="3200" b="1">
                <a:solidFill>
                  <a:schemeClr val="bg1"/>
                </a:solidFill>
                <a:latin typeface="Helvetica" charset="0"/>
                <a:ea typeface="ヒラギノ角ゴ Pro W3" charset="0"/>
                <a:cs typeface="ヒラギノ角ゴ Pro W3" charset="0"/>
              </a:defRPr>
            </a:lvl2pPr>
            <a:lvl3pPr algn="l" defTabSz="457200" rtl="0" eaLnBrk="0" fontAlgn="base" hangingPunct="0">
              <a:spcBef>
                <a:spcPct val="0"/>
              </a:spcBef>
              <a:spcAft>
                <a:spcPct val="0"/>
              </a:spcAft>
              <a:defRPr sz="3200" b="1">
                <a:solidFill>
                  <a:schemeClr val="bg1"/>
                </a:solidFill>
                <a:latin typeface="Helvetica" charset="0"/>
                <a:ea typeface="ヒラギノ角ゴ Pro W3" charset="0"/>
                <a:cs typeface="ヒラギノ角ゴ Pro W3" charset="0"/>
              </a:defRPr>
            </a:lvl3pPr>
            <a:lvl4pPr algn="l" defTabSz="457200" rtl="0" eaLnBrk="0" fontAlgn="base" hangingPunct="0">
              <a:spcBef>
                <a:spcPct val="0"/>
              </a:spcBef>
              <a:spcAft>
                <a:spcPct val="0"/>
              </a:spcAft>
              <a:defRPr sz="3200" b="1">
                <a:solidFill>
                  <a:schemeClr val="bg1"/>
                </a:solidFill>
                <a:latin typeface="Helvetica" charset="0"/>
                <a:ea typeface="ヒラギノ角ゴ Pro W3" charset="0"/>
                <a:cs typeface="ヒラギノ角ゴ Pro W3" charset="0"/>
              </a:defRPr>
            </a:lvl4pPr>
            <a:lvl5pPr algn="l" defTabSz="457200" rtl="0" eaLnBrk="0" fontAlgn="base" hangingPunct="0">
              <a:spcBef>
                <a:spcPct val="0"/>
              </a:spcBef>
              <a:spcAft>
                <a:spcPct val="0"/>
              </a:spcAft>
              <a:defRPr sz="3200" b="1">
                <a:solidFill>
                  <a:schemeClr val="bg1"/>
                </a:solidFill>
                <a:latin typeface="Helvetica" charset="0"/>
                <a:ea typeface="ヒラギノ角ゴ Pro W3" charset="0"/>
                <a:cs typeface="ヒラギノ角ゴ Pro W3" charset="0"/>
              </a:defRPr>
            </a:lvl5pPr>
            <a:lvl6pPr marL="457200" algn="l" defTabSz="457200" rtl="0" fontAlgn="base">
              <a:spcBef>
                <a:spcPct val="0"/>
              </a:spcBef>
              <a:spcAft>
                <a:spcPct val="0"/>
              </a:spcAft>
              <a:defRPr sz="3200" b="1">
                <a:solidFill>
                  <a:schemeClr val="bg1"/>
                </a:solidFill>
                <a:latin typeface="Helvetica" charset="0"/>
                <a:ea typeface="ヒラギノ角ゴ Pro W3" charset="0"/>
                <a:cs typeface="ヒラギノ角ゴ Pro W3" charset="0"/>
              </a:defRPr>
            </a:lvl6pPr>
            <a:lvl7pPr marL="914400" algn="l" defTabSz="457200" rtl="0" fontAlgn="base">
              <a:spcBef>
                <a:spcPct val="0"/>
              </a:spcBef>
              <a:spcAft>
                <a:spcPct val="0"/>
              </a:spcAft>
              <a:defRPr sz="3200" b="1">
                <a:solidFill>
                  <a:schemeClr val="bg1"/>
                </a:solidFill>
                <a:latin typeface="Helvetica" charset="0"/>
                <a:ea typeface="ヒラギノ角ゴ Pro W3" charset="0"/>
                <a:cs typeface="ヒラギノ角ゴ Pro W3" charset="0"/>
              </a:defRPr>
            </a:lvl7pPr>
            <a:lvl8pPr marL="1371600" algn="l" defTabSz="457200" rtl="0" fontAlgn="base">
              <a:spcBef>
                <a:spcPct val="0"/>
              </a:spcBef>
              <a:spcAft>
                <a:spcPct val="0"/>
              </a:spcAft>
              <a:defRPr sz="3200" b="1">
                <a:solidFill>
                  <a:schemeClr val="bg1"/>
                </a:solidFill>
                <a:latin typeface="Helvetica" charset="0"/>
                <a:ea typeface="ヒラギノ角ゴ Pro W3" charset="0"/>
                <a:cs typeface="ヒラギノ角ゴ Pro W3" charset="0"/>
              </a:defRPr>
            </a:lvl8pPr>
            <a:lvl9pPr marL="1828800" algn="l" defTabSz="457200" rtl="0" fontAlgn="base">
              <a:spcBef>
                <a:spcPct val="0"/>
              </a:spcBef>
              <a:spcAft>
                <a:spcPct val="0"/>
              </a:spcAft>
              <a:defRPr sz="3200" b="1">
                <a:solidFill>
                  <a:schemeClr val="bg1"/>
                </a:solidFill>
                <a:latin typeface="Helvetica" charset="0"/>
                <a:ea typeface="ヒラギノ角ゴ Pro W3" charset="0"/>
                <a:cs typeface="ヒラギノ角ゴ Pro W3" charset="0"/>
              </a:defRPr>
            </a:lvl9pPr>
          </a:lstStyle>
          <a:p>
            <a:r>
              <a:rPr lang="en-US"/>
              <a:t>Wooden Knife                      Paper Knife</a:t>
            </a:r>
          </a:p>
        </p:txBody>
      </p:sp>
    </p:spTree>
    <p:extLst>
      <p:ext uri="{BB962C8B-B14F-4D97-AF65-F5344CB8AC3E}">
        <p14:creationId xmlns:p14="http://schemas.microsoft.com/office/powerpoint/2010/main" val="27929332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A4EBA-C40A-41C1-BDC7-1CFC5AC8E878}"/>
              </a:ext>
            </a:extLst>
          </p:cNvPr>
          <p:cNvSpPr>
            <a:spLocks noGrp="1"/>
          </p:cNvSpPr>
          <p:nvPr>
            <p:ph type="title"/>
          </p:nvPr>
        </p:nvSpPr>
        <p:spPr/>
        <p:txBody>
          <a:bodyPr/>
          <a:lstStyle/>
          <a:p>
            <a:r>
              <a:rPr lang="en-US"/>
              <a:t>Other Types of Knives</a:t>
            </a:r>
          </a:p>
        </p:txBody>
      </p:sp>
      <p:sp>
        <p:nvSpPr>
          <p:cNvPr id="5" name="Slide Number Placeholder 4">
            <a:extLst>
              <a:ext uri="{FF2B5EF4-FFF2-40B4-BE49-F238E27FC236}">
                <a16:creationId xmlns:a16="http://schemas.microsoft.com/office/drawing/2014/main" id="{CAA99757-BE5F-48D3-8C83-EEDB837174D0}"/>
              </a:ext>
            </a:extLst>
          </p:cNvPr>
          <p:cNvSpPr>
            <a:spLocks noGrp="1"/>
          </p:cNvSpPr>
          <p:nvPr>
            <p:ph type="sldNum" sz="quarter" idx="11"/>
          </p:nvPr>
        </p:nvSpPr>
        <p:spPr/>
        <p:txBody>
          <a:bodyPr/>
          <a:lstStyle/>
          <a:p>
            <a:fld id="{E90004F6-3B72-4B7F-A4A4-BC694B357643}" type="slidenum">
              <a:rPr lang="en-US" altLang="en-US" smtClean="0"/>
              <a:pPr/>
              <a:t>11</a:t>
            </a:fld>
            <a:endParaRPr lang="en-US" altLang="en-US"/>
          </a:p>
        </p:txBody>
      </p:sp>
      <p:sp>
        <p:nvSpPr>
          <p:cNvPr id="6" name="TextBox 5">
            <a:extLst>
              <a:ext uri="{FF2B5EF4-FFF2-40B4-BE49-F238E27FC236}">
                <a16:creationId xmlns:a16="http://schemas.microsoft.com/office/drawing/2014/main" id="{AE5E4E73-7960-4EBA-9313-AF443E095A2C}"/>
              </a:ext>
            </a:extLst>
          </p:cNvPr>
          <p:cNvSpPr txBox="1"/>
          <p:nvPr/>
        </p:nvSpPr>
        <p:spPr>
          <a:xfrm>
            <a:off x="510073" y="2363755"/>
            <a:ext cx="184731" cy="369332"/>
          </a:xfrm>
          <a:prstGeom prst="rect">
            <a:avLst/>
          </a:prstGeom>
          <a:noFill/>
        </p:spPr>
        <p:txBody>
          <a:bodyPr wrap="none" rtlCol="0">
            <a:spAutoFit/>
          </a:bodyPr>
          <a:lstStyle/>
          <a:p>
            <a:endParaRPr lang="en-US"/>
          </a:p>
        </p:txBody>
      </p:sp>
      <p:pic>
        <p:nvPicPr>
          <p:cNvPr id="1026" name="Picture 2" descr="Amazon.com : Ka-Bar 2-1232-1 Sheath Knife 4&quot; : Tactical Folding Knives :  Sports &amp; Outdoors">
            <a:extLst>
              <a:ext uri="{FF2B5EF4-FFF2-40B4-BE49-F238E27FC236}">
                <a16:creationId xmlns:a16="http://schemas.microsoft.com/office/drawing/2014/main" id="{350E5B46-9AF8-4422-9980-EA128F6AD67B}"/>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5022" b="97380" l="2000" r="97000">
                        <a14:foregroundMark x1="17600" y1="80568" x2="17600" y2="80568"/>
                        <a14:foregroundMark x1="7000" y1="95852" x2="7000" y2="95852"/>
                        <a14:foregroundMark x1="2000" y1="97380" x2="2000" y2="97380"/>
                        <a14:foregroundMark x1="12400" y1="86245" x2="12400" y2="86245"/>
                        <a14:foregroundMark x1="10400" y1="89301" x2="10400" y2="89301"/>
                        <a14:foregroundMark x1="9200" y1="90830" x2="9200" y2="90830"/>
                        <a14:foregroundMark x1="7000" y1="93231" x2="2000" y2="97598"/>
                        <a14:foregroundMark x1="90800" y1="5022" x2="90800" y2="5022"/>
                        <a14:foregroundMark x1="90800" y1="5022" x2="97000" y2="9825"/>
                        <a14:foregroundMark x1="92600" y1="11790" x2="92400" y2="12009"/>
                      </a14:backgroundRemoval>
                    </a14:imgEffect>
                  </a14:imgLayer>
                </a14:imgProps>
              </a:ext>
              <a:ext uri="{28A0092B-C50C-407E-A947-70E740481C1C}">
                <a14:useLocalDpi xmlns:a14="http://schemas.microsoft.com/office/drawing/2010/main" val="0"/>
              </a:ext>
            </a:extLst>
          </a:blip>
          <a:srcRect/>
          <a:stretch>
            <a:fillRect/>
          </a:stretch>
        </p:blipFill>
        <p:spPr bwMode="auto">
          <a:xfrm>
            <a:off x="369475" y="2534092"/>
            <a:ext cx="2786790" cy="25527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NRS Titanium Pilot River Knife | REI Co-op">
            <a:extLst>
              <a:ext uri="{FF2B5EF4-FFF2-40B4-BE49-F238E27FC236}">
                <a16:creationId xmlns:a16="http://schemas.microsoft.com/office/drawing/2014/main" id="{70B2B3D9-942B-42E5-873D-E5E2B48FC8B5}"/>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2381" b="98810" l="2689" r="98151">
                        <a14:foregroundMark x1="8571" y1="80612" x2="8571" y2="80612"/>
                        <a14:foregroundMark x1="4370" y1="87755" x2="4370" y2="87755"/>
                        <a14:foregroundMark x1="3361" y1="94558" x2="3361" y2="94558"/>
                        <a14:foregroundMark x1="5882" y1="98810" x2="5882" y2="98810"/>
                        <a14:foregroundMark x1="82521" y1="10034" x2="82521" y2="10034"/>
                        <a14:foregroundMark x1="88235" y1="5102" x2="88235" y2="5102"/>
                        <a14:foregroundMark x1="94622" y1="2551" x2="94622" y2="2551"/>
                        <a14:foregroundMark x1="98151" y1="7653" x2="98151" y2="7653"/>
                      </a14:backgroundRemoval>
                    </a14:imgEffect>
                  </a14:imgLayer>
                </a14:imgProps>
              </a:ext>
              <a:ext uri="{28A0092B-C50C-407E-A947-70E740481C1C}">
                <a14:useLocalDpi xmlns:a14="http://schemas.microsoft.com/office/drawing/2010/main" val="0"/>
              </a:ext>
            </a:extLst>
          </a:blip>
          <a:srcRect/>
          <a:stretch>
            <a:fillRect/>
          </a:stretch>
        </p:blipFill>
        <p:spPr bwMode="auto">
          <a:xfrm rot="10406070">
            <a:off x="2412738" y="2760163"/>
            <a:ext cx="2867025" cy="283329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ooking Knife 10 in : professional kitchen knife series Authentique -  Sabatier K">
            <a:extLst>
              <a:ext uri="{FF2B5EF4-FFF2-40B4-BE49-F238E27FC236}">
                <a16:creationId xmlns:a16="http://schemas.microsoft.com/office/drawing/2014/main" id="{40E7782E-406C-471C-B978-796E7C9EA3E3}"/>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9888" b="89888" l="893" r="97143">
                        <a14:foregroundMark x1="7143" y1="22022" x2="7143" y2="22022"/>
                        <a14:foregroundMark x1="3214" y1="19551" x2="3214" y2="19551"/>
                        <a14:foregroundMark x1="1071" y1="18652" x2="1071" y2="18652"/>
                        <a14:foregroundMark x1="1607" y1="17978" x2="1607" y2="17978"/>
                        <a14:foregroundMark x1="93393" y1="73483" x2="93393" y2="73483"/>
                        <a14:foregroundMark x1="97143" y1="76629" x2="97143" y2="76629"/>
                      </a14:backgroundRemoval>
                    </a14:imgEffect>
                  </a14:imgLayer>
                </a14:imgProps>
              </a:ext>
              <a:ext uri="{28A0092B-C50C-407E-A947-70E740481C1C}">
                <a14:useLocalDpi xmlns:a14="http://schemas.microsoft.com/office/drawing/2010/main" val="0"/>
              </a:ext>
            </a:extLst>
          </a:blip>
          <a:srcRect/>
          <a:stretch>
            <a:fillRect/>
          </a:stretch>
        </p:blipFill>
        <p:spPr bwMode="auto">
          <a:xfrm rot="17222838">
            <a:off x="4233862" y="1990726"/>
            <a:ext cx="5334000" cy="4238625"/>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C73C7AB2-56FA-458C-9D02-31CCB79338A2}"/>
              </a:ext>
            </a:extLst>
          </p:cNvPr>
          <p:cNvSpPr txBox="1">
            <a:spLocks/>
          </p:cNvSpPr>
          <p:nvPr/>
        </p:nvSpPr>
        <p:spPr bwMode="auto">
          <a:xfrm>
            <a:off x="233363" y="1217613"/>
            <a:ext cx="8961437"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457200" rtl="0" eaLnBrk="0" fontAlgn="base" hangingPunct="0">
              <a:spcBef>
                <a:spcPct val="0"/>
              </a:spcBef>
              <a:spcAft>
                <a:spcPct val="0"/>
              </a:spcAft>
              <a:defRPr sz="3200" b="1" kern="1200">
                <a:solidFill>
                  <a:schemeClr val="bg1"/>
                </a:solidFill>
                <a:latin typeface="Helvetica"/>
                <a:ea typeface="ヒラギノ角ゴ Pro W3" charset="0"/>
                <a:cs typeface="ヒラギノ角ゴ Pro W3" charset="0"/>
              </a:defRPr>
            </a:lvl1pPr>
            <a:lvl2pPr algn="l" defTabSz="457200" rtl="0" eaLnBrk="0" fontAlgn="base" hangingPunct="0">
              <a:spcBef>
                <a:spcPct val="0"/>
              </a:spcBef>
              <a:spcAft>
                <a:spcPct val="0"/>
              </a:spcAft>
              <a:defRPr sz="3200" b="1">
                <a:solidFill>
                  <a:schemeClr val="bg1"/>
                </a:solidFill>
                <a:latin typeface="Helvetica" charset="0"/>
                <a:ea typeface="ヒラギノ角ゴ Pro W3" charset="0"/>
                <a:cs typeface="ヒラギノ角ゴ Pro W3" charset="0"/>
              </a:defRPr>
            </a:lvl2pPr>
            <a:lvl3pPr algn="l" defTabSz="457200" rtl="0" eaLnBrk="0" fontAlgn="base" hangingPunct="0">
              <a:spcBef>
                <a:spcPct val="0"/>
              </a:spcBef>
              <a:spcAft>
                <a:spcPct val="0"/>
              </a:spcAft>
              <a:defRPr sz="3200" b="1">
                <a:solidFill>
                  <a:schemeClr val="bg1"/>
                </a:solidFill>
                <a:latin typeface="Helvetica" charset="0"/>
                <a:ea typeface="ヒラギノ角ゴ Pro W3" charset="0"/>
                <a:cs typeface="ヒラギノ角ゴ Pro W3" charset="0"/>
              </a:defRPr>
            </a:lvl3pPr>
            <a:lvl4pPr algn="l" defTabSz="457200" rtl="0" eaLnBrk="0" fontAlgn="base" hangingPunct="0">
              <a:spcBef>
                <a:spcPct val="0"/>
              </a:spcBef>
              <a:spcAft>
                <a:spcPct val="0"/>
              </a:spcAft>
              <a:defRPr sz="3200" b="1">
                <a:solidFill>
                  <a:schemeClr val="bg1"/>
                </a:solidFill>
                <a:latin typeface="Helvetica" charset="0"/>
                <a:ea typeface="ヒラギノ角ゴ Pro W3" charset="0"/>
                <a:cs typeface="ヒラギノ角ゴ Pro W3" charset="0"/>
              </a:defRPr>
            </a:lvl4pPr>
            <a:lvl5pPr algn="l" defTabSz="457200" rtl="0" eaLnBrk="0" fontAlgn="base" hangingPunct="0">
              <a:spcBef>
                <a:spcPct val="0"/>
              </a:spcBef>
              <a:spcAft>
                <a:spcPct val="0"/>
              </a:spcAft>
              <a:defRPr sz="3200" b="1">
                <a:solidFill>
                  <a:schemeClr val="bg1"/>
                </a:solidFill>
                <a:latin typeface="Helvetica" charset="0"/>
                <a:ea typeface="ヒラギノ角ゴ Pro W3" charset="0"/>
                <a:cs typeface="ヒラギノ角ゴ Pro W3" charset="0"/>
              </a:defRPr>
            </a:lvl5pPr>
            <a:lvl6pPr marL="457200" algn="l" defTabSz="457200" rtl="0" fontAlgn="base">
              <a:spcBef>
                <a:spcPct val="0"/>
              </a:spcBef>
              <a:spcAft>
                <a:spcPct val="0"/>
              </a:spcAft>
              <a:defRPr sz="3200" b="1">
                <a:solidFill>
                  <a:schemeClr val="bg1"/>
                </a:solidFill>
                <a:latin typeface="Helvetica" charset="0"/>
                <a:ea typeface="ヒラギノ角ゴ Pro W3" charset="0"/>
                <a:cs typeface="ヒラギノ角ゴ Pro W3" charset="0"/>
              </a:defRPr>
            </a:lvl6pPr>
            <a:lvl7pPr marL="914400" algn="l" defTabSz="457200" rtl="0" fontAlgn="base">
              <a:spcBef>
                <a:spcPct val="0"/>
              </a:spcBef>
              <a:spcAft>
                <a:spcPct val="0"/>
              </a:spcAft>
              <a:defRPr sz="3200" b="1">
                <a:solidFill>
                  <a:schemeClr val="bg1"/>
                </a:solidFill>
                <a:latin typeface="Helvetica" charset="0"/>
                <a:ea typeface="ヒラギノ角ゴ Pro W3" charset="0"/>
                <a:cs typeface="ヒラギノ角ゴ Pro W3" charset="0"/>
              </a:defRPr>
            </a:lvl7pPr>
            <a:lvl8pPr marL="1371600" algn="l" defTabSz="457200" rtl="0" fontAlgn="base">
              <a:spcBef>
                <a:spcPct val="0"/>
              </a:spcBef>
              <a:spcAft>
                <a:spcPct val="0"/>
              </a:spcAft>
              <a:defRPr sz="3200" b="1">
                <a:solidFill>
                  <a:schemeClr val="bg1"/>
                </a:solidFill>
                <a:latin typeface="Helvetica" charset="0"/>
                <a:ea typeface="ヒラギノ角ゴ Pro W3" charset="0"/>
                <a:cs typeface="ヒラギノ角ゴ Pro W3" charset="0"/>
              </a:defRPr>
            </a:lvl8pPr>
            <a:lvl9pPr marL="1828800" algn="l" defTabSz="457200" rtl="0" fontAlgn="base">
              <a:spcBef>
                <a:spcPct val="0"/>
              </a:spcBef>
              <a:spcAft>
                <a:spcPct val="0"/>
              </a:spcAft>
              <a:defRPr sz="3200" b="1">
                <a:solidFill>
                  <a:schemeClr val="bg1"/>
                </a:solidFill>
                <a:latin typeface="Helvetica" charset="0"/>
                <a:ea typeface="ヒラギノ角ゴ Pro W3" charset="0"/>
                <a:cs typeface="ヒラギノ角ゴ Pro W3" charset="0"/>
              </a:defRPr>
            </a:lvl9pPr>
          </a:lstStyle>
          <a:p>
            <a:r>
              <a:rPr lang="en-US"/>
              <a:t>Sheath Knife         River Knife    Kitchen Knife</a:t>
            </a:r>
          </a:p>
        </p:txBody>
      </p:sp>
    </p:spTree>
    <p:extLst>
      <p:ext uri="{BB962C8B-B14F-4D97-AF65-F5344CB8AC3E}">
        <p14:creationId xmlns:p14="http://schemas.microsoft.com/office/powerpoint/2010/main" val="34193729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B65A9-BB61-4B83-AB78-50E3684B90D0}"/>
              </a:ext>
            </a:extLst>
          </p:cNvPr>
          <p:cNvSpPr>
            <a:spLocks noGrp="1"/>
          </p:cNvSpPr>
          <p:nvPr>
            <p:ph type="title"/>
          </p:nvPr>
        </p:nvSpPr>
        <p:spPr/>
        <p:txBody>
          <a:bodyPr/>
          <a:lstStyle/>
          <a:p>
            <a:r>
              <a:rPr lang="en-US"/>
              <a:t>Sheath Knives</a:t>
            </a:r>
          </a:p>
        </p:txBody>
      </p:sp>
      <p:sp>
        <p:nvSpPr>
          <p:cNvPr id="3" name="Content Placeholder 2">
            <a:extLst>
              <a:ext uri="{FF2B5EF4-FFF2-40B4-BE49-F238E27FC236}">
                <a16:creationId xmlns:a16="http://schemas.microsoft.com/office/drawing/2014/main" id="{60188081-7877-40CE-ABF3-6AD6CDD6F228}"/>
              </a:ext>
            </a:extLst>
          </p:cNvPr>
          <p:cNvSpPr>
            <a:spLocks noGrp="1"/>
          </p:cNvSpPr>
          <p:nvPr>
            <p:ph idx="1"/>
          </p:nvPr>
        </p:nvSpPr>
        <p:spPr>
          <a:xfrm>
            <a:off x="457200" y="1626833"/>
            <a:ext cx="8229600" cy="4525963"/>
          </a:xfrm>
        </p:spPr>
        <p:txBody>
          <a:bodyPr/>
          <a:lstStyle/>
          <a:p>
            <a:pPr marL="0" indent="0" algn="l">
              <a:buNone/>
            </a:pPr>
            <a:r>
              <a:rPr lang="en-US" sz="2000" b="1" i="0">
                <a:effectLst/>
                <a:latin typeface="Roboto" panose="02000000000000000000" pitchFamily="2" charset="0"/>
              </a:rPr>
              <a:t>Q. What is the official BSA regulation on carrying sheath knives?</a:t>
            </a:r>
            <a:br>
              <a:rPr lang="en-US" sz="2000" b="1" i="0">
                <a:effectLst/>
                <a:latin typeface="Roboto" panose="02000000000000000000" pitchFamily="2" charset="0"/>
              </a:rPr>
            </a:br>
            <a:endParaRPr lang="en-US" sz="2000" b="1" i="0">
              <a:effectLst/>
              <a:latin typeface="Roboto" panose="02000000000000000000" pitchFamily="2" charset="0"/>
            </a:endParaRPr>
          </a:p>
          <a:p>
            <a:pPr marL="0" indent="0" algn="l">
              <a:buNone/>
            </a:pPr>
            <a:r>
              <a:rPr lang="en-US" sz="2000" b="1" i="0">
                <a:effectLst/>
                <a:latin typeface="Roboto" panose="02000000000000000000" pitchFamily="2" charset="0"/>
              </a:rPr>
              <a:t>A.</a:t>
            </a:r>
            <a:r>
              <a:rPr lang="en-US" sz="2000" b="0" i="0">
                <a:effectLst/>
                <a:latin typeface="Roboto" panose="02000000000000000000" pitchFamily="2" charset="0"/>
              </a:rPr>
              <a:t> The </a:t>
            </a:r>
            <a:r>
              <a:rPr lang="en-US" sz="2000" b="0" i="1">
                <a:effectLst/>
                <a:latin typeface="Roboto" panose="02000000000000000000" pitchFamily="2" charset="0"/>
              </a:rPr>
              <a:t>Boy Scout Handbook</a:t>
            </a:r>
            <a:r>
              <a:rPr lang="en-US" sz="2000" b="0" i="0">
                <a:effectLst/>
                <a:latin typeface="Roboto" panose="02000000000000000000" pitchFamily="2" charset="0"/>
              </a:rPr>
              <a:t>, </a:t>
            </a:r>
            <a:r>
              <a:rPr lang="en-US" sz="2000" b="0" i="1">
                <a:effectLst/>
                <a:latin typeface="Roboto" panose="02000000000000000000" pitchFamily="2" charset="0"/>
              </a:rPr>
              <a:t>Bear Handbook</a:t>
            </a:r>
            <a:r>
              <a:rPr lang="en-US" sz="2000" b="0" i="0">
                <a:effectLst/>
                <a:latin typeface="Roboto" panose="02000000000000000000" pitchFamily="2" charset="0"/>
              </a:rPr>
              <a:t>, and </a:t>
            </a:r>
            <a:r>
              <a:rPr lang="en-US" sz="2000" b="0" i="1">
                <a:effectLst/>
                <a:latin typeface="Roboto" panose="02000000000000000000" pitchFamily="2" charset="0"/>
              </a:rPr>
              <a:t>Webelos Handbook</a:t>
            </a:r>
            <a:r>
              <a:rPr lang="en-US" sz="2000" b="0" i="0">
                <a:effectLst/>
                <a:latin typeface="Roboto" panose="02000000000000000000" pitchFamily="2" charset="0"/>
              </a:rPr>
              <a:t> contain the program for the safe and responsible use of knives. The BSA believes choosing the right equipment for the job at hand is the best answer to the question of what specific knife should be used. We are aware that many councils or camps may have limits on the type or style of knife that should be used. The BSA neither encourages nor bans fixed-blade knives nor do we set a limit on blade length. Additional information is found in the </a:t>
            </a:r>
            <a:r>
              <a:rPr lang="en-US" sz="2000" b="1" i="1" u="none" strike="noStrike">
                <a:effectLst/>
                <a:latin typeface="Roboto" panose="02000000000000000000" pitchFamily="2" charset="0"/>
                <a:hlinkClick r:id="rId2">
                  <a:extLst>
                    <a:ext uri="{A12FA001-AC4F-418D-AE19-62706E023703}">
                      <ahyp:hlinkClr xmlns:ahyp="http://schemas.microsoft.com/office/drawing/2018/hyperlinkcolor" val="tx"/>
                    </a:ext>
                  </a:extLst>
                </a:hlinkClick>
              </a:rPr>
              <a:t>Guide to Safe Scouting</a:t>
            </a:r>
            <a:r>
              <a:rPr lang="en-US" sz="2000" b="0" i="0">
                <a:effectLst/>
                <a:latin typeface="Roboto" panose="02000000000000000000" pitchFamily="2" charset="0"/>
              </a:rPr>
              <a:t>.</a:t>
            </a:r>
          </a:p>
          <a:p>
            <a:endParaRPr lang="en-US" sz="2000"/>
          </a:p>
        </p:txBody>
      </p:sp>
      <p:sp>
        <p:nvSpPr>
          <p:cNvPr id="4" name="Slide Number Placeholder 3">
            <a:extLst>
              <a:ext uri="{FF2B5EF4-FFF2-40B4-BE49-F238E27FC236}">
                <a16:creationId xmlns:a16="http://schemas.microsoft.com/office/drawing/2014/main" id="{FB91BE24-4DF7-49E5-9473-465E11F23515}"/>
              </a:ext>
            </a:extLst>
          </p:cNvPr>
          <p:cNvSpPr>
            <a:spLocks noGrp="1"/>
          </p:cNvSpPr>
          <p:nvPr>
            <p:ph type="sldNum" sz="quarter" idx="10"/>
          </p:nvPr>
        </p:nvSpPr>
        <p:spPr/>
        <p:txBody>
          <a:bodyPr/>
          <a:lstStyle/>
          <a:p>
            <a:fld id="{1439848F-605F-49AE-8438-2006ED424C5C}" type="slidenum">
              <a:rPr lang="en-US" altLang="en-US" smtClean="0"/>
              <a:pPr/>
              <a:t>12</a:t>
            </a:fld>
            <a:endParaRPr lang="en-US" altLang="en-US"/>
          </a:p>
        </p:txBody>
      </p:sp>
    </p:spTree>
    <p:extLst>
      <p:ext uri="{BB962C8B-B14F-4D97-AF65-F5344CB8AC3E}">
        <p14:creationId xmlns:p14="http://schemas.microsoft.com/office/powerpoint/2010/main" val="22004523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CB1C7-51A2-4A82-9D07-5A00A4CCB003}"/>
              </a:ext>
            </a:extLst>
          </p:cNvPr>
          <p:cNvSpPr>
            <a:spLocks noGrp="1"/>
          </p:cNvSpPr>
          <p:nvPr>
            <p:ph type="title"/>
          </p:nvPr>
        </p:nvSpPr>
        <p:spPr/>
        <p:txBody>
          <a:bodyPr/>
          <a:lstStyle/>
          <a:p>
            <a:r>
              <a:rPr lang="en-US"/>
              <a:t>Knife Safety</a:t>
            </a:r>
          </a:p>
        </p:txBody>
      </p:sp>
      <p:sp>
        <p:nvSpPr>
          <p:cNvPr id="5" name="Content Placeholder 4">
            <a:extLst>
              <a:ext uri="{FF2B5EF4-FFF2-40B4-BE49-F238E27FC236}">
                <a16:creationId xmlns:a16="http://schemas.microsoft.com/office/drawing/2014/main" id="{38FE50A7-CC0F-4936-BD8B-850B44610993}"/>
              </a:ext>
            </a:extLst>
          </p:cNvPr>
          <p:cNvSpPr>
            <a:spLocks noGrp="1"/>
          </p:cNvSpPr>
          <p:nvPr>
            <p:ph sz="half" idx="1"/>
          </p:nvPr>
        </p:nvSpPr>
        <p:spPr/>
        <p:txBody>
          <a:bodyPr/>
          <a:lstStyle/>
          <a:p>
            <a:r>
              <a:rPr lang="en-US"/>
              <a:t>Establish a “Safety Circle”</a:t>
            </a:r>
          </a:p>
          <a:p>
            <a:r>
              <a:rPr lang="en-US"/>
              <a:t>Knife in Hand, Turn in a Circle</a:t>
            </a:r>
          </a:p>
          <a:p>
            <a:r>
              <a:rPr lang="en-US"/>
              <a:t>If Knife Touches Anyone, You are Not Safe</a:t>
            </a:r>
          </a:p>
          <a:p>
            <a:r>
              <a:rPr lang="en-US"/>
              <a:t>Be Alert</a:t>
            </a:r>
          </a:p>
        </p:txBody>
      </p:sp>
      <p:sp>
        <p:nvSpPr>
          <p:cNvPr id="6" name="Content Placeholder 5">
            <a:extLst>
              <a:ext uri="{FF2B5EF4-FFF2-40B4-BE49-F238E27FC236}">
                <a16:creationId xmlns:a16="http://schemas.microsoft.com/office/drawing/2014/main" id="{AE5A6220-D4CD-40B2-8AE7-AF1C5C4955A4}"/>
              </a:ext>
            </a:extLst>
          </p:cNvPr>
          <p:cNvSpPr>
            <a:spLocks noGrp="1"/>
          </p:cNvSpPr>
          <p:nvPr>
            <p:ph sz="half" idx="2"/>
          </p:nvPr>
        </p:nvSpPr>
        <p:spPr/>
        <p:txBody>
          <a:bodyPr/>
          <a:lstStyle/>
          <a:p>
            <a:endParaRPr lang="en-US"/>
          </a:p>
        </p:txBody>
      </p:sp>
      <p:sp>
        <p:nvSpPr>
          <p:cNvPr id="4" name="Slide Number Placeholder 3">
            <a:extLst>
              <a:ext uri="{FF2B5EF4-FFF2-40B4-BE49-F238E27FC236}">
                <a16:creationId xmlns:a16="http://schemas.microsoft.com/office/drawing/2014/main" id="{15969300-7DF7-4CED-8E33-E65AC5FB75B8}"/>
              </a:ext>
            </a:extLst>
          </p:cNvPr>
          <p:cNvSpPr>
            <a:spLocks noGrp="1"/>
          </p:cNvSpPr>
          <p:nvPr>
            <p:ph type="sldNum" sz="quarter" idx="11"/>
          </p:nvPr>
        </p:nvSpPr>
        <p:spPr/>
        <p:txBody>
          <a:bodyPr/>
          <a:lstStyle/>
          <a:p>
            <a:fld id="{1439848F-605F-49AE-8438-2006ED424C5C}" type="slidenum">
              <a:rPr lang="en-US" altLang="en-US" smtClean="0"/>
              <a:pPr/>
              <a:t>13</a:t>
            </a:fld>
            <a:endParaRPr lang="en-US" altLang="en-US"/>
          </a:p>
        </p:txBody>
      </p:sp>
      <p:pic>
        <p:nvPicPr>
          <p:cNvPr id="21506" name="Picture 2">
            <a:extLst>
              <a:ext uri="{FF2B5EF4-FFF2-40B4-BE49-F238E27FC236}">
                <a16:creationId xmlns:a16="http://schemas.microsoft.com/office/drawing/2014/main" id="{4DF0BFA4-7E42-4F4A-9749-15B12C0957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51753" y="1600200"/>
            <a:ext cx="4241422" cy="44505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10357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EFB49-6DB1-40EC-B9D3-14CEC71CF5B1}"/>
              </a:ext>
            </a:extLst>
          </p:cNvPr>
          <p:cNvSpPr>
            <a:spLocks noGrp="1"/>
          </p:cNvSpPr>
          <p:nvPr>
            <p:ph type="title"/>
          </p:nvPr>
        </p:nvSpPr>
        <p:spPr/>
        <p:txBody>
          <a:bodyPr/>
          <a:lstStyle/>
          <a:p>
            <a:r>
              <a:rPr lang="en-US"/>
              <a:t>Knife Safety</a:t>
            </a:r>
          </a:p>
        </p:txBody>
      </p:sp>
      <p:sp>
        <p:nvSpPr>
          <p:cNvPr id="3" name="Content Placeholder 2">
            <a:extLst>
              <a:ext uri="{FF2B5EF4-FFF2-40B4-BE49-F238E27FC236}">
                <a16:creationId xmlns:a16="http://schemas.microsoft.com/office/drawing/2014/main" id="{6FAA0C32-BA53-4726-94B9-EFD5ADCD6E3D}"/>
              </a:ext>
            </a:extLst>
          </p:cNvPr>
          <p:cNvSpPr>
            <a:spLocks noGrp="1"/>
          </p:cNvSpPr>
          <p:nvPr>
            <p:ph idx="1"/>
          </p:nvPr>
        </p:nvSpPr>
        <p:spPr/>
        <p:txBody>
          <a:bodyPr/>
          <a:lstStyle/>
          <a:p>
            <a:r>
              <a:rPr lang="en-US"/>
              <a:t>Closing a Knife</a:t>
            </a:r>
          </a:p>
          <a:p>
            <a:pPr lvl="1"/>
            <a:r>
              <a:rPr lang="en-US"/>
              <a:t>Use the Palm of your hand</a:t>
            </a:r>
          </a:p>
          <a:p>
            <a:pPr lvl="1"/>
            <a:r>
              <a:rPr lang="en-US"/>
              <a:t>Be Careful with the Blade Lock</a:t>
            </a:r>
          </a:p>
          <a:p>
            <a:r>
              <a:rPr lang="en-US"/>
              <a:t>Always Cut with the </a:t>
            </a:r>
            <a:r>
              <a:rPr lang="en-US" err="1"/>
              <a:t>Knive</a:t>
            </a:r>
            <a:r>
              <a:rPr lang="en-US"/>
              <a:t> Away From You</a:t>
            </a:r>
          </a:p>
          <a:p>
            <a:r>
              <a:rPr lang="en-US"/>
              <a:t>Never Carry an Open Pocket Knife</a:t>
            </a:r>
          </a:p>
          <a:p>
            <a:r>
              <a:rPr lang="en-US"/>
              <a:t>Always Walk</a:t>
            </a:r>
          </a:p>
          <a:p>
            <a:r>
              <a:rPr lang="en-US"/>
              <a:t>Keep Your Knife Sharp</a:t>
            </a:r>
          </a:p>
          <a:p>
            <a:r>
              <a:rPr lang="en-US"/>
              <a:t>Make Small Shavings</a:t>
            </a:r>
          </a:p>
          <a:p>
            <a:r>
              <a:rPr lang="en-US"/>
              <a:t>Put Your Knife Away, Do Not Leave out</a:t>
            </a:r>
          </a:p>
        </p:txBody>
      </p:sp>
      <p:sp>
        <p:nvSpPr>
          <p:cNvPr id="4" name="Slide Number Placeholder 3">
            <a:extLst>
              <a:ext uri="{FF2B5EF4-FFF2-40B4-BE49-F238E27FC236}">
                <a16:creationId xmlns:a16="http://schemas.microsoft.com/office/drawing/2014/main" id="{14076D49-87FC-4C22-AF49-CC06529C895A}"/>
              </a:ext>
            </a:extLst>
          </p:cNvPr>
          <p:cNvSpPr>
            <a:spLocks noGrp="1"/>
          </p:cNvSpPr>
          <p:nvPr>
            <p:ph type="sldNum" sz="quarter" idx="10"/>
          </p:nvPr>
        </p:nvSpPr>
        <p:spPr/>
        <p:txBody>
          <a:bodyPr/>
          <a:lstStyle/>
          <a:p>
            <a:fld id="{1439848F-605F-49AE-8438-2006ED424C5C}" type="slidenum">
              <a:rPr lang="en-US" altLang="en-US" smtClean="0"/>
              <a:pPr/>
              <a:t>14</a:t>
            </a:fld>
            <a:endParaRPr lang="en-US" altLang="en-US"/>
          </a:p>
        </p:txBody>
      </p:sp>
      <p:pic>
        <p:nvPicPr>
          <p:cNvPr id="5" name="Picture 4">
            <a:extLst>
              <a:ext uri="{FF2B5EF4-FFF2-40B4-BE49-F238E27FC236}">
                <a16:creationId xmlns:a16="http://schemas.microsoft.com/office/drawing/2014/main" id="{4D1D2AC8-7C23-49DD-B6B1-960CF93EB093}"/>
              </a:ext>
            </a:extLst>
          </p:cNvPr>
          <p:cNvPicPr>
            <a:picLocks noChangeAspect="1"/>
          </p:cNvPicPr>
          <p:nvPr/>
        </p:nvPicPr>
        <p:blipFill>
          <a:blip r:embed="rId3"/>
          <a:stretch>
            <a:fillRect/>
          </a:stretch>
        </p:blipFill>
        <p:spPr>
          <a:xfrm>
            <a:off x="6562881" y="4254384"/>
            <a:ext cx="2476627" cy="2254366"/>
          </a:xfrm>
          <a:prstGeom prst="rect">
            <a:avLst/>
          </a:prstGeom>
        </p:spPr>
      </p:pic>
      <p:pic>
        <p:nvPicPr>
          <p:cNvPr id="7" name="Picture 6" descr="A hand holding a knife&#10;&#10;Description automatically generated">
            <a:extLst>
              <a:ext uri="{FF2B5EF4-FFF2-40B4-BE49-F238E27FC236}">
                <a16:creationId xmlns:a16="http://schemas.microsoft.com/office/drawing/2014/main" id="{A6EB28AB-E49B-44E2-A0B8-47345BC9F407}"/>
              </a:ext>
            </a:extLst>
          </p:cNvPr>
          <p:cNvPicPr>
            <a:picLocks noChangeAspect="1"/>
          </p:cNvPicPr>
          <p:nvPr/>
        </p:nvPicPr>
        <p:blipFill>
          <a:blip r:embed="rId4"/>
          <a:stretch>
            <a:fillRect/>
          </a:stretch>
        </p:blipFill>
        <p:spPr>
          <a:xfrm>
            <a:off x="5456422" y="601269"/>
            <a:ext cx="3230378" cy="1815301"/>
          </a:xfrm>
          <a:prstGeom prst="rect">
            <a:avLst/>
          </a:prstGeom>
        </p:spPr>
      </p:pic>
    </p:spTree>
    <p:extLst>
      <p:ext uri="{BB962C8B-B14F-4D97-AF65-F5344CB8AC3E}">
        <p14:creationId xmlns:p14="http://schemas.microsoft.com/office/powerpoint/2010/main" val="5072653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CAD17-3279-4B62-BC58-420652BE83AB}"/>
              </a:ext>
            </a:extLst>
          </p:cNvPr>
          <p:cNvSpPr>
            <a:spLocks noGrp="1"/>
          </p:cNvSpPr>
          <p:nvPr>
            <p:ph type="title"/>
          </p:nvPr>
        </p:nvSpPr>
        <p:spPr/>
        <p:txBody>
          <a:bodyPr/>
          <a:lstStyle/>
          <a:p>
            <a:r>
              <a:rPr lang="en-US"/>
              <a:t>Knife Blade Locks</a:t>
            </a:r>
          </a:p>
        </p:txBody>
      </p:sp>
      <p:sp>
        <p:nvSpPr>
          <p:cNvPr id="3" name="Content Placeholder 2">
            <a:extLst>
              <a:ext uri="{FF2B5EF4-FFF2-40B4-BE49-F238E27FC236}">
                <a16:creationId xmlns:a16="http://schemas.microsoft.com/office/drawing/2014/main" id="{C72365CE-1EAF-4866-AE2E-0AF19EEB3FB8}"/>
              </a:ext>
            </a:extLst>
          </p:cNvPr>
          <p:cNvSpPr>
            <a:spLocks noGrp="1"/>
          </p:cNvSpPr>
          <p:nvPr>
            <p:ph sz="half" idx="1"/>
          </p:nvPr>
        </p:nvSpPr>
        <p:spPr/>
        <p:txBody>
          <a:bodyPr/>
          <a:lstStyle/>
          <a:p>
            <a:endParaRPr lang="en-US"/>
          </a:p>
        </p:txBody>
      </p:sp>
      <p:sp>
        <p:nvSpPr>
          <p:cNvPr id="4" name="Content Placeholder 3">
            <a:extLst>
              <a:ext uri="{FF2B5EF4-FFF2-40B4-BE49-F238E27FC236}">
                <a16:creationId xmlns:a16="http://schemas.microsoft.com/office/drawing/2014/main" id="{C2BB6C1C-5189-450C-AC84-7B4DDCA907F6}"/>
              </a:ext>
            </a:extLst>
          </p:cNvPr>
          <p:cNvSpPr>
            <a:spLocks noGrp="1"/>
          </p:cNvSpPr>
          <p:nvPr>
            <p:ph sz="half" idx="2"/>
          </p:nvPr>
        </p:nvSpPr>
        <p:spPr/>
        <p:txBody>
          <a:bodyPr/>
          <a:lstStyle/>
          <a:p>
            <a:endParaRPr lang="en-US"/>
          </a:p>
        </p:txBody>
      </p:sp>
      <p:sp>
        <p:nvSpPr>
          <p:cNvPr id="5" name="Slide Number Placeholder 4">
            <a:extLst>
              <a:ext uri="{FF2B5EF4-FFF2-40B4-BE49-F238E27FC236}">
                <a16:creationId xmlns:a16="http://schemas.microsoft.com/office/drawing/2014/main" id="{C298647F-AA36-4A85-91EC-F249B3570981}"/>
              </a:ext>
            </a:extLst>
          </p:cNvPr>
          <p:cNvSpPr>
            <a:spLocks noGrp="1"/>
          </p:cNvSpPr>
          <p:nvPr>
            <p:ph type="sldNum" sz="quarter" idx="11"/>
          </p:nvPr>
        </p:nvSpPr>
        <p:spPr/>
        <p:txBody>
          <a:bodyPr/>
          <a:lstStyle/>
          <a:p>
            <a:fld id="{E90004F6-3B72-4B7F-A4A4-BC694B357643}" type="slidenum">
              <a:rPr lang="en-US" altLang="en-US" smtClean="0"/>
              <a:pPr/>
              <a:t>15</a:t>
            </a:fld>
            <a:endParaRPr lang="en-US" altLang="en-US"/>
          </a:p>
        </p:txBody>
      </p:sp>
      <p:pic>
        <p:nvPicPr>
          <p:cNvPr id="7" name="Picture 2" descr="Knife - Wikipedia">
            <a:extLst>
              <a:ext uri="{FF2B5EF4-FFF2-40B4-BE49-F238E27FC236}">
                <a16:creationId xmlns:a16="http://schemas.microsoft.com/office/drawing/2014/main" id="{149490B2-C046-4732-908D-FB61998F063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67297"/>
          <a:stretch/>
        </p:blipFill>
        <p:spPr bwMode="auto">
          <a:xfrm>
            <a:off x="431819" y="2843213"/>
            <a:ext cx="4063981" cy="2220650"/>
          </a:xfrm>
          <a:prstGeom prst="rect">
            <a:avLst/>
          </a:prstGeom>
          <a:solidFill>
            <a:srgbClr val="FFFFFF"/>
          </a:solidFill>
        </p:spPr>
      </p:pic>
      <p:pic>
        <p:nvPicPr>
          <p:cNvPr id="6" name="Picture 2" descr="Knife - Wikipedia">
            <a:extLst>
              <a:ext uri="{FF2B5EF4-FFF2-40B4-BE49-F238E27FC236}">
                <a16:creationId xmlns:a16="http://schemas.microsoft.com/office/drawing/2014/main" id="{7065288B-722B-4DFB-AF22-1F77EE134F3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3073"/>
          <a:stretch/>
        </p:blipFill>
        <p:spPr bwMode="auto">
          <a:xfrm>
            <a:off x="4758859" y="1627188"/>
            <a:ext cx="3708435" cy="4471986"/>
          </a:xfrm>
          <a:prstGeom prst="rect">
            <a:avLst/>
          </a:prstGeom>
          <a:solidFill>
            <a:srgbClr val="FFFFFF"/>
          </a:solidFill>
        </p:spPr>
      </p:pic>
    </p:spTree>
    <p:extLst>
      <p:ext uri="{BB962C8B-B14F-4D97-AF65-F5344CB8AC3E}">
        <p14:creationId xmlns:p14="http://schemas.microsoft.com/office/powerpoint/2010/main" val="15869687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82446-35C0-4244-A6F2-1575DA6D909A}"/>
              </a:ext>
            </a:extLst>
          </p:cNvPr>
          <p:cNvSpPr>
            <a:spLocks noGrp="1"/>
          </p:cNvSpPr>
          <p:nvPr>
            <p:ph type="title"/>
          </p:nvPr>
        </p:nvSpPr>
        <p:spPr/>
        <p:txBody>
          <a:bodyPr/>
          <a:lstStyle/>
          <a:p>
            <a:r>
              <a:rPr lang="en-US"/>
              <a:t>Caring for Your Knife</a:t>
            </a:r>
          </a:p>
        </p:txBody>
      </p:sp>
      <p:sp>
        <p:nvSpPr>
          <p:cNvPr id="3" name="Content Placeholder 2">
            <a:extLst>
              <a:ext uri="{FF2B5EF4-FFF2-40B4-BE49-F238E27FC236}">
                <a16:creationId xmlns:a16="http://schemas.microsoft.com/office/drawing/2014/main" id="{9C15C92D-DB78-4746-9423-AECFC34ED35E}"/>
              </a:ext>
            </a:extLst>
          </p:cNvPr>
          <p:cNvSpPr>
            <a:spLocks noGrp="1"/>
          </p:cNvSpPr>
          <p:nvPr>
            <p:ph idx="1"/>
          </p:nvPr>
        </p:nvSpPr>
        <p:spPr/>
        <p:txBody>
          <a:bodyPr/>
          <a:lstStyle/>
          <a:p>
            <a:r>
              <a:rPr lang="en-US"/>
              <a:t>A knife is a tool, not a toy.</a:t>
            </a:r>
          </a:p>
          <a:p>
            <a:endParaRPr lang="en-US"/>
          </a:p>
          <a:p>
            <a:r>
              <a:rPr lang="en-US"/>
              <a:t>Never use your knife on something that will dull or break it - Never use your knife to cut living trees or plants, or poke it in the dirt. Moisture and dirt will ruin your knife.</a:t>
            </a:r>
          </a:p>
          <a:p>
            <a:endParaRPr lang="en-US"/>
          </a:p>
          <a:p>
            <a:r>
              <a:rPr lang="en-US"/>
              <a:t>Keep your knife out of the fire. The heat will ruin the temper of the steel making the knife-edge soft and useless.</a:t>
            </a:r>
          </a:p>
        </p:txBody>
      </p:sp>
      <p:sp>
        <p:nvSpPr>
          <p:cNvPr id="4" name="Slide Number Placeholder 3">
            <a:extLst>
              <a:ext uri="{FF2B5EF4-FFF2-40B4-BE49-F238E27FC236}">
                <a16:creationId xmlns:a16="http://schemas.microsoft.com/office/drawing/2014/main" id="{DD3845CE-8BC3-40C7-8679-2DD0FB52F375}"/>
              </a:ext>
            </a:extLst>
          </p:cNvPr>
          <p:cNvSpPr>
            <a:spLocks noGrp="1"/>
          </p:cNvSpPr>
          <p:nvPr>
            <p:ph type="sldNum" sz="quarter" idx="10"/>
          </p:nvPr>
        </p:nvSpPr>
        <p:spPr/>
        <p:txBody>
          <a:bodyPr/>
          <a:lstStyle/>
          <a:p>
            <a:fld id="{1439848F-605F-49AE-8438-2006ED424C5C}" type="slidenum">
              <a:rPr lang="en-US" altLang="en-US" smtClean="0"/>
              <a:pPr/>
              <a:t>16</a:t>
            </a:fld>
            <a:endParaRPr lang="en-US" altLang="en-US"/>
          </a:p>
        </p:txBody>
      </p:sp>
    </p:spTree>
    <p:extLst>
      <p:ext uri="{BB962C8B-B14F-4D97-AF65-F5344CB8AC3E}">
        <p14:creationId xmlns:p14="http://schemas.microsoft.com/office/powerpoint/2010/main" val="32312057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503B8-8571-45AA-B31F-B5AEBDE89512}"/>
              </a:ext>
            </a:extLst>
          </p:cNvPr>
          <p:cNvSpPr>
            <a:spLocks noGrp="1"/>
          </p:cNvSpPr>
          <p:nvPr>
            <p:ph type="title"/>
          </p:nvPr>
        </p:nvSpPr>
        <p:spPr/>
        <p:txBody>
          <a:bodyPr/>
          <a:lstStyle/>
          <a:p>
            <a:r>
              <a:rPr lang="en-US"/>
              <a:t>Caring for Your Knife</a:t>
            </a:r>
          </a:p>
        </p:txBody>
      </p:sp>
      <p:sp>
        <p:nvSpPr>
          <p:cNvPr id="3" name="Content Placeholder 2">
            <a:extLst>
              <a:ext uri="{FF2B5EF4-FFF2-40B4-BE49-F238E27FC236}">
                <a16:creationId xmlns:a16="http://schemas.microsoft.com/office/drawing/2014/main" id="{318EA69F-9E26-4920-9CAA-8A964A87012E}"/>
              </a:ext>
            </a:extLst>
          </p:cNvPr>
          <p:cNvSpPr>
            <a:spLocks noGrp="1"/>
          </p:cNvSpPr>
          <p:nvPr>
            <p:ph idx="1"/>
          </p:nvPr>
        </p:nvSpPr>
        <p:spPr/>
        <p:txBody>
          <a:bodyPr/>
          <a:lstStyle/>
          <a:p>
            <a:r>
              <a:rPr lang="en-US"/>
              <a:t>Do not carve your initials into anything that does not belong to you</a:t>
            </a:r>
          </a:p>
          <a:p>
            <a:endParaRPr lang="en-US"/>
          </a:p>
          <a:p>
            <a:r>
              <a:rPr lang="en-US"/>
              <a:t>Keep your knife dry and keep the blade clean. Wipe the blade before closing it.</a:t>
            </a:r>
          </a:p>
          <a:p>
            <a:endParaRPr lang="en-US"/>
          </a:p>
          <a:p>
            <a:r>
              <a:rPr lang="en-US"/>
              <a:t>Clean your knife by hand; the heat and steam of the dishwasher can dull and damage the knife</a:t>
            </a:r>
          </a:p>
          <a:p>
            <a:endParaRPr lang="en-US"/>
          </a:p>
        </p:txBody>
      </p:sp>
      <p:sp>
        <p:nvSpPr>
          <p:cNvPr id="4" name="Slide Number Placeholder 3">
            <a:extLst>
              <a:ext uri="{FF2B5EF4-FFF2-40B4-BE49-F238E27FC236}">
                <a16:creationId xmlns:a16="http://schemas.microsoft.com/office/drawing/2014/main" id="{048AA44A-983A-4A48-BCF7-8B1F26B5E23A}"/>
              </a:ext>
            </a:extLst>
          </p:cNvPr>
          <p:cNvSpPr>
            <a:spLocks noGrp="1"/>
          </p:cNvSpPr>
          <p:nvPr>
            <p:ph type="sldNum" sz="quarter" idx="10"/>
          </p:nvPr>
        </p:nvSpPr>
        <p:spPr/>
        <p:txBody>
          <a:bodyPr/>
          <a:lstStyle/>
          <a:p>
            <a:fld id="{1439848F-605F-49AE-8438-2006ED424C5C}" type="slidenum">
              <a:rPr lang="en-US" altLang="en-US" smtClean="0"/>
              <a:pPr/>
              <a:t>17</a:t>
            </a:fld>
            <a:endParaRPr lang="en-US" altLang="en-US"/>
          </a:p>
        </p:txBody>
      </p:sp>
    </p:spTree>
    <p:extLst>
      <p:ext uri="{BB962C8B-B14F-4D97-AF65-F5344CB8AC3E}">
        <p14:creationId xmlns:p14="http://schemas.microsoft.com/office/powerpoint/2010/main" val="28714307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Sharpening A </a:t>
            </a:r>
            <a:r>
              <a:rPr lang="en-US" err="1"/>
              <a:t>Kife</a:t>
            </a:r>
            <a:endParaRPr lang="en-US"/>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28750" y="1417638"/>
            <a:ext cx="6286500" cy="3810000"/>
          </a:xfrm>
        </p:spPr>
      </p:pic>
      <p:sp>
        <p:nvSpPr>
          <p:cNvPr id="4" name="Slide Number Placeholder 3"/>
          <p:cNvSpPr>
            <a:spLocks noGrp="1"/>
          </p:cNvSpPr>
          <p:nvPr>
            <p:ph type="sldNum" sz="quarter" idx="10"/>
          </p:nvPr>
        </p:nvSpPr>
        <p:spPr/>
        <p:txBody>
          <a:bodyPr/>
          <a:lstStyle/>
          <a:p>
            <a:fld id="{1439848F-605F-49AE-8438-2006ED424C5C}" type="slidenum">
              <a:rPr lang="en-US" altLang="en-US" smtClean="0"/>
              <a:pPr/>
              <a:t>18</a:t>
            </a:fld>
            <a:endParaRPr lang="en-US" altLang="en-US"/>
          </a:p>
        </p:txBody>
      </p:sp>
      <p:sp>
        <p:nvSpPr>
          <p:cNvPr id="6" name="TextBox 5">
            <a:extLst>
              <a:ext uri="{FF2B5EF4-FFF2-40B4-BE49-F238E27FC236}">
                <a16:creationId xmlns:a16="http://schemas.microsoft.com/office/drawing/2014/main" id="{94B55FCF-92DF-46F1-B91A-1D02A91F0EB8}"/>
              </a:ext>
            </a:extLst>
          </p:cNvPr>
          <p:cNvSpPr txBox="1"/>
          <p:nvPr/>
        </p:nvSpPr>
        <p:spPr>
          <a:xfrm>
            <a:off x="1234676" y="5314749"/>
            <a:ext cx="6832999" cy="375552"/>
          </a:xfrm>
          <a:prstGeom prst="rect">
            <a:avLst/>
          </a:prstGeom>
          <a:noFill/>
        </p:spPr>
        <p:txBody>
          <a:bodyPr wrap="square">
            <a:spAutoFit/>
          </a:bodyPr>
          <a:lstStyle/>
          <a:p>
            <a:pPr>
              <a:lnSpc>
                <a:spcPct val="107000"/>
              </a:lnSpc>
              <a:spcBef>
                <a:spcPts val="0"/>
              </a:spcBef>
              <a:spcAft>
                <a:spcPts val="800"/>
              </a:spcAft>
            </a:pPr>
            <a:r>
              <a:rPr lang="en-US" sz="1800" u="sng">
                <a:solidFill>
                  <a:schemeClr val="bg1"/>
                </a:solidFill>
                <a:effectLst/>
                <a:latin typeface="Calibri" panose="020F0502020204030204" pitchFamily="34"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https://www.youtube.com/watch?v=Ks8pVWR_-Zg&amp;feature=youtu.be</a:t>
            </a:r>
            <a:endParaRPr lang="en-US" sz="18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72010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D90AC-4479-4FB3-88D9-5A548CC070D5}"/>
              </a:ext>
            </a:extLst>
          </p:cNvPr>
          <p:cNvSpPr>
            <a:spLocks noGrp="1"/>
          </p:cNvSpPr>
          <p:nvPr>
            <p:ph type="title"/>
          </p:nvPr>
        </p:nvSpPr>
        <p:spPr/>
        <p:txBody>
          <a:bodyPr/>
          <a:lstStyle/>
          <a:p>
            <a:r>
              <a:rPr lang="en-US"/>
              <a:t>Whittling Chip Card</a:t>
            </a:r>
          </a:p>
        </p:txBody>
      </p:sp>
      <p:sp>
        <p:nvSpPr>
          <p:cNvPr id="4" name="Slide Number Placeholder 3">
            <a:extLst>
              <a:ext uri="{FF2B5EF4-FFF2-40B4-BE49-F238E27FC236}">
                <a16:creationId xmlns:a16="http://schemas.microsoft.com/office/drawing/2014/main" id="{7D3E16B4-5308-48CB-BFC9-24869CCA794D}"/>
              </a:ext>
            </a:extLst>
          </p:cNvPr>
          <p:cNvSpPr>
            <a:spLocks noGrp="1"/>
          </p:cNvSpPr>
          <p:nvPr>
            <p:ph type="sldNum" sz="quarter" idx="10"/>
          </p:nvPr>
        </p:nvSpPr>
        <p:spPr/>
        <p:txBody>
          <a:bodyPr/>
          <a:lstStyle/>
          <a:p>
            <a:fld id="{1439848F-605F-49AE-8438-2006ED424C5C}" type="slidenum">
              <a:rPr lang="en-US" altLang="en-US" smtClean="0"/>
              <a:pPr/>
              <a:t>19</a:t>
            </a:fld>
            <a:endParaRPr lang="en-US" altLang="en-US"/>
          </a:p>
        </p:txBody>
      </p:sp>
      <p:pic>
        <p:nvPicPr>
          <p:cNvPr id="9" name="Content Placeholder 8" descr="A close up of text on a black background&#10;&#10;Description automatically generated">
            <a:extLst>
              <a:ext uri="{FF2B5EF4-FFF2-40B4-BE49-F238E27FC236}">
                <a16:creationId xmlns:a16="http://schemas.microsoft.com/office/drawing/2014/main" id="{53BBAAA1-386E-48DB-84A7-F25CD8AE1143}"/>
              </a:ext>
            </a:extLst>
          </p:cNvPr>
          <p:cNvPicPr>
            <a:picLocks noGrp="1" noChangeAspect="1"/>
          </p:cNvPicPr>
          <p:nvPr>
            <p:ph idx="1"/>
          </p:nvPr>
        </p:nvPicPr>
        <p:blipFill>
          <a:blip r:embed="rId3"/>
          <a:stretch>
            <a:fillRect/>
          </a:stretch>
        </p:blipFill>
        <p:spPr>
          <a:xfrm>
            <a:off x="1831929" y="1807345"/>
            <a:ext cx="2340864" cy="3456432"/>
          </a:xfrm>
        </p:spPr>
      </p:pic>
      <p:pic>
        <p:nvPicPr>
          <p:cNvPr id="29698" name="Picture 2">
            <a:extLst>
              <a:ext uri="{FF2B5EF4-FFF2-40B4-BE49-F238E27FC236}">
                <a16:creationId xmlns:a16="http://schemas.microsoft.com/office/drawing/2014/main" id="{95C1D41B-F9C9-4E81-8BBD-B6788D5DEB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9633" y="1740098"/>
            <a:ext cx="2409825" cy="3590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44961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02BD3-9FDA-4156-927D-8DF82559387C}"/>
              </a:ext>
            </a:extLst>
          </p:cNvPr>
          <p:cNvSpPr>
            <a:spLocks noGrp="1"/>
          </p:cNvSpPr>
          <p:nvPr>
            <p:ph type="title"/>
          </p:nvPr>
        </p:nvSpPr>
        <p:spPr/>
        <p:txBody>
          <a:bodyPr/>
          <a:lstStyle/>
          <a:p>
            <a:r>
              <a:rPr lang="en-US"/>
              <a:t>How Do We Teach In Today’s World</a:t>
            </a:r>
          </a:p>
        </p:txBody>
      </p:sp>
      <p:sp>
        <p:nvSpPr>
          <p:cNvPr id="4" name="Slide Number Placeholder 3">
            <a:extLst>
              <a:ext uri="{FF2B5EF4-FFF2-40B4-BE49-F238E27FC236}">
                <a16:creationId xmlns:a16="http://schemas.microsoft.com/office/drawing/2014/main" id="{5D1B6A47-1F88-47C6-B73F-68D0016576C8}"/>
              </a:ext>
            </a:extLst>
          </p:cNvPr>
          <p:cNvSpPr>
            <a:spLocks noGrp="1"/>
          </p:cNvSpPr>
          <p:nvPr>
            <p:ph type="sldNum" sz="quarter" idx="10"/>
          </p:nvPr>
        </p:nvSpPr>
        <p:spPr/>
        <p:txBody>
          <a:bodyPr/>
          <a:lstStyle/>
          <a:p>
            <a:fld id="{1439848F-605F-49AE-8438-2006ED424C5C}" type="slidenum">
              <a:rPr lang="en-US" altLang="en-US" smtClean="0"/>
              <a:pPr/>
              <a:t>20</a:t>
            </a:fld>
            <a:endParaRPr lang="en-US" altLang="en-US"/>
          </a:p>
        </p:txBody>
      </p:sp>
      <p:pic>
        <p:nvPicPr>
          <p:cNvPr id="2050" name="Picture 2" descr="The Brady Bunch predicted ZOOM Meetings... - Pennsylvania Chiefs of Police  Association | Facebook">
            <a:extLst>
              <a:ext uri="{FF2B5EF4-FFF2-40B4-BE49-F238E27FC236}">
                <a16:creationId xmlns:a16="http://schemas.microsoft.com/office/drawing/2014/main" id="{C84AC358-8F74-4731-B0F7-6CB423BC4E7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00162" y="1455915"/>
            <a:ext cx="6543675" cy="45903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56933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5885A-4730-405F-9FB0-EC614B56FD85}"/>
              </a:ext>
            </a:extLst>
          </p:cNvPr>
          <p:cNvSpPr>
            <a:spLocks noGrp="1"/>
          </p:cNvSpPr>
          <p:nvPr>
            <p:ph type="title"/>
          </p:nvPr>
        </p:nvSpPr>
        <p:spPr/>
        <p:txBody>
          <a:bodyPr/>
          <a:lstStyle/>
          <a:p>
            <a:r>
              <a:rPr lang="en-US"/>
              <a:t>Virtual Whittling Chip</a:t>
            </a:r>
          </a:p>
        </p:txBody>
      </p:sp>
      <p:sp>
        <p:nvSpPr>
          <p:cNvPr id="3" name="Content Placeholder 2">
            <a:extLst>
              <a:ext uri="{FF2B5EF4-FFF2-40B4-BE49-F238E27FC236}">
                <a16:creationId xmlns:a16="http://schemas.microsoft.com/office/drawing/2014/main" id="{EF8BD019-AB80-4B3A-BC0F-330DC8BE4470}"/>
              </a:ext>
            </a:extLst>
          </p:cNvPr>
          <p:cNvSpPr>
            <a:spLocks noGrp="1"/>
          </p:cNvSpPr>
          <p:nvPr>
            <p:ph idx="1"/>
          </p:nvPr>
        </p:nvSpPr>
        <p:spPr/>
        <p:txBody>
          <a:bodyPr/>
          <a:lstStyle/>
          <a:p>
            <a:r>
              <a:rPr lang="en-US"/>
              <a:t>Zoom, Microsoft Teams</a:t>
            </a:r>
          </a:p>
          <a:p>
            <a:r>
              <a:rPr lang="en-US"/>
              <a:t>Must include parents at home to assist scouts</a:t>
            </a:r>
          </a:p>
          <a:p>
            <a:pPr lvl="1"/>
            <a:r>
              <a:rPr lang="en-US"/>
              <a:t>Send parents a Whittling Chip email with what will be taught</a:t>
            </a:r>
          </a:p>
          <a:p>
            <a:r>
              <a:rPr lang="en-US"/>
              <a:t>Provide Scouts with materials in advance</a:t>
            </a:r>
          </a:p>
          <a:p>
            <a:pPr lvl="1"/>
            <a:r>
              <a:rPr lang="en-US"/>
              <a:t>Carving Supplies</a:t>
            </a:r>
          </a:p>
          <a:p>
            <a:pPr lvl="1"/>
            <a:r>
              <a:rPr lang="en-US"/>
              <a:t>Fake Knife</a:t>
            </a:r>
          </a:p>
          <a:p>
            <a:pPr lvl="1"/>
            <a:r>
              <a:rPr lang="en-US"/>
              <a:t>Whittling Chip and Bear Claws workbooks</a:t>
            </a:r>
          </a:p>
          <a:p>
            <a:r>
              <a:rPr lang="en-US"/>
              <a:t>Use YouTube videos to break up the lecture</a:t>
            </a:r>
          </a:p>
        </p:txBody>
      </p:sp>
      <p:sp>
        <p:nvSpPr>
          <p:cNvPr id="4" name="Slide Number Placeholder 3">
            <a:extLst>
              <a:ext uri="{FF2B5EF4-FFF2-40B4-BE49-F238E27FC236}">
                <a16:creationId xmlns:a16="http://schemas.microsoft.com/office/drawing/2014/main" id="{FF7CF518-E7EE-4F64-99D0-48809EBEF685}"/>
              </a:ext>
            </a:extLst>
          </p:cNvPr>
          <p:cNvSpPr>
            <a:spLocks noGrp="1"/>
          </p:cNvSpPr>
          <p:nvPr>
            <p:ph type="sldNum" sz="quarter" idx="10"/>
          </p:nvPr>
        </p:nvSpPr>
        <p:spPr/>
        <p:txBody>
          <a:bodyPr/>
          <a:lstStyle/>
          <a:p>
            <a:fld id="{1439848F-605F-49AE-8438-2006ED424C5C}" type="slidenum">
              <a:rPr lang="en-US" altLang="en-US" smtClean="0"/>
              <a:pPr/>
              <a:t>21</a:t>
            </a:fld>
            <a:endParaRPr lang="en-US" altLang="en-US"/>
          </a:p>
        </p:txBody>
      </p:sp>
    </p:spTree>
    <p:extLst>
      <p:ext uri="{BB962C8B-B14F-4D97-AF65-F5344CB8AC3E}">
        <p14:creationId xmlns:p14="http://schemas.microsoft.com/office/powerpoint/2010/main" val="23237605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77C16-4002-42EA-BB78-8A979F90B542}"/>
              </a:ext>
            </a:extLst>
          </p:cNvPr>
          <p:cNvSpPr>
            <a:spLocks noGrp="1"/>
          </p:cNvSpPr>
          <p:nvPr>
            <p:ph type="title"/>
          </p:nvPr>
        </p:nvSpPr>
        <p:spPr/>
        <p:txBody>
          <a:bodyPr/>
          <a:lstStyle/>
          <a:p>
            <a:r>
              <a:rPr lang="en-US"/>
              <a:t>Bear Claws Adventure</a:t>
            </a:r>
          </a:p>
        </p:txBody>
      </p:sp>
      <p:sp>
        <p:nvSpPr>
          <p:cNvPr id="7" name="Content Placeholder 6"/>
          <p:cNvSpPr>
            <a:spLocks noGrp="1"/>
          </p:cNvSpPr>
          <p:nvPr>
            <p:ph sz="half" idx="2"/>
          </p:nvPr>
        </p:nvSpPr>
        <p:spPr>
          <a:xfrm>
            <a:off x="4371974" y="1600200"/>
            <a:ext cx="4314825" cy="4525963"/>
          </a:xfrm>
        </p:spPr>
        <p:txBody>
          <a:bodyPr/>
          <a:lstStyle/>
          <a:p>
            <a:pPr marL="514350" indent="-514350">
              <a:buFont typeface="+mj-lt"/>
              <a:buAutoNum type="arabicPeriod"/>
            </a:pPr>
            <a:r>
              <a:rPr lang="en-US" sz="2400"/>
              <a:t>Do one of the following</a:t>
            </a:r>
          </a:p>
          <a:p>
            <a:pPr marL="914400" lvl="1" indent="-514350">
              <a:buFont typeface="+mj-lt"/>
              <a:buAutoNum type="arabicPeriod"/>
            </a:pPr>
            <a:r>
              <a:rPr lang="en-US" sz="1600"/>
              <a:t>Using a pocket knife, carve two items</a:t>
            </a:r>
          </a:p>
          <a:p>
            <a:pPr marL="914400" lvl="1" indent="-514350">
              <a:buFont typeface="+mj-lt"/>
              <a:buAutoNum type="arabicPeriod"/>
            </a:pPr>
            <a:r>
              <a:rPr lang="en-US" sz="1600"/>
              <a:t>With a Pocket Knife safely perform each of these tasks</a:t>
            </a:r>
          </a:p>
          <a:p>
            <a:pPr marL="1314450" lvl="2" indent="-514350">
              <a:buFont typeface="+mj-lt"/>
              <a:buAutoNum type="alphaLcParenR"/>
            </a:pPr>
            <a:r>
              <a:rPr lang="en-US" sz="1400"/>
              <a:t>Demonstrate how to cut a piece f rope, twine or fishing line;</a:t>
            </a:r>
          </a:p>
          <a:p>
            <a:pPr marL="1314450" lvl="2" indent="-514350">
              <a:buFont typeface="+mj-lt"/>
              <a:buAutoNum type="alphaLcParenR"/>
            </a:pPr>
            <a:r>
              <a:rPr lang="en-US" sz="1400"/>
              <a:t>Open a sealed box without damaging  the contents;</a:t>
            </a:r>
          </a:p>
          <a:p>
            <a:pPr marL="1314450" lvl="2" indent="-514350">
              <a:buFont typeface="+mj-lt"/>
              <a:buAutoNum type="alphaLcParenR"/>
            </a:pPr>
            <a:r>
              <a:rPr lang="en-US" sz="1400"/>
              <a:t>Open a can with a can opener tool on a pocket knife;</a:t>
            </a:r>
          </a:p>
          <a:p>
            <a:pPr marL="1314450" lvl="2" indent="-514350">
              <a:buFont typeface="+mj-lt"/>
              <a:buAutoNum type="alphaLcParenR"/>
            </a:pPr>
            <a:r>
              <a:rPr lang="en-US" sz="1400"/>
              <a:t>Remove and replace the screws on an object with the screw driver tool on a pocket knife;</a:t>
            </a:r>
          </a:p>
          <a:p>
            <a:pPr marL="1314450" lvl="2" indent="-514350">
              <a:buFont typeface="+mj-lt"/>
              <a:buAutoNum type="alphaLcParenR"/>
            </a:pPr>
            <a:r>
              <a:rPr lang="en-US" sz="1400"/>
              <a:t>Open a letter.</a:t>
            </a:r>
          </a:p>
          <a:p>
            <a:endParaRPr lang="en-US" sz="2400"/>
          </a:p>
        </p:txBody>
      </p:sp>
      <p:sp>
        <p:nvSpPr>
          <p:cNvPr id="4" name="Slide Number Placeholder 3">
            <a:extLst>
              <a:ext uri="{FF2B5EF4-FFF2-40B4-BE49-F238E27FC236}">
                <a16:creationId xmlns:a16="http://schemas.microsoft.com/office/drawing/2014/main" id="{0B86D140-6FDA-4631-B828-BFCA33BB2121}"/>
              </a:ext>
            </a:extLst>
          </p:cNvPr>
          <p:cNvSpPr>
            <a:spLocks noGrp="1"/>
          </p:cNvSpPr>
          <p:nvPr>
            <p:ph type="sldNum" sz="quarter" idx="4294967295"/>
          </p:nvPr>
        </p:nvSpPr>
        <p:spPr>
          <a:xfrm>
            <a:off x="8731250" y="6508750"/>
            <a:ext cx="412750" cy="365125"/>
          </a:xfrm>
        </p:spPr>
        <p:txBody>
          <a:bodyPr/>
          <a:lstStyle/>
          <a:p>
            <a:fld id="{1439848F-605F-49AE-8438-2006ED424C5C}" type="slidenum">
              <a:rPr lang="en-US" altLang="en-US" smtClean="0"/>
              <a:pPr/>
              <a:t>22</a:t>
            </a:fld>
            <a:endParaRPr lang="en-US" altLang="en-US"/>
          </a:p>
        </p:txBody>
      </p:sp>
      <p:pic>
        <p:nvPicPr>
          <p:cNvPr id="8" name="Content Placeholder 5"/>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7366000" y="172242"/>
            <a:ext cx="1571625" cy="157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ontent Placeholder 8"/>
          <p:cNvSpPr>
            <a:spLocks noGrp="1"/>
          </p:cNvSpPr>
          <p:nvPr>
            <p:ph sz="half" idx="1"/>
          </p:nvPr>
        </p:nvSpPr>
        <p:spPr/>
        <p:txBody>
          <a:bodyPr/>
          <a:lstStyle/>
          <a:p>
            <a:pPr marL="514350" indent="-514350">
              <a:buFont typeface="+mj-lt"/>
              <a:buAutoNum type="arabicPeriod"/>
            </a:pPr>
            <a:r>
              <a:rPr lang="en-US"/>
              <a:t>Learn three Common Designs of Pocket Knives</a:t>
            </a:r>
          </a:p>
          <a:p>
            <a:pPr marL="514350" indent="-514350">
              <a:buFont typeface="+mj-lt"/>
              <a:buAutoNum type="arabicPeriod"/>
            </a:pPr>
            <a:endParaRPr lang="en-US"/>
          </a:p>
          <a:p>
            <a:pPr marL="514350" indent="-514350">
              <a:buFont typeface="+mj-lt"/>
              <a:buAutoNum type="arabicPeriod"/>
            </a:pPr>
            <a:r>
              <a:rPr lang="en-US"/>
              <a:t>Learn Knife Safety &amp; Earn your Whittling Chip</a:t>
            </a:r>
          </a:p>
        </p:txBody>
      </p:sp>
    </p:spTree>
    <p:extLst>
      <p:ext uri="{BB962C8B-B14F-4D97-AF65-F5344CB8AC3E}">
        <p14:creationId xmlns:p14="http://schemas.microsoft.com/office/powerpoint/2010/main" val="2032340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533E1-83C6-4C5A-B23D-403A33A303A6}"/>
              </a:ext>
            </a:extLst>
          </p:cNvPr>
          <p:cNvSpPr>
            <a:spLocks noGrp="1"/>
          </p:cNvSpPr>
          <p:nvPr>
            <p:ph type="title"/>
          </p:nvPr>
        </p:nvSpPr>
        <p:spPr/>
        <p:txBody>
          <a:bodyPr/>
          <a:lstStyle/>
          <a:p>
            <a:r>
              <a:rPr lang="en-US"/>
              <a:t>Carving</a:t>
            </a:r>
          </a:p>
        </p:txBody>
      </p:sp>
      <p:pic>
        <p:nvPicPr>
          <p:cNvPr id="3" name="Content Placeholder 2"/>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58635" y="1294997"/>
            <a:ext cx="2654423" cy="1990818"/>
          </a:xfrm>
        </p:spPr>
      </p:pic>
      <p:sp>
        <p:nvSpPr>
          <p:cNvPr id="7" name="Content Placeholder 6">
            <a:extLst>
              <a:ext uri="{FF2B5EF4-FFF2-40B4-BE49-F238E27FC236}">
                <a16:creationId xmlns:a16="http://schemas.microsoft.com/office/drawing/2014/main" id="{242DF02E-C797-4E57-A5DC-6BC611976603}"/>
              </a:ext>
            </a:extLst>
          </p:cNvPr>
          <p:cNvSpPr>
            <a:spLocks noGrp="1"/>
          </p:cNvSpPr>
          <p:nvPr>
            <p:ph sz="half" idx="2"/>
          </p:nvPr>
        </p:nvSpPr>
        <p:spPr/>
        <p:txBody>
          <a:bodyPr/>
          <a:lstStyle/>
          <a:p>
            <a:r>
              <a:rPr lang="en-US"/>
              <a:t>Ivory Soap Bars or Floral Foam or Wood </a:t>
            </a:r>
          </a:p>
          <a:p>
            <a:endParaRPr lang="en-US"/>
          </a:p>
          <a:p>
            <a:r>
              <a:rPr lang="en-US"/>
              <a:t>Stencils</a:t>
            </a:r>
          </a:p>
          <a:p>
            <a:endParaRPr lang="en-US"/>
          </a:p>
          <a:p>
            <a:r>
              <a:rPr lang="en-US"/>
              <a:t>Wood Sticks to Carve</a:t>
            </a:r>
          </a:p>
        </p:txBody>
      </p:sp>
      <p:sp>
        <p:nvSpPr>
          <p:cNvPr id="4" name="Slide Number Placeholder 3">
            <a:extLst>
              <a:ext uri="{FF2B5EF4-FFF2-40B4-BE49-F238E27FC236}">
                <a16:creationId xmlns:a16="http://schemas.microsoft.com/office/drawing/2014/main" id="{01E24B43-3074-4639-9BE0-E1F6F08C7C6C}"/>
              </a:ext>
            </a:extLst>
          </p:cNvPr>
          <p:cNvSpPr>
            <a:spLocks noGrp="1"/>
          </p:cNvSpPr>
          <p:nvPr>
            <p:ph type="sldNum" sz="quarter" idx="11"/>
          </p:nvPr>
        </p:nvSpPr>
        <p:spPr/>
        <p:txBody>
          <a:bodyPr/>
          <a:lstStyle/>
          <a:p>
            <a:fld id="{1439848F-605F-49AE-8438-2006ED424C5C}" type="slidenum">
              <a:rPr lang="en-US" altLang="en-US" smtClean="0"/>
              <a:pPr/>
              <a:t>23</a:t>
            </a:fld>
            <a:endParaRPr lang="en-US" altLang="en-US"/>
          </a:p>
        </p:txBody>
      </p:sp>
      <p:pic>
        <p:nvPicPr>
          <p:cNvPr id="3074" name="Picture 2" descr="Amazon.com: ADSRO Floral Foam Block, Flower Mud Green Styrofoam Flower  Arrangement Artificial Mud High-Absorbent Sponge Family Decoration (Green):  Home &amp; Kitchen">
            <a:extLst>
              <a:ext uri="{FF2B5EF4-FFF2-40B4-BE49-F238E27FC236}">
                <a16:creationId xmlns:a16="http://schemas.microsoft.com/office/drawing/2014/main" id="{EEEFFB00-A501-40F8-B867-CF8853A179B8}"/>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4171" b="93574" l="4793" r="95337">
                        <a14:foregroundMark x1="13990" y1="31905" x2="13990" y2="31905"/>
                        <a14:foregroundMark x1="6865" y1="23563" x2="6865" y2="23563"/>
                        <a14:foregroundMark x1="6865" y1="28636" x2="19171" y2="49605"/>
                        <a14:foregroundMark x1="19171" y1="49605" x2="18264" y2="40135"/>
                        <a14:foregroundMark x1="30181" y1="89853" x2="52591" y2="90304"/>
                        <a14:foregroundMark x1="91062" y1="74070" x2="90155" y2="58850"/>
                        <a14:foregroundMark x1="25000" y1="92334" x2="49223" y2="93574"/>
                        <a14:foregroundMark x1="56347" y1="11612" x2="54404" y2="7892"/>
                        <a14:foregroundMark x1="92098" y1="39797" x2="95337" y2="40586"/>
                        <a14:foregroundMark x1="16451" y1="48027" x2="11140" y2="77452"/>
                        <a14:foregroundMark x1="14508" y1="70011" x2="4922" y2="23901"/>
                        <a14:foregroundMark x1="4922" y1="23901" x2="5440" y2="58850"/>
                        <a14:foregroundMark x1="55440" y1="9583" x2="64508" y2="5411"/>
                        <a14:foregroundMark x1="63990" y1="4171" x2="64896" y2="5862"/>
                        <a14:foregroundMark x1="62047" y1="14092" x2="64896" y2="7892"/>
                      </a14:backgroundRemoval>
                    </a14:imgEffect>
                  </a14:imgLayer>
                </a14:imgProps>
              </a:ext>
              <a:ext uri="{28A0092B-C50C-407E-A947-70E740481C1C}">
                <a14:useLocalDpi xmlns:a14="http://schemas.microsoft.com/office/drawing/2010/main" val="0"/>
              </a:ext>
            </a:extLst>
          </a:blip>
          <a:srcRect/>
          <a:stretch>
            <a:fillRect/>
          </a:stretch>
        </p:blipFill>
        <p:spPr bwMode="auto">
          <a:xfrm>
            <a:off x="235443" y="3417656"/>
            <a:ext cx="1866251" cy="2144203"/>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IVORY Bar, Body Soap, Light Scent, 3.1 oz, Wrapped, PK 72 - 2JFX6|PGC 12364  - Grainger">
            <a:extLst>
              <a:ext uri="{FF2B5EF4-FFF2-40B4-BE49-F238E27FC236}">
                <a16:creationId xmlns:a16="http://schemas.microsoft.com/office/drawing/2014/main" id="{E57B6B0C-080E-43CE-85CD-B9F2473E6C51}"/>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2667" b="96333" l="10000" r="90000">
                        <a14:foregroundMark x1="82667" y1="9333" x2="30000" y2="2667"/>
                        <a14:foregroundMark x1="30000" y1="2667" x2="24333" y2="11000"/>
                        <a14:foregroundMark x1="25000" y1="89667" x2="62667" y2="92000"/>
                        <a14:foregroundMark x1="62667" y1="92000" x2="36667" y2="90333"/>
                        <a14:foregroundMark x1="57333" y1="95333" x2="72667" y2="96333"/>
                        <a14:foregroundMark x1="32000" y1="3000" x2="54667" y2="6667"/>
                      </a14:backgroundRemoval>
                    </a14:imgEffect>
                  </a14:imgLayer>
                </a14:imgProps>
              </a:ext>
              <a:ext uri="{28A0092B-C50C-407E-A947-70E740481C1C}">
                <a14:useLocalDpi xmlns:a14="http://schemas.microsoft.com/office/drawing/2010/main" val="0"/>
              </a:ext>
            </a:extLst>
          </a:blip>
          <a:srcRect/>
          <a:stretch>
            <a:fillRect/>
          </a:stretch>
        </p:blipFill>
        <p:spPr bwMode="auto">
          <a:xfrm>
            <a:off x="1946197" y="3348514"/>
            <a:ext cx="285750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13885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034E3-57FC-4763-8651-23BF31E24503}"/>
              </a:ext>
            </a:extLst>
          </p:cNvPr>
          <p:cNvSpPr>
            <a:spLocks noGrp="1"/>
          </p:cNvSpPr>
          <p:nvPr>
            <p:ph type="title"/>
          </p:nvPr>
        </p:nvSpPr>
        <p:spPr/>
        <p:txBody>
          <a:bodyPr/>
          <a:lstStyle/>
          <a:p>
            <a:r>
              <a:rPr lang="en-US"/>
              <a:t>Using the Stop Cut</a:t>
            </a:r>
          </a:p>
        </p:txBody>
      </p:sp>
      <p:sp>
        <p:nvSpPr>
          <p:cNvPr id="3" name="Content Placeholder 2">
            <a:extLst>
              <a:ext uri="{FF2B5EF4-FFF2-40B4-BE49-F238E27FC236}">
                <a16:creationId xmlns:a16="http://schemas.microsoft.com/office/drawing/2014/main" id="{E68CE9D1-E328-4E72-B5F5-E5E69557D4C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DB430B7D-D7B6-482E-B8B0-9789A8E7A277}"/>
              </a:ext>
            </a:extLst>
          </p:cNvPr>
          <p:cNvSpPr>
            <a:spLocks noGrp="1"/>
          </p:cNvSpPr>
          <p:nvPr>
            <p:ph type="sldNum" sz="quarter" idx="10"/>
          </p:nvPr>
        </p:nvSpPr>
        <p:spPr/>
        <p:txBody>
          <a:bodyPr/>
          <a:lstStyle/>
          <a:p>
            <a:fld id="{1439848F-605F-49AE-8438-2006ED424C5C}" type="slidenum">
              <a:rPr lang="en-US" altLang="en-US" smtClean="0"/>
              <a:pPr/>
              <a:t>24</a:t>
            </a:fld>
            <a:endParaRPr lang="en-US" altLang="en-US"/>
          </a:p>
        </p:txBody>
      </p:sp>
      <p:pic>
        <p:nvPicPr>
          <p:cNvPr id="5" name="Picture 4">
            <a:extLst>
              <a:ext uri="{FF2B5EF4-FFF2-40B4-BE49-F238E27FC236}">
                <a16:creationId xmlns:a16="http://schemas.microsoft.com/office/drawing/2014/main" id="{4A42148D-7566-4DFE-A067-1314D6155551}"/>
              </a:ext>
            </a:extLst>
          </p:cNvPr>
          <p:cNvPicPr>
            <a:picLocks noChangeAspect="1"/>
          </p:cNvPicPr>
          <p:nvPr/>
        </p:nvPicPr>
        <p:blipFill>
          <a:blip r:embed="rId2"/>
          <a:stretch>
            <a:fillRect/>
          </a:stretch>
        </p:blipFill>
        <p:spPr>
          <a:xfrm>
            <a:off x="348262" y="2362153"/>
            <a:ext cx="4405673" cy="2895647"/>
          </a:xfrm>
          <a:prstGeom prst="rect">
            <a:avLst/>
          </a:prstGeom>
        </p:spPr>
      </p:pic>
      <p:pic>
        <p:nvPicPr>
          <p:cNvPr id="6" name="Picture 5">
            <a:extLst>
              <a:ext uri="{FF2B5EF4-FFF2-40B4-BE49-F238E27FC236}">
                <a16:creationId xmlns:a16="http://schemas.microsoft.com/office/drawing/2014/main" id="{4460FDF7-4766-4A91-9CD9-85D9AB92A445}"/>
              </a:ext>
            </a:extLst>
          </p:cNvPr>
          <p:cNvPicPr>
            <a:picLocks noChangeAspect="1"/>
          </p:cNvPicPr>
          <p:nvPr/>
        </p:nvPicPr>
        <p:blipFill>
          <a:blip r:embed="rId3"/>
          <a:stretch>
            <a:fillRect/>
          </a:stretch>
        </p:blipFill>
        <p:spPr>
          <a:xfrm>
            <a:off x="5052640" y="2303194"/>
            <a:ext cx="3557960" cy="2954606"/>
          </a:xfrm>
          <a:prstGeom prst="rect">
            <a:avLst/>
          </a:prstGeom>
        </p:spPr>
      </p:pic>
    </p:spTree>
    <p:extLst>
      <p:ext uri="{BB962C8B-B14F-4D97-AF65-F5344CB8AC3E}">
        <p14:creationId xmlns:p14="http://schemas.microsoft.com/office/powerpoint/2010/main" val="18953859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C0EC1-8BC5-4714-92D3-983F17A0C7FB}"/>
              </a:ext>
            </a:extLst>
          </p:cNvPr>
          <p:cNvSpPr>
            <a:spLocks noGrp="1"/>
          </p:cNvSpPr>
          <p:nvPr>
            <p:ph type="title"/>
          </p:nvPr>
        </p:nvSpPr>
        <p:spPr/>
        <p:txBody>
          <a:bodyPr/>
          <a:lstStyle/>
          <a:p>
            <a:r>
              <a:rPr lang="en-US"/>
              <a:t>Trace Your Design on the Soap</a:t>
            </a:r>
          </a:p>
        </p:txBody>
      </p:sp>
      <p:sp>
        <p:nvSpPr>
          <p:cNvPr id="3" name="Content Placeholder 2">
            <a:extLst>
              <a:ext uri="{FF2B5EF4-FFF2-40B4-BE49-F238E27FC236}">
                <a16:creationId xmlns:a16="http://schemas.microsoft.com/office/drawing/2014/main" id="{7B83B51E-EA89-482E-ACBE-55A640218251}"/>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FC409E08-A9CD-4B29-8D4F-C89F4B018B45}"/>
              </a:ext>
            </a:extLst>
          </p:cNvPr>
          <p:cNvSpPr>
            <a:spLocks noGrp="1"/>
          </p:cNvSpPr>
          <p:nvPr>
            <p:ph type="sldNum" sz="quarter" idx="10"/>
          </p:nvPr>
        </p:nvSpPr>
        <p:spPr/>
        <p:txBody>
          <a:bodyPr/>
          <a:lstStyle/>
          <a:p>
            <a:fld id="{1439848F-605F-49AE-8438-2006ED424C5C}" type="slidenum">
              <a:rPr lang="en-US" altLang="en-US" smtClean="0"/>
              <a:pPr/>
              <a:t>25</a:t>
            </a:fld>
            <a:endParaRPr lang="en-US" altLang="en-US"/>
          </a:p>
        </p:txBody>
      </p:sp>
      <p:pic>
        <p:nvPicPr>
          <p:cNvPr id="5" name="Picture 4">
            <a:extLst>
              <a:ext uri="{FF2B5EF4-FFF2-40B4-BE49-F238E27FC236}">
                <a16:creationId xmlns:a16="http://schemas.microsoft.com/office/drawing/2014/main" id="{D696564D-FD58-4D24-A0B0-695F6AAE619F}"/>
              </a:ext>
            </a:extLst>
          </p:cNvPr>
          <p:cNvPicPr>
            <a:picLocks noChangeAspect="1"/>
          </p:cNvPicPr>
          <p:nvPr/>
        </p:nvPicPr>
        <p:blipFill>
          <a:blip r:embed="rId2"/>
          <a:stretch>
            <a:fillRect/>
          </a:stretch>
        </p:blipFill>
        <p:spPr>
          <a:xfrm>
            <a:off x="1377786" y="1600200"/>
            <a:ext cx="6388428" cy="4330923"/>
          </a:xfrm>
          <a:prstGeom prst="rect">
            <a:avLst/>
          </a:prstGeom>
        </p:spPr>
      </p:pic>
    </p:spTree>
    <p:extLst>
      <p:ext uri="{BB962C8B-B14F-4D97-AF65-F5344CB8AC3E}">
        <p14:creationId xmlns:p14="http://schemas.microsoft.com/office/powerpoint/2010/main" val="31749224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5A0E704-718B-4361-BD35-BEE0196F02A1}"/>
              </a:ext>
            </a:extLst>
          </p:cNvPr>
          <p:cNvSpPr>
            <a:spLocks noGrp="1"/>
          </p:cNvSpPr>
          <p:nvPr>
            <p:ph type="sldNum" sz="quarter" idx="11"/>
          </p:nvPr>
        </p:nvSpPr>
        <p:spPr/>
        <p:txBody>
          <a:bodyPr/>
          <a:lstStyle/>
          <a:p>
            <a:fld id="{B1095881-5081-4D46-ABE5-C514009DA130}" type="slidenum">
              <a:rPr lang="en-US" altLang="en-US" smtClean="0"/>
              <a:pPr/>
              <a:t>26</a:t>
            </a:fld>
            <a:endParaRPr lang="en-US" alt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1922318" y="-222105"/>
            <a:ext cx="5299364" cy="6858000"/>
          </a:xfrm>
          <a:prstGeom prst="rect">
            <a:avLst/>
          </a:prstGeom>
        </p:spPr>
      </p:pic>
    </p:spTree>
    <p:extLst>
      <p:ext uri="{BB962C8B-B14F-4D97-AF65-F5344CB8AC3E}">
        <p14:creationId xmlns:p14="http://schemas.microsoft.com/office/powerpoint/2010/main" val="23833668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1629</Words>
  <Application>Microsoft Office PowerPoint</Application>
  <PresentationFormat>On-screen Show (4:3)</PresentationFormat>
  <Paragraphs>202</Paragraphs>
  <Slides>26</Slides>
  <Notes>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Arial</vt:lpstr>
      <vt:lpstr>Calibri</vt:lpstr>
      <vt:lpstr>Helvetica</vt:lpstr>
      <vt:lpstr>Lucida Grande</vt:lpstr>
      <vt:lpstr>Montserrat</vt:lpstr>
      <vt:lpstr>Roboto</vt:lpstr>
      <vt:lpstr>Office Theme</vt:lpstr>
      <vt:lpstr>109 Whittling Chip</vt:lpstr>
      <vt:lpstr>What is Whittling Chip</vt:lpstr>
      <vt:lpstr>Whittling Chip?</vt:lpstr>
      <vt:lpstr>Guide to Safe Scouting</vt:lpstr>
      <vt:lpstr>Safe Guide to Scouting</vt:lpstr>
      <vt:lpstr>EDGE Method</vt:lpstr>
      <vt:lpstr>Where to Train Whittling Chip</vt:lpstr>
      <vt:lpstr>FIRST AID KIT</vt:lpstr>
      <vt:lpstr>Types of Knives</vt:lpstr>
      <vt:lpstr>Practice Knives</vt:lpstr>
      <vt:lpstr>Other Types of Knives</vt:lpstr>
      <vt:lpstr>Sheath Knives</vt:lpstr>
      <vt:lpstr>Knife Safety</vt:lpstr>
      <vt:lpstr>Knife Safety</vt:lpstr>
      <vt:lpstr>Knife Blade Locks</vt:lpstr>
      <vt:lpstr>Caring for Your Knife</vt:lpstr>
      <vt:lpstr>Caring for Your Knife</vt:lpstr>
      <vt:lpstr>Sharpening A Kife</vt:lpstr>
      <vt:lpstr>Whittling Chip Card</vt:lpstr>
      <vt:lpstr>How Do We Teach In Today’s World</vt:lpstr>
      <vt:lpstr>Virtual Whittling Chip</vt:lpstr>
      <vt:lpstr>Bear Claws Adventure</vt:lpstr>
      <vt:lpstr>Carving</vt:lpstr>
      <vt:lpstr>Using the Stop Cut</vt:lpstr>
      <vt:lpstr>Trace Your Design on the Soap</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Whittling Chip</dc:title>
  <dc:creator>Derek Middelhoven</dc:creator>
  <cp:lastModifiedBy>K Taylor</cp:lastModifiedBy>
  <cp:revision>2</cp:revision>
  <dcterms:created xsi:type="dcterms:W3CDTF">2020-10-13T01:03:21Z</dcterms:created>
  <dcterms:modified xsi:type="dcterms:W3CDTF">2020-10-17T20:54:03Z</dcterms:modified>
</cp:coreProperties>
</file>