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55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Relationship Id="rId9" Type="http://schemas.openxmlformats.org/officeDocument/2006/relationships/image" Target="../media/image17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gif"/><Relationship Id="rId7" Type="http://schemas.openxmlformats.org/officeDocument/2006/relationships/image" Target="../media/image23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737" y="2614612"/>
            <a:ext cx="2676525" cy="1628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0" y="5368709"/>
            <a:ext cx="2667000" cy="1504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392" y="5282984"/>
            <a:ext cx="2381250" cy="1590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734" y="5244884"/>
            <a:ext cx="2676525" cy="16287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350" y="2931299"/>
            <a:ext cx="2381250" cy="14573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0" y="2650806"/>
            <a:ext cx="2381250" cy="1581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600" y="0"/>
            <a:ext cx="3175000" cy="1841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412" y="18517"/>
            <a:ext cx="2381250" cy="140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4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3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4" y="2909849"/>
            <a:ext cx="2381250" cy="1428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50"/>
            <a:ext cx="2124075" cy="13620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262" y="19050"/>
            <a:ext cx="2657475" cy="1628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25" y="-41490"/>
            <a:ext cx="2733675" cy="1695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119399"/>
            <a:ext cx="2038350" cy="1219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539" y="2722702"/>
            <a:ext cx="2057400" cy="1343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6375"/>
            <a:ext cx="2590800" cy="15716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092" y="4503802"/>
            <a:ext cx="344805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01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400" cy="1381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-28576"/>
            <a:ext cx="2628900" cy="1647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660" y="0"/>
            <a:ext cx="2571750" cy="1590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195" y="2209800"/>
            <a:ext cx="2619375" cy="1581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950" y="2433599"/>
            <a:ext cx="1543050" cy="1000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6375"/>
            <a:ext cx="2609850" cy="1571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191000"/>
            <a:ext cx="36576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88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Bruce</dc:creator>
  <cp:lastModifiedBy>Alan Bruce</cp:lastModifiedBy>
  <cp:revision>1</cp:revision>
  <dcterms:created xsi:type="dcterms:W3CDTF">2006-08-16T00:00:00Z</dcterms:created>
  <dcterms:modified xsi:type="dcterms:W3CDTF">2012-10-20T06:07:03Z</dcterms:modified>
</cp:coreProperties>
</file>