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07" d="100"/>
          <a:sy n="107" d="100"/>
        </p:scale>
        <p:origin x="-1650"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A31000-1348-4B1C-87A6-A8D6DFAB54AE}" type="datetimeFigureOut">
              <a:rPr lang="en-US" smtClean="0"/>
              <a:t>10/17/2020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800E3-1028-4A2E-BD19-A59196BB8A53}" type="slidenum">
              <a:rPr lang="en-US" smtClean="0"/>
              <a:t>‹#›</a:t>
            </a:fld>
            <a:endParaRPr lang="en-US"/>
          </a:p>
        </p:txBody>
      </p:sp>
    </p:spTree>
    <p:extLst>
      <p:ext uri="{BB962C8B-B14F-4D97-AF65-F5344CB8AC3E}">
        <p14:creationId xmlns:p14="http://schemas.microsoft.com/office/powerpoint/2010/main" val="137823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31000-1348-4B1C-87A6-A8D6DFAB54AE}" type="datetimeFigureOut">
              <a:rPr lang="en-US" smtClean="0"/>
              <a:t>10/17/2020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800E3-1028-4A2E-BD19-A59196BB8A53}" type="slidenum">
              <a:rPr lang="en-US" smtClean="0"/>
              <a:t>‹#›</a:t>
            </a:fld>
            <a:endParaRPr lang="en-US"/>
          </a:p>
        </p:txBody>
      </p:sp>
    </p:spTree>
    <p:extLst>
      <p:ext uri="{BB962C8B-B14F-4D97-AF65-F5344CB8AC3E}">
        <p14:creationId xmlns:p14="http://schemas.microsoft.com/office/powerpoint/2010/main" val="1418188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A31000-1348-4B1C-87A6-A8D6DFAB54AE}" type="datetimeFigureOut">
              <a:rPr lang="en-US" smtClean="0"/>
              <a:t>10/17/2020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800E3-1028-4A2E-BD19-A59196BB8A53}" type="slidenum">
              <a:rPr lang="en-US" smtClean="0"/>
              <a:t>‹#›</a:t>
            </a:fld>
            <a:endParaRPr lang="en-US"/>
          </a:p>
        </p:txBody>
      </p:sp>
    </p:spTree>
    <p:extLst>
      <p:ext uri="{BB962C8B-B14F-4D97-AF65-F5344CB8AC3E}">
        <p14:creationId xmlns:p14="http://schemas.microsoft.com/office/powerpoint/2010/main" val="889164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2A31000-1348-4B1C-87A6-A8D6DFAB54AE}" type="datetimeFigureOut">
              <a:rPr lang="en-US" smtClean="0"/>
              <a:t>10/17/2020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C800E3-1028-4A2E-BD19-A59196BB8A53}" type="slidenum">
              <a:rPr lang="en-US" smtClean="0"/>
              <a:t>‹#›</a:t>
            </a:fld>
            <a:endParaRPr lang="en-US"/>
          </a:p>
        </p:txBody>
      </p:sp>
    </p:spTree>
    <p:extLst>
      <p:ext uri="{BB962C8B-B14F-4D97-AF65-F5344CB8AC3E}">
        <p14:creationId xmlns:p14="http://schemas.microsoft.com/office/powerpoint/2010/main" val="1221296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2A31000-1348-4B1C-87A6-A8D6DFAB54AE}" type="datetimeFigureOut">
              <a:rPr lang="en-US" smtClean="0"/>
              <a:t>10/17/2020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C800E3-1028-4A2E-BD19-A59196BB8A53}" type="slidenum">
              <a:rPr lang="en-US" smtClean="0"/>
              <a:t>‹#›</a:t>
            </a:fld>
            <a:endParaRPr lang="en-US"/>
          </a:p>
        </p:txBody>
      </p:sp>
    </p:spTree>
    <p:extLst>
      <p:ext uri="{BB962C8B-B14F-4D97-AF65-F5344CB8AC3E}">
        <p14:creationId xmlns:p14="http://schemas.microsoft.com/office/powerpoint/2010/main" val="1417027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2A31000-1348-4B1C-87A6-A8D6DFAB54AE}" type="datetimeFigureOut">
              <a:rPr lang="en-US" smtClean="0"/>
              <a:t>10/17/2020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C800E3-1028-4A2E-BD19-A59196BB8A53}" type="slidenum">
              <a:rPr lang="en-US" smtClean="0"/>
              <a:t>‹#›</a:t>
            </a:fld>
            <a:endParaRPr lang="en-US"/>
          </a:p>
        </p:txBody>
      </p:sp>
    </p:spTree>
    <p:extLst>
      <p:ext uri="{BB962C8B-B14F-4D97-AF65-F5344CB8AC3E}">
        <p14:creationId xmlns:p14="http://schemas.microsoft.com/office/powerpoint/2010/main" val="941358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A31000-1348-4B1C-87A6-A8D6DFAB54AE}" type="datetimeFigureOut">
              <a:rPr lang="en-US" smtClean="0"/>
              <a:t>10/17/2020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C800E3-1028-4A2E-BD19-A59196BB8A53}" type="slidenum">
              <a:rPr lang="en-US" smtClean="0"/>
              <a:t>‹#›</a:t>
            </a:fld>
            <a:endParaRPr lang="en-US"/>
          </a:p>
        </p:txBody>
      </p:sp>
    </p:spTree>
    <p:extLst>
      <p:ext uri="{BB962C8B-B14F-4D97-AF65-F5344CB8AC3E}">
        <p14:creationId xmlns:p14="http://schemas.microsoft.com/office/powerpoint/2010/main" val="285320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A31000-1348-4B1C-87A6-A8D6DFAB54AE}" type="datetimeFigureOut">
              <a:rPr lang="en-US" smtClean="0"/>
              <a:t>10/17/2020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C800E3-1028-4A2E-BD19-A59196BB8A53}" type="slidenum">
              <a:rPr lang="en-US" smtClean="0"/>
              <a:t>‹#›</a:t>
            </a:fld>
            <a:endParaRPr lang="en-US"/>
          </a:p>
        </p:txBody>
      </p:sp>
    </p:spTree>
    <p:extLst>
      <p:ext uri="{BB962C8B-B14F-4D97-AF65-F5344CB8AC3E}">
        <p14:creationId xmlns:p14="http://schemas.microsoft.com/office/powerpoint/2010/main" val="4192567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A31000-1348-4B1C-87A6-A8D6DFAB54AE}" type="datetimeFigureOut">
              <a:rPr lang="en-US" smtClean="0"/>
              <a:t>10/17/2020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C800E3-1028-4A2E-BD19-A59196BB8A53}" type="slidenum">
              <a:rPr lang="en-US" smtClean="0"/>
              <a:t>‹#›</a:t>
            </a:fld>
            <a:endParaRPr lang="en-US"/>
          </a:p>
        </p:txBody>
      </p:sp>
    </p:spTree>
    <p:extLst>
      <p:ext uri="{BB962C8B-B14F-4D97-AF65-F5344CB8AC3E}">
        <p14:creationId xmlns:p14="http://schemas.microsoft.com/office/powerpoint/2010/main" val="3508075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31000-1348-4B1C-87A6-A8D6DFAB54AE}" type="datetimeFigureOut">
              <a:rPr lang="en-US" smtClean="0"/>
              <a:t>10/17/2020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800E3-1028-4A2E-BD19-A59196BB8A53}" type="slidenum">
              <a:rPr lang="en-US" smtClean="0"/>
              <a:t>‹#›</a:t>
            </a:fld>
            <a:endParaRPr lang="en-US"/>
          </a:p>
        </p:txBody>
      </p:sp>
    </p:spTree>
    <p:extLst>
      <p:ext uri="{BB962C8B-B14F-4D97-AF65-F5344CB8AC3E}">
        <p14:creationId xmlns:p14="http://schemas.microsoft.com/office/powerpoint/2010/main" val="3451561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31000-1348-4B1C-87A6-A8D6DFAB54AE}" type="datetimeFigureOut">
              <a:rPr lang="en-US" smtClean="0"/>
              <a:t>10/17/2020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800E3-1028-4A2E-BD19-A59196BB8A53}" type="slidenum">
              <a:rPr lang="en-US" smtClean="0"/>
              <a:t>‹#›</a:t>
            </a:fld>
            <a:endParaRPr lang="en-US"/>
          </a:p>
        </p:txBody>
      </p:sp>
    </p:spTree>
    <p:extLst>
      <p:ext uri="{BB962C8B-B14F-4D97-AF65-F5344CB8AC3E}">
        <p14:creationId xmlns:p14="http://schemas.microsoft.com/office/powerpoint/2010/main" val="2849392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A31000-1348-4B1C-87A6-A8D6DFAB54AE}" type="datetimeFigureOut">
              <a:rPr lang="en-US" smtClean="0"/>
              <a:t>10/17/2020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C800E3-1028-4A2E-BD19-A59196BB8A53}" type="slidenum">
              <a:rPr lang="en-US" smtClean="0"/>
              <a:t>‹#›</a:t>
            </a:fld>
            <a:endParaRPr lang="en-US"/>
          </a:p>
        </p:txBody>
      </p:sp>
    </p:spTree>
    <p:extLst>
      <p:ext uri="{BB962C8B-B14F-4D97-AF65-F5344CB8AC3E}">
        <p14:creationId xmlns:p14="http://schemas.microsoft.com/office/powerpoint/2010/main" val="1451158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Secret Envelope</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522493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Effect</a:t>
            </a:r>
            <a:endParaRPr lang="en-US" dirty="0"/>
          </a:p>
        </p:txBody>
      </p:sp>
      <p:sp>
        <p:nvSpPr>
          <p:cNvPr id="3" name="Content Placeholder 2"/>
          <p:cNvSpPr>
            <a:spLocks noGrp="1"/>
          </p:cNvSpPr>
          <p:nvPr>
            <p:ph idx="1"/>
          </p:nvPr>
        </p:nvSpPr>
        <p:spPr>
          <a:xfrm>
            <a:off x="457200" y="1905000"/>
            <a:ext cx="8229600" cy="4525963"/>
          </a:xfrm>
        </p:spPr>
        <p:txBody>
          <a:bodyPr>
            <a:noAutofit/>
          </a:bodyPr>
          <a:lstStyle/>
          <a:p>
            <a:r>
              <a:rPr lang="en-US" sz="2000" dirty="0" smtClean="0"/>
              <a:t>Have a volunteer come up with a dollar.  Ask them to fold it half.  Fold in half again.  And fold in half again until it’s a small square.</a:t>
            </a:r>
          </a:p>
          <a:p>
            <a:r>
              <a:rPr lang="en-US" sz="2000" dirty="0" smtClean="0"/>
              <a:t>Give them a small envelope.  They look inside the envelope and see that it is empty.  They place the folded dollar inside the envelope and seal it up.</a:t>
            </a:r>
          </a:p>
          <a:p>
            <a:r>
              <a:rPr lang="en-US" sz="2000" dirty="0" smtClean="0"/>
              <a:t>Have them press the envelope against their forehead and think hard about the dollar.</a:t>
            </a:r>
          </a:p>
          <a:p>
            <a:r>
              <a:rPr lang="en-US" sz="2000" dirty="0" smtClean="0"/>
              <a:t>You read their mind and “see” the serial number.  Have someone write the number while you recite it.</a:t>
            </a:r>
          </a:p>
          <a:p>
            <a:r>
              <a:rPr lang="en-US" sz="2000" dirty="0" smtClean="0"/>
              <a:t>While they hold the envelope, you cut it open with some scissors.</a:t>
            </a:r>
          </a:p>
          <a:p>
            <a:r>
              <a:rPr lang="en-US" sz="2000" dirty="0" smtClean="0"/>
              <a:t>They pull out their dollar and read the serial number.  IT MATCHES WHAT YOU SAID!!!</a:t>
            </a:r>
          </a:p>
          <a:p>
            <a:r>
              <a:rPr lang="en-US" sz="2000" dirty="0" smtClean="0"/>
              <a:t>Note, you never touch the dollar.</a:t>
            </a:r>
          </a:p>
          <a:p>
            <a:endParaRPr lang="en-US" sz="2000" dirty="0"/>
          </a:p>
        </p:txBody>
      </p:sp>
    </p:spTree>
    <p:extLst>
      <p:ext uri="{BB962C8B-B14F-4D97-AF65-F5344CB8AC3E}">
        <p14:creationId xmlns:p14="http://schemas.microsoft.com/office/powerpoint/2010/main" val="4268658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Secret</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This trick is done using a special envelope that has two compartments.  You have pre-loaded one compartment with a dollar whose serial number you’ve memorized.  That’s the hard part.  I look through many dollars until I find one with a number I can remember.</a:t>
            </a:r>
          </a:p>
          <a:p>
            <a:r>
              <a:rPr lang="en-US" dirty="0" smtClean="0"/>
              <a:t>This secret compartment is glued shut so it is not apparent.  It is only glued near the end.  This glued part will be cut with scissors.</a:t>
            </a:r>
          </a:p>
          <a:p>
            <a:r>
              <a:rPr lang="en-US" dirty="0" smtClean="0"/>
              <a:t>The other compartment is where the volunteer puts their dollar.  Much of both sides of this compartment is painted with rubber cement.  After this glue dries it’s not apparent.  When the volunteer presses the envelope against their forehead the rubber cement sticks together and seals this compartment shut.</a:t>
            </a:r>
          </a:p>
          <a:p>
            <a:r>
              <a:rPr lang="en-US" dirty="0" smtClean="0"/>
              <a:t>Cutting the end of the envelope allows the secret compartment to open.</a:t>
            </a:r>
            <a:endParaRPr lang="en-US" dirty="0"/>
          </a:p>
        </p:txBody>
      </p:sp>
    </p:spTree>
    <p:extLst>
      <p:ext uri="{BB962C8B-B14F-4D97-AF65-F5344CB8AC3E}">
        <p14:creationId xmlns:p14="http://schemas.microsoft.com/office/powerpoint/2010/main" val="440596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Construction</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flipH="1">
            <a:off x="1524000" y="1295400"/>
            <a:ext cx="5775678" cy="3248819"/>
          </a:xfrm>
        </p:spPr>
      </p:pic>
      <p:sp>
        <p:nvSpPr>
          <p:cNvPr id="5" name="TextBox 4"/>
          <p:cNvSpPr txBox="1"/>
          <p:nvPr/>
        </p:nvSpPr>
        <p:spPr>
          <a:xfrm>
            <a:off x="762000" y="4724400"/>
            <a:ext cx="7924800" cy="923330"/>
          </a:xfrm>
          <a:prstGeom prst="rect">
            <a:avLst/>
          </a:prstGeom>
          <a:noFill/>
        </p:spPr>
        <p:txBody>
          <a:bodyPr wrap="square" rtlCol="0">
            <a:spAutoFit/>
          </a:bodyPr>
          <a:lstStyle/>
          <a:p>
            <a:r>
              <a:rPr lang="en-US" dirty="0" smtClean="0"/>
              <a:t>Start with two envelopes.  1. Cut the flap off of one envelope.  2. On the other envelope cut the side seams until it opens like a book.  3. Cut off the half of the envelope that does not have a flap.  </a:t>
            </a:r>
            <a:endParaRPr lang="en-US" dirty="0"/>
          </a:p>
        </p:txBody>
      </p:sp>
      <p:sp>
        <p:nvSpPr>
          <p:cNvPr id="6" name="TextBox 5"/>
          <p:cNvSpPr txBox="1"/>
          <p:nvPr/>
        </p:nvSpPr>
        <p:spPr>
          <a:xfrm>
            <a:off x="3657600" y="2438400"/>
            <a:ext cx="393056" cy="584775"/>
          </a:xfrm>
          <a:prstGeom prst="rect">
            <a:avLst/>
          </a:prstGeom>
          <a:noFill/>
        </p:spPr>
        <p:txBody>
          <a:bodyPr wrap="none" rtlCol="0">
            <a:spAutoFit/>
          </a:bodyPr>
          <a:lstStyle/>
          <a:p>
            <a:r>
              <a:rPr lang="en-US" sz="3200" dirty="0" smtClean="0">
                <a:solidFill>
                  <a:srgbClr val="FFFF00"/>
                </a:solidFill>
              </a:rPr>
              <a:t>1</a:t>
            </a:r>
            <a:endParaRPr lang="en-US" sz="3200" dirty="0">
              <a:solidFill>
                <a:srgbClr val="FFFF00"/>
              </a:solidFill>
            </a:endParaRPr>
          </a:p>
        </p:txBody>
      </p:sp>
      <p:sp>
        <p:nvSpPr>
          <p:cNvPr id="7" name="TextBox 6"/>
          <p:cNvSpPr txBox="1"/>
          <p:nvPr/>
        </p:nvSpPr>
        <p:spPr>
          <a:xfrm>
            <a:off x="5181600" y="2743200"/>
            <a:ext cx="393056" cy="584775"/>
          </a:xfrm>
          <a:prstGeom prst="rect">
            <a:avLst/>
          </a:prstGeom>
          <a:noFill/>
        </p:spPr>
        <p:txBody>
          <a:bodyPr wrap="none" rtlCol="0">
            <a:spAutoFit/>
          </a:bodyPr>
          <a:lstStyle/>
          <a:p>
            <a:r>
              <a:rPr lang="en-US" sz="3200" dirty="0" smtClean="0">
                <a:solidFill>
                  <a:srgbClr val="FFFF00"/>
                </a:solidFill>
              </a:rPr>
              <a:t>2</a:t>
            </a:r>
            <a:endParaRPr lang="en-US" sz="3200" dirty="0">
              <a:solidFill>
                <a:srgbClr val="FFFF00"/>
              </a:solidFill>
            </a:endParaRPr>
          </a:p>
        </p:txBody>
      </p:sp>
      <p:sp>
        <p:nvSpPr>
          <p:cNvPr id="8" name="TextBox 7"/>
          <p:cNvSpPr txBox="1"/>
          <p:nvPr/>
        </p:nvSpPr>
        <p:spPr>
          <a:xfrm>
            <a:off x="6172200" y="2590800"/>
            <a:ext cx="393056" cy="584775"/>
          </a:xfrm>
          <a:prstGeom prst="rect">
            <a:avLst/>
          </a:prstGeom>
          <a:noFill/>
        </p:spPr>
        <p:txBody>
          <a:bodyPr wrap="none" rtlCol="0">
            <a:spAutoFit/>
          </a:bodyPr>
          <a:lstStyle/>
          <a:p>
            <a:r>
              <a:rPr lang="en-US" sz="3200" dirty="0" smtClean="0">
                <a:solidFill>
                  <a:srgbClr val="FFFF00"/>
                </a:solidFill>
              </a:rPr>
              <a:t>3</a:t>
            </a:r>
            <a:endParaRPr lang="en-US" sz="3200" dirty="0">
              <a:solidFill>
                <a:srgbClr val="FFFF00"/>
              </a:solidFill>
            </a:endParaRPr>
          </a:p>
        </p:txBody>
      </p:sp>
    </p:spTree>
    <p:extLst>
      <p:ext uri="{BB962C8B-B14F-4D97-AF65-F5344CB8AC3E}">
        <p14:creationId xmlns:p14="http://schemas.microsoft.com/office/powerpoint/2010/main" val="3791097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Construction</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1521618"/>
            <a:ext cx="6781800" cy="3814763"/>
          </a:xfrm>
          <a:prstGeom prst="rect">
            <a:avLst/>
          </a:prstGeom>
        </p:spPr>
      </p:pic>
      <p:sp>
        <p:nvSpPr>
          <p:cNvPr id="5" name="TextBox 4"/>
          <p:cNvSpPr txBox="1"/>
          <p:nvPr/>
        </p:nvSpPr>
        <p:spPr>
          <a:xfrm>
            <a:off x="685800" y="5486400"/>
            <a:ext cx="7772400" cy="923330"/>
          </a:xfrm>
          <a:prstGeom prst="rect">
            <a:avLst/>
          </a:prstGeom>
          <a:noFill/>
        </p:spPr>
        <p:txBody>
          <a:bodyPr wrap="square" rtlCol="0">
            <a:spAutoFit/>
          </a:bodyPr>
          <a:lstStyle/>
          <a:p>
            <a:r>
              <a:rPr lang="en-US" dirty="0" smtClean="0"/>
              <a:t>Slide the paper with the flap into the envelope without a flap.  You may have to trim the paper to make it fit.  With this envelope the front side of the </a:t>
            </a:r>
            <a:r>
              <a:rPr lang="en-US" dirty="0" smtClean="0"/>
              <a:t>opening </a:t>
            </a:r>
            <a:r>
              <a:rPr lang="en-US" dirty="0" smtClean="0"/>
              <a:t>is curved.  Make sure the glue side of the flap faces this curved edge.</a:t>
            </a:r>
            <a:endParaRPr lang="en-US" dirty="0"/>
          </a:p>
        </p:txBody>
      </p:sp>
    </p:spTree>
    <p:extLst>
      <p:ext uri="{BB962C8B-B14F-4D97-AF65-F5344CB8AC3E}">
        <p14:creationId xmlns:p14="http://schemas.microsoft.com/office/powerpoint/2010/main" val="1950829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Construction</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69861" y="1524000"/>
            <a:ext cx="6004278" cy="3377407"/>
          </a:xfrm>
        </p:spPr>
      </p:pic>
      <p:sp>
        <p:nvSpPr>
          <p:cNvPr id="5" name="TextBox 4"/>
          <p:cNvSpPr txBox="1"/>
          <p:nvPr/>
        </p:nvSpPr>
        <p:spPr>
          <a:xfrm>
            <a:off x="838201" y="5181600"/>
            <a:ext cx="7772400" cy="646331"/>
          </a:xfrm>
          <a:prstGeom prst="rect">
            <a:avLst/>
          </a:prstGeom>
          <a:noFill/>
        </p:spPr>
        <p:txBody>
          <a:bodyPr wrap="square" rtlCol="0">
            <a:spAutoFit/>
          </a:bodyPr>
          <a:lstStyle/>
          <a:p>
            <a:r>
              <a:rPr lang="en-US" dirty="0" smtClean="0"/>
              <a:t>Here you can see the two compartments.  One is behind the flap.  The other is </a:t>
            </a:r>
            <a:r>
              <a:rPr lang="en-US" dirty="0" smtClean="0"/>
              <a:t>in front of</a:t>
            </a:r>
            <a:r>
              <a:rPr lang="en-US" dirty="0" smtClean="0"/>
              <a:t> </a:t>
            </a:r>
            <a:r>
              <a:rPr lang="en-US" dirty="0" smtClean="0"/>
              <a:t>the flap.  I stuck in some pencils to hold them open for the picture.</a:t>
            </a:r>
            <a:endParaRPr lang="en-US" dirty="0"/>
          </a:p>
        </p:txBody>
      </p:sp>
    </p:spTree>
    <p:extLst>
      <p:ext uri="{BB962C8B-B14F-4D97-AF65-F5344CB8AC3E}">
        <p14:creationId xmlns:p14="http://schemas.microsoft.com/office/powerpoint/2010/main" val="3347130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Construction</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 y="1399274"/>
            <a:ext cx="2283441" cy="405945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6600" y="1447800"/>
            <a:ext cx="5412600" cy="3044588"/>
          </a:xfrm>
          <a:prstGeom prst="rect">
            <a:avLst/>
          </a:prstGeom>
        </p:spPr>
      </p:pic>
      <p:sp>
        <p:nvSpPr>
          <p:cNvPr id="6" name="TextBox 5"/>
          <p:cNvSpPr txBox="1"/>
          <p:nvPr/>
        </p:nvSpPr>
        <p:spPr>
          <a:xfrm>
            <a:off x="3200400" y="4800600"/>
            <a:ext cx="5715000" cy="1477328"/>
          </a:xfrm>
          <a:prstGeom prst="rect">
            <a:avLst/>
          </a:prstGeom>
          <a:noFill/>
        </p:spPr>
        <p:txBody>
          <a:bodyPr wrap="square" rtlCol="0">
            <a:spAutoFit/>
          </a:bodyPr>
          <a:lstStyle/>
          <a:p>
            <a:r>
              <a:rPr lang="en-US" dirty="0" smtClean="0"/>
              <a:t>Load the secret compartment with a dollar whose serial number you’ve memorized.  Apply a ¼ inch line of rubber cement across the opening edge of the secret compartment.  </a:t>
            </a:r>
            <a:r>
              <a:rPr lang="en-US" dirty="0" smtClean="0"/>
              <a:t>Seal and let dry.  You </a:t>
            </a:r>
            <a:r>
              <a:rPr lang="en-US" dirty="0" smtClean="0"/>
              <a:t>will cut this glued section off with scissors when doing the trick</a:t>
            </a:r>
            <a:endParaRPr lang="en-US" dirty="0"/>
          </a:p>
        </p:txBody>
      </p:sp>
    </p:spTree>
    <p:extLst>
      <p:ext uri="{BB962C8B-B14F-4D97-AF65-F5344CB8AC3E}">
        <p14:creationId xmlns:p14="http://schemas.microsoft.com/office/powerpoint/2010/main" val="261595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Construction</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05200" y="3427650"/>
            <a:ext cx="6098400" cy="343035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43000"/>
            <a:ext cx="6098400" cy="3430350"/>
          </a:xfrm>
          <a:prstGeom prst="rect">
            <a:avLst/>
          </a:prstGeom>
        </p:spPr>
      </p:pic>
      <p:cxnSp>
        <p:nvCxnSpPr>
          <p:cNvPr id="7" name="Straight Connector 6"/>
          <p:cNvCxnSpPr/>
          <p:nvPr/>
        </p:nvCxnSpPr>
        <p:spPr>
          <a:xfrm>
            <a:off x="3200400" y="2895600"/>
            <a:ext cx="228600" cy="1219200"/>
          </a:xfrm>
          <a:prstGeom prst="line">
            <a:avLst/>
          </a:prstGeom>
          <a:ln w="2222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038600" y="2819400"/>
            <a:ext cx="228600" cy="1219200"/>
          </a:xfrm>
          <a:prstGeom prst="line">
            <a:avLst/>
          </a:prstGeom>
          <a:ln w="2222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172201" y="1371600"/>
            <a:ext cx="2819400" cy="1477328"/>
          </a:xfrm>
          <a:prstGeom prst="rect">
            <a:avLst/>
          </a:prstGeom>
          <a:noFill/>
        </p:spPr>
        <p:txBody>
          <a:bodyPr wrap="square" rtlCol="0">
            <a:spAutoFit/>
          </a:bodyPr>
          <a:lstStyle/>
          <a:p>
            <a:r>
              <a:rPr lang="en-US" dirty="0" smtClean="0"/>
              <a:t>Paint the inside of the open compartment with rubber cement.  Paint the top and bottom in the area between the red lines.</a:t>
            </a:r>
            <a:endParaRPr lang="en-US" dirty="0"/>
          </a:p>
        </p:txBody>
      </p:sp>
      <p:sp>
        <p:nvSpPr>
          <p:cNvPr id="10" name="TextBox 9"/>
          <p:cNvSpPr txBox="1"/>
          <p:nvPr/>
        </p:nvSpPr>
        <p:spPr>
          <a:xfrm>
            <a:off x="152400" y="4724400"/>
            <a:ext cx="3124200" cy="2031325"/>
          </a:xfrm>
          <a:prstGeom prst="rect">
            <a:avLst/>
          </a:prstGeom>
          <a:noFill/>
        </p:spPr>
        <p:txBody>
          <a:bodyPr wrap="square" rtlCol="0">
            <a:spAutoFit/>
          </a:bodyPr>
          <a:lstStyle/>
          <a:p>
            <a:r>
              <a:rPr lang="en-US" dirty="0" smtClean="0"/>
              <a:t>Put a pencil in the envelope to hold it open while it dries.  Leave the pencil in the envelope until you are ready to do the trick.  If the sides get pressed together the envelope is ruined</a:t>
            </a:r>
            <a:endParaRPr lang="en-US" dirty="0"/>
          </a:p>
        </p:txBody>
      </p:sp>
    </p:spTree>
    <p:extLst>
      <p:ext uri="{BB962C8B-B14F-4D97-AF65-F5344CB8AC3E}">
        <p14:creationId xmlns:p14="http://schemas.microsoft.com/office/powerpoint/2010/main" val="19758649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Hint</a:t>
            </a:r>
            <a:endParaRPr lang="en-US" dirty="0"/>
          </a:p>
        </p:txBody>
      </p:sp>
      <p:sp>
        <p:nvSpPr>
          <p:cNvPr id="3" name="Content Placeholder 2"/>
          <p:cNvSpPr>
            <a:spLocks noGrp="1"/>
          </p:cNvSpPr>
          <p:nvPr>
            <p:ph idx="1"/>
          </p:nvPr>
        </p:nvSpPr>
        <p:spPr/>
        <p:txBody>
          <a:bodyPr/>
          <a:lstStyle/>
          <a:p>
            <a:r>
              <a:rPr lang="en-US" dirty="0" smtClean="0"/>
              <a:t>It is important that the volunteer presses the envelope against their forehead.  Make it seem like your having trouble reading the number.  Say, “I need you to press the envelope hard against your forehead.” </a:t>
            </a:r>
          </a:p>
          <a:p>
            <a:r>
              <a:rPr lang="en-US" dirty="0" smtClean="0"/>
              <a:t>Their effort to improve your telepathy will seal the envelope.</a:t>
            </a:r>
            <a:endParaRPr lang="en-US" dirty="0"/>
          </a:p>
        </p:txBody>
      </p:sp>
    </p:spTree>
    <p:extLst>
      <p:ext uri="{BB962C8B-B14F-4D97-AF65-F5344CB8AC3E}">
        <p14:creationId xmlns:p14="http://schemas.microsoft.com/office/powerpoint/2010/main" val="32611754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TotalTime>
  <Words>591</Words>
  <Application>Microsoft Office PowerPoint</Application>
  <PresentationFormat>On-screen Show (4:3)</PresentationFormat>
  <Paragraphs>31</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Secret Envelope</vt:lpstr>
      <vt:lpstr>The Effect</vt:lpstr>
      <vt:lpstr>The Secret</vt:lpstr>
      <vt:lpstr>Construction</vt:lpstr>
      <vt:lpstr>Construction</vt:lpstr>
      <vt:lpstr>Construction</vt:lpstr>
      <vt:lpstr>Construction</vt:lpstr>
      <vt:lpstr>Construction</vt:lpstr>
      <vt:lpstr>Hint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 Bruce</dc:creator>
  <cp:lastModifiedBy>Alan Bruce</cp:lastModifiedBy>
  <cp:revision>5</cp:revision>
  <dcterms:created xsi:type="dcterms:W3CDTF">2018-10-19T04:54:35Z</dcterms:created>
  <dcterms:modified xsi:type="dcterms:W3CDTF">2020-10-17T17:05:29Z</dcterms:modified>
</cp:coreProperties>
</file>