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 id="2147483661" r:id="rId3"/>
    <p:sldMasterId id="2147483662" r:id="rId4"/>
    <p:sldMasterId id="2147483663" r:id="rId5"/>
    <p:sldMasterId id="2147483664" r:id="rId6"/>
    <p:sldMasterId id="2147483665" r:id="rId7"/>
    <p:sldMasterId id="2147483666" r:id="rId8"/>
    <p:sldMasterId id="2147483667" r:id="rId9"/>
  </p:sldMasterIdLst>
  <p:notesMasterIdLst>
    <p:notesMasterId r:id="rId29"/>
  </p:notesMasterIdLst>
  <p:handoutMasterIdLst>
    <p:handoutMasterId r:id="rId30"/>
  </p:handoutMasterIdLst>
  <p:sldIdLst>
    <p:sldId id="256" r:id="rId10"/>
    <p:sldId id="258" r:id="rId11"/>
    <p:sldId id="257" r:id="rId12"/>
    <p:sldId id="259" r:id="rId13"/>
    <p:sldId id="260" r:id="rId14"/>
    <p:sldId id="261" r:id="rId15"/>
    <p:sldId id="262" r:id="rId16"/>
    <p:sldId id="264" r:id="rId17"/>
    <p:sldId id="265" r:id="rId18"/>
    <p:sldId id="276" r:id="rId19"/>
    <p:sldId id="267" r:id="rId20"/>
    <p:sldId id="268" r:id="rId21"/>
    <p:sldId id="269" r:id="rId22"/>
    <p:sldId id="270" r:id="rId23"/>
    <p:sldId id="277" r:id="rId24"/>
    <p:sldId id="272" r:id="rId25"/>
    <p:sldId id="273" r:id="rId26"/>
    <p:sldId id="274" r:id="rId27"/>
    <p:sldId id="275" r:id="rId28"/>
  </p:sldIdLst>
  <p:sldSz cx="9144000" cy="6858000" type="screen4x3"/>
  <p:notesSz cx="7010400" cy="9296400"/>
  <p:embeddedFontLst>
    <p:embeddedFont>
      <p:font typeface="Calibri" panose="020F0502020204030204" pitchFamily="34" charset="0"/>
      <p:regular r:id="rId31"/>
      <p:bold r:id="rId32"/>
      <p:italic r:id="rId33"/>
      <p:boldItalic r:id="rId34"/>
    </p:embeddedFont>
    <p:embeddedFont>
      <p:font typeface="Source Sans Pro" panose="020B0503030403020204" pitchFamily="34" charset="0"/>
      <p:regular r:id="rId35"/>
      <p:bold r:id="rId36"/>
      <p:italic r:id="rId37"/>
      <p:boldItalic r:id="rId38"/>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34580"/>
    <p:restoredTop sz="86410"/>
  </p:normalViewPr>
  <p:slideViewPr>
    <p:cSldViewPr snapToGrid="0">
      <p:cViewPr varScale="1">
        <p:scale>
          <a:sx n="70" d="100"/>
          <a:sy n="70" d="100"/>
        </p:scale>
        <p:origin x="1234" y="41"/>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1" d="100"/>
          <a:sy n="61" d="100"/>
        </p:scale>
        <p:origin x="3214" y="1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6.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handoutMaster" Target="handoutMasters/handoutMaster1.xml"/><Relationship Id="rId35"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CE31CD-8E36-4715-870C-4AA501A83910}"/>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4EB2E204-7B05-459E-9450-366184FD76D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E14060A-A72B-44D8-B47D-29EE30EB8ED1}" type="datetimeFigureOut">
              <a:rPr lang="en-US" smtClean="0"/>
              <a:t>10/20/2019</a:t>
            </a:fld>
            <a:endParaRPr lang="en-US"/>
          </a:p>
        </p:txBody>
      </p:sp>
      <p:sp>
        <p:nvSpPr>
          <p:cNvPr id="4" name="Footer Placeholder 3">
            <a:extLst>
              <a:ext uri="{FF2B5EF4-FFF2-40B4-BE49-F238E27FC236}">
                <a16:creationId xmlns:a16="http://schemas.microsoft.com/office/drawing/2014/main" id="{290FA895-B8E0-44CF-AEF2-772B3932F98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2A01CB5-2F6E-4439-AA97-0D031579AAC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E5C5B59-85B5-47C5-8008-37E2ED7EF9AF}" type="slidenum">
              <a:rPr lang="en-US" smtClean="0"/>
              <a:t>‹#›</a:t>
            </a:fld>
            <a:endParaRPr lang="en-US"/>
          </a:p>
        </p:txBody>
      </p:sp>
    </p:spTree>
    <p:extLst>
      <p:ext uri="{BB962C8B-B14F-4D97-AF65-F5344CB8AC3E}">
        <p14:creationId xmlns:p14="http://schemas.microsoft.com/office/powerpoint/2010/main" val="2276425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1" y="0"/>
            <a:ext cx="3037839" cy="464820"/>
          </a:xfrm>
          <a:prstGeom prst="rect">
            <a:avLst/>
          </a:prstGeom>
          <a:noFill/>
          <a:ln>
            <a:noFill/>
          </a:ln>
        </p:spPr>
        <p:txBody>
          <a:bodyPr lIns="93162" tIns="93162" rIns="93162" bIns="93162" anchor="t" anchorCtr="0"/>
          <a:lstStyle>
            <a:lvl1pPr marL="0"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1pPr>
            <a:lvl2pPr marL="465887"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2pPr>
            <a:lvl3pPr marL="931774"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3pPr>
            <a:lvl4pPr marL="1397660"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4pPr>
            <a:lvl5pPr marL="1863547"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5pPr>
            <a:lvl6pPr marL="2329434"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6pPr>
            <a:lvl7pPr marL="3261208"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7pPr>
            <a:lvl8pPr marL="4658868"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8pPr>
            <a:lvl9pPr marL="6522415"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9pPr>
          </a:lstStyle>
          <a:p>
            <a:endParaRPr/>
          </a:p>
        </p:txBody>
      </p:sp>
      <p:sp>
        <p:nvSpPr>
          <p:cNvPr id="3" name="Shape 3"/>
          <p:cNvSpPr txBox="1">
            <a:spLocks noGrp="1"/>
          </p:cNvSpPr>
          <p:nvPr>
            <p:ph type="dt" idx="10"/>
          </p:nvPr>
        </p:nvSpPr>
        <p:spPr>
          <a:xfrm>
            <a:off x="3970937" y="0"/>
            <a:ext cx="3037839" cy="464820"/>
          </a:xfrm>
          <a:prstGeom prst="rect">
            <a:avLst/>
          </a:prstGeom>
          <a:noFill/>
          <a:ln>
            <a:noFill/>
          </a:ln>
        </p:spPr>
        <p:txBody>
          <a:bodyPr lIns="93162" tIns="93162" rIns="93162" bIns="93162" anchor="t" anchorCtr="0"/>
          <a:lstStyle>
            <a:lvl1pPr marL="0" marR="0" indent="0" algn="r" rtl="0">
              <a:lnSpc>
                <a:spcPct val="100000"/>
              </a:lnSpc>
              <a:spcBef>
                <a:spcPts val="0"/>
              </a:spcBef>
              <a:spcAft>
                <a:spcPts val="0"/>
              </a:spcAft>
              <a:defRPr sz="1200" b="0" i="0" u="none" strike="noStrike" cap="none" baseline="0">
                <a:solidFill>
                  <a:srgbClr val="000000"/>
                </a:solidFill>
                <a:latin typeface="Calibri"/>
                <a:ea typeface="Calibri"/>
                <a:cs typeface="Calibri"/>
                <a:sym typeface="Calibri"/>
              </a:defRPr>
            </a:lvl1pPr>
            <a:lvl2pPr marL="465887"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2pPr>
            <a:lvl3pPr marL="931774"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3pPr>
            <a:lvl4pPr marL="1397660"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4pPr>
            <a:lvl5pPr marL="1863547"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5pPr>
            <a:lvl6pPr marL="2329434"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6pPr>
            <a:lvl7pPr marL="3261208"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7pPr>
            <a:lvl8pPr marL="4658868"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8pPr>
            <a:lvl9pPr marL="6522415"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9pPr>
          </a:lstStyle>
          <a:p>
            <a:endParaRPr/>
          </a:p>
        </p:txBody>
      </p:sp>
      <p:sp>
        <p:nvSpPr>
          <p:cNvPr id="4" name="Shape 4"/>
          <p:cNvSpPr>
            <a:spLocks noGrp="1" noRot="1" noChangeAspect="1"/>
          </p:cNvSpPr>
          <p:nvPr>
            <p:ph type="sldImg" idx="3"/>
          </p:nvPr>
        </p:nvSpPr>
        <p:spPr>
          <a:xfrm>
            <a:off x="2587625" y="696913"/>
            <a:ext cx="2617788" cy="1962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5" name="Shape 5"/>
          <p:cNvSpPr txBox="1">
            <a:spLocks noGrp="1"/>
          </p:cNvSpPr>
          <p:nvPr>
            <p:ph type="body" idx="1"/>
          </p:nvPr>
        </p:nvSpPr>
        <p:spPr>
          <a:xfrm>
            <a:off x="701041" y="4415790"/>
            <a:ext cx="5608319" cy="4183380"/>
          </a:xfrm>
          <a:prstGeom prst="rect">
            <a:avLst/>
          </a:prstGeom>
          <a:noFill/>
          <a:ln>
            <a:noFill/>
          </a:ln>
        </p:spPr>
        <p:txBody>
          <a:bodyPr lIns="93162" tIns="93162" rIns="93162" bIns="93162"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1" y="8829965"/>
            <a:ext cx="3037839" cy="464820"/>
          </a:xfrm>
          <a:prstGeom prst="rect">
            <a:avLst/>
          </a:prstGeom>
          <a:noFill/>
          <a:ln>
            <a:noFill/>
          </a:ln>
        </p:spPr>
        <p:txBody>
          <a:bodyPr lIns="93162" tIns="93162" rIns="93162" bIns="93162" anchor="b" anchorCtr="0"/>
          <a:lstStyle>
            <a:lvl1pPr marL="0"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1pPr>
            <a:lvl2pPr marL="465887"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2pPr>
            <a:lvl3pPr marL="931774"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3pPr>
            <a:lvl4pPr marL="1397660"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4pPr>
            <a:lvl5pPr marL="1863547"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5pPr>
            <a:lvl6pPr marL="2329434"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6pPr>
            <a:lvl7pPr marL="3261208"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7pPr>
            <a:lvl8pPr marL="4658868"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8pPr>
            <a:lvl9pPr marL="6522415" marR="0" indent="0" algn="l" rtl="0">
              <a:lnSpc>
                <a:spcPct val="100000"/>
              </a:lnSpc>
              <a:spcBef>
                <a:spcPts val="0"/>
              </a:spcBef>
              <a:spcAft>
                <a:spcPts val="0"/>
              </a:spcAft>
              <a:defRPr sz="1800" b="0" i="0" u="none" strike="noStrike" cap="none" baseline="0">
                <a:solidFill>
                  <a:srgbClr val="000000"/>
                </a:solidFill>
                <a:latin typeface="Arial"/>
                <a:ea typeface="Arial"/>
                <a:cs typeface="Arial"/>
                <a:sym typeface="Arial"/>
              </a:defRPr>
            </a:lvl9pPr>
          </a:lstStyle>
          <a:p>
            <a:endParaRPr/>
          </a:p>
        </p:txBody>
      </p:sp>
      <p:sp>
        <p:nvSpPr>
          <p:cNvPr id="7" name="Shape 7"/>
          <p:cNvSpPr txBox="1">
            <a:spLocks noGrp="1"/>
          </p:cNvSpPr>
          <p:nvPr>
            <p:ph type="sldNum" idx="12"/>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smtClean="0">
                <a:latin typeface="Calibri"/>
                <a:ea typeface="Calibri"/>
                <a:cs typeface="Calibri"/>
                <a:sym typeface="Calibri"/>
              </a:rPr>
              <a:pPr algn="r">
                <a:buClr>
                  <a:srgbClr val="000000"/>
                </a:buClr>
                <a:buSzPct val="25000"/>
              </a:pPr>
              <a:t>‹#›</a:t>
            </a:fld>
            <a:endParaRPr lang="en-US" sz="1200">
              <a:latin typeface="Calibri"/>
              <a:ea typeface="Calibri"/>
              <a:cs typeface="Calibri"/>
              <a:sym typeface="Calibri"/>
            </a:endParaRPr>
          </a:p>
        </p:txBody>
      </p:sp>
    </p:spTree>
    <p:extLst>
      <p:ext uri="{BB962C8B-B14F-4D97-AF65-F5344CB8AC3E}">
        <p14:creationId xmlns:p14="http://schemas.microsoft.com/office/powerpoint/2010/main" val="189034052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Shape 27"/>
          <p:cNvSpPr>
            <a:spLocks noGrp="1" noRot="1" noChangeAspect="1"/>
          </p:cNvSpPr>
          <p:nvPr>
            <p:ph type="sldImg" idx="2"/>
          </p:nvPr>
        </p:nvSpPr>
        <p:spPr>
          <a:xfrm>
            <a:off x="1303338" y="231775"/>
            <a:ext cx="4298950" cy="32242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8" name="Shape 28"/>
          <p:cNvSpPr txBox="1">
            <a:spLocks noGrp="1"/>
          </p:cNvSpPr>
          <p:nvPr>
            <p:ph type="body" idx="1"/>
          </p:nvPr>
        </p:nvSpPr>
        <p:spPr>
          <a:xfrm>
            <a:off x="701041" y="3615267"/>
            <a:ext cx="5608319" cy="4183380"/>
          </a:xfrm>
          <a:prstGeom prst="rect">
            <a:avLst/>
          </a:prstGeom>
          <a:noFill/>
          <a:ln>
            <a:noFill/>
          </a:ln>
        </p:spPr>
        <p:txBody>
          <a:bodyPr lIns="93162" tIns="46568" rIns="93162" bIns="46568" anchor="t" anchorCtr="0">
            <a:noAutofit/>
          </a:bodyPr>
          <a:lstStyle/>
          <a:p>
            <a:pPr>
              <a:buSzPct val="25000"/>
            </a:pPr>
            <a:r>
              <a:rPr lang="en-US" sz="1800" dirty="0"/>
              <a:t>Time – 10 minutes</a:t>
            </a:r>
          </a:p>
          <a:p>
            <a:pPr>
              <a:buSzPct val="25000"/>
            </a:pPr>
            <a:r>
              <a:rPr lang="en-US" sz="1800" dirty="0"/>
              <a:t>This is crew committee challenge.  After total completion of this course you will be able to add the training code </a:t>
            </a:r>
            <a:r>
              <a:rPr lang="en-US" sz="1800" b="1" dirty="0">
                <a:solidFill>
                  <a:srgbClr val="C00000"/>
                </a:solidFill>
              </a:rPr>
              <a:t>WS12</a:t>
            </a:r>
            <a:r>
              <a:rPr lang="en-US" sz="1800" dirty="0"/>
              <a:t> to your leader’s training record.  This course and Venturing Youth Protection training are the only 2 courses needed to be trained for a committee position.</a:t>
            </a:r>
          </a:p>
        </p:txBody>
      </p:sp>
      <p:sp>
        <p:nvSpPr>
          <p:cNvPr id="29" name="Shape 29"/>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a:t>
            </a:fld>
            <a:endParaRPr lang="en-US" sz="1200">
              <a:latin typeface="Calibri"/>
              <a:ea typeface="Calibri"/>
              <a:cs typeface="Calibri"/>
              <a:sym typeface="Calibri"/>
            </a:endParaRPr>
          </a:p>
        </p:txBody>
      </p:sp>
    </p:spTree>
    <p:extLst>
      <p:ext uri="{BB962C8B-B14F-4D97-AF65-F5344CB8AC3E}">
        <p14:creationId xmlns:p14="http://schemas.microsoft.com/office/powerpoint/2010/main" val="4271245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1692275" y="696913"/>
            <a:ext cx="3741738" cy="2805112"/>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3" name="Shape 63"/>
          <p:cNvSpPr txBox="1">
            <a:spLocks noGrp="1"/>
          </p:cNvSpPr>
          <p:nvPr>
            <p:ph type="body" idx="1"/>
          </p:nvPr>
        </p:nvSpPr>
        <p:spPr>
          <a:xfrm>
            <a:off x="701041" y="3950970"/>
            <a:ext cx="5608319" cy="4648200"/>
          </a:xfrm>
          <a:prstGeom prst="rect">
            <a:avLst/>
          </a:prstGeom>
          <a:noFill/>
          <a:ln>
            <a:noFill/>
          </a:ln>
        </p:spPr>
        <p:txBody>
          <a:bodyPr lIns="93162" tIns="46568" rIns="93162" bIns="46568" anchor="t" anchorCtr="0">
            <a:noAutofit/>
          </a:bodyPr>
          <a:lstStyle/>
          <a:p>
            <a:pPr>
              <a:buSzPct val="25000"/>
            </a:pPr>
            <a:r>
              <a:rPr lang="en-US" sz="1800" dirty="0"/>
              <a:t>Instructors for today are… (have each instructor introduce self and give a brief background of self).</a:t>
            </a:r>
          </a:p>
          <a:p>
            <a:endParaRPr sz="1800" dirty="0"/>
          </a:p>
          <a:p>
            <a:pPr>
              <a:buSzPct val="25000"/>
            </a:pPr>
            <a:r>
              <a:rPr lang="en-US" sz="1800" dirty="0"/>
              <a:t>How many of you are new to Venturing?  How many are new to the Boy Scouts of America?</a:t>
            </a:r>
          </a:p>
          <a:p>
            <a:endParaRPr sz="1800" dirty="0"/>
          </a:p>
          <a:p>
            <a:pPr>
              <a:buSzPct val="25000"/>
            </a:pPr>
            <a:r>
              <a:rPr lang="en-US" sz="1800" dirty="0"/>
              <a:t>Have participants introduce themselves and tell the group what they are expecting to do as a member of the crew committee.</a:t>
            </a:r>
          </a:p>
        </p:txBody>
      </p:sp>
      <p:sp>
        <p:nvSpPr>
          <p:cNvPr id="64" name="Shape 64"/>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2</a:t>
            </a:fld>
            <a:endParaRPr lang="en-US" sz="1200">
              <a:latin typeface="Calibri"/>
              <a:ea typeface="Calibri"/>
              <a:cs typeface="Calibri"/>
              <a:sym typeface="Calibri"/>
            </a:endParaRPr>
          </a:p>
        </p:txBody>
      </p:sp>
    </p:spTree>
    <p:extLst>
      <p:ext uri="{BB962C8B-B14F-4D97-AF65-F5344CB8AC3E}">
        <p14:creationId xmlns:p14="http://schemas.microsoft.com/office/powerpoint/2010/main" val="356344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049338" y="661988"/>
            <a:ext cx="4948237" cy="37115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56" name="Shape 56"/>
          <p:cNvSpPr txBox="1">
            <a:spLocks noGrp="1"/>
          </p:cNvSpPr>
          <p:nvPr>
            <p:ph type="body" idx="1"/>
          </p:nvPr>
        </p:nvSpPr>
        <p:spPr>
          <a:xfrm>
            <a:off x="701041" y="5020056"/>
            <a:ext cx="5608319" cy="3579114"/>
          </a:xfrm>
          <a:prstGeom prst="rect">
            <a:avLst/>
          </a:prstGeom>
          <a:noFill/>
          <a:ln>
            <a:noFill/>
          </a:ln>
        </p:spPr>
        <p:txBody>
          <a:bodyPr lIns="93162" tIns="46568" rIns="93162" bIns="46568" anchor="t" anchorCtr="0">
            <a:noAutofit/>
          </a:bodyPr>
          <a:lstStyle/>
          <a:p>
            <a:pPr>
              <a:buSzPct val="25000"/>
            </a:pPr>
            <a:r>
              <a:rPr lang="en-US" sz="1800" dirty="0"/>
              <a:t>The Agenda for today is as written.  This training focuses on the crew committee.  As a result we will not be discussing in detail how to run the Venturing program.  Those duties are the responsibilities of the Advisor, Associate Advisors and the “youth members”.  If you would like to learn more about running the Venturing program you need to take the Venturing Advisor Position Specific Training.</a:t>
            </a:r>
          </a:p>
        </p:txBody>
      </p:sp>
      <p:sp>
        <p:nvSpPr>
          <p:cNvPr id="57" name="Shape 57"/>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3</a:t>
            </a:fld>
            <a:endParaRPr lang="en-US" sz="1200">
              <a:latin typeface="Calibri"/>
              <a:ea typeface="Calibri"/>
              <a:cs typeface="Calibri"/>
              <a:sym typeface="Calibri"/>
            </a:endParaRPr>
          </a:p>
        </p:txBody>
      </p:sp>
    </p:spTree>
    <p:extLst>
      <p:ext uri="{BB962C8B-B14F-4D97-AF65-F5344CB8AC3E}">
        <p14:creationId xmlns:p14="http://schemas.microsoft.com/office/powerpoint/2010/main" val="3864510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1646238" y="515938"/>
            <a:ext cx="3717925" cy="278923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0" name="Shape 70"/>
          <p:cNvSpPr txBox="1">
            <a:spLocks noGrp="1"/>
          </p:cNvSpPr>
          <p:nvPr>
            <p:ph type="body" idx="1"/>
          </p:nvPr>
        </p:nvSpPr>
        <p:spPr>
          <a:xfrm>
            <a:off x="311574" y="4023275"/>
            <a:ext cx="6309359" cy="4575895"/>
          </a:xfrm>
          <a:prstGeom prst="rect">
            <a:avLst/>
          </a:prstGeom>
          <a:noFill/>
          <a:ln>
            <a:noFill/>
          </a:ln>
        </p:spPr>
        <p:txBody>
          <a:bodyPr lIns="93162" tIns="46568" rIns="93162" bIns="46568" anchor="t" anchorCtr="0">
            <a:noAutofit/>
          </a:bodyPr>
          <a:lstStyle/>
          <a:p>
            <a:pPr>
              <a:buSzPct val="25000"/>
            </a:pPr>
            <a:r>
              <a:rPr lang="en-US" sz="1400" dirty="0"/>
              <a:t>Time – 15 minutes</a:t>
            </a:r>
          </a:p>
          <a:p>
            <a:pPr>
              <a:buSzPct val="25000"/>
            </a:pPr>
            <a:r>
              <a:rPr lang="en-US" sz="1400" dirty="0"/>
              <a:t>Venturing is a Boy Scouts of America program for youth from 14 (or 13 years old if completed the 8</a:t>
            </a:r>
            <a:r>
              <a:rPr lang="en-US" sz="1400" baseline="30000" dirty="0"/>
              <a:t>th</a:t>
            </a:r>
            <a:r>
              <a:rPr lang="en-US" sz="1400" dirty="0"/>
              <a:t> grade) through 17 and young adults who are 18 to 20 years old.  For the purpose of convenience of this training we will be using “youth” to indicate both the youth and young adult members.  Because of the age group, </a:t>
            </a:r>
            <a:r>
              <a:rPr lang="en-US" sz="1400" dirty="0" err="1"/>
              <a:t>Venturers</a:t>
            </a:r>
            <a:r>
              <a:rPr lang="en-US" sz="1400" dirty="0"/>
              <a:t> (the youth) are able to do more and go further as a member of a Venturing crew than in other Scouting programs.</a:t>
            </a:r>
          </a:p>
          <a:p>
            <a:endParaRPr sz="1400" dirty="0"/>
          </a:p>
          <a:p>
            <a:pPr>
              <a:buSzPct val="25000"/>
            </a:pPr>
            <a:r>
              <a:rPr lang="en-US" sz="1400" dirty="0"/>
              <a:t>Before going on with training we would like to clarify some of the terminology.</a:t>
            </a:r>
          </a:p>
          <a:p>
            <a:pPr lvl="1">
              <a:buSzPct val="25000"/>
            </a:pPr>
            <a:r>
              <a:rPr lang="en-US" sz="1400" dirty="0"/>
              <a:t>Members of a crew are called Venturers, not Venture Scouts</a:t>
            </a:r>
          </a:p>
          <a:p>
            <a:pPr lvl="1">
              <a:buSzPct val="25000"/>
            </a:pPr>
            <a:r>
              <a:rPr lang="en-US" sz="1400" dirty="0"/>
              <a:t>The program is referred as the Venturing program.</a:t>
            </a:r>
          </a:p>
          <a:p>
            <a:pPr lvl="1">
              <a:buSzPct val="25000"/>
            </a:pPr>
            <a:r>
              <a:rPr lang="en-US" sz="1400" dirty="0"/>
              <a:t>A crew is a separate unit.  It is not an extension of the Boy Scout troop.</a:t>
            </a:r>
          </a:p>
          <a:p>
            <a:pPr lvl="1">
              <a:buSzPct val="25000"/>
            </a:pPr>
            <a:r>
              <a:rPr lang="en-US" sz="1400" dirty="0"/>
              <a:t>As a result of this it is governed by separate rules and such.</a:t>
            </a:r>
          </a:p>
          <a:p>
            <a:pPr lvl="1">
              <a:buSzPct val="25000"/>
            </a:pPr>
            <a:r>
              <a:rPr lang="en-US" sz="1400" dirty="0"/>
              <a:t>A troop can have an older boy patrol but that is called a Venture Patrol.</a:t>
            </a:r>
          </a:p>
          <a:p>
            <a:pPr lvl="1">
              <a:buSzPct val="25000"/>
            </a:pPr>
            <a:r>
              <a:rPr lang="en-US" sz="1400" dirty="0"/>
              <a:t>It is part of the troop and is governed by the rules of the troop.</a:t>
            </a:r>
          </a:p>
        </p:txBody>
      </p:sp>
      <p:sp>
        <p:nvSpPr>
          <p:cNvPr id="71" name="Shape 71"/>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4</a:t>
            </a:fld>
            <a:endParaRPr lang="en-US" sz="1200">
              <a:latin typeface="Calibri"/>
              <a:ea typeface="Calibri"/>
              <a:cs typeface="Calibri"/>
              <a:sym typeface="Calibri"/>
            </a:endParaRPr>
          </a:p>
        </p:txBody>
      </p:sp>
    </p:spTree>
    <p:extLst>
      <p:ext uri="{BB962C8B-B14F-4D97-AF65-F5344CB8AC3E}">
        <p14:creationId xmlns:p14="http://schemas.microsoft.com/office/powerpoint/2010/main" val="2303076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603375" y="371475"/>
            <a:ext cx="3616325" cy="2711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6" name="Shape 76"/>
          <p:cNvSpPr txBox="1">
            <a:spLocks noGrp="1"/>
          </p:cNvSpPr>
          <p:nvPr>
            <p:ph type="body" idx="1"/>
          </p:nvPr>
        </p:nvSpPr>
        <p:spPr>
          <a:xfrm>
            <a:off x="701041" y="3398351"/>
            <a:ext cx="5608319" cy="5200819"/>
          </a:xfrm>
          <a:prstGeom prst="rect">
            <a:avLst/>
          </a:prstGeom>
          <a:noFill/>
          <a:ln>
            <a:noFill/>
          </a:ln>
        </p:spPr>
        <p:txBody>
          <a:bodyPr lIns="93162" tIns="46568" rIns="93162" bIns="46568" anchor="t" anchorCtr="0">
            <a:noAutofit/>
          </a:bodyPr>
          <a:lstStyle/>
          <a:p>
            <a:pPr>
              <a:buSzPct val="25000"/>
            </a:pPr>
            <a:r>
              <a:rPr lang="en-US" sz="1400" dirty="0"/>
              <a:t>BSA promises to its members that Scouting provides life-changing experiences they can’t get anywhere else.  We achieve that through our aims and methods.  These are – character development, citizenship training, mental and physical fitness.</a:t>
            </a:r>
          </a:p>
          <a:p>
            <a:endParaRPr sz="1400" dirty="0"/>
          </a:p>
          <a:p>
            <a:pPr>
              <a:buSzPct val="25000"/>
            </a:pPr>
            <a:r>
              <a:rPr lang="en-US" sz="1400" dirty="0"/>
              <a:t>Divide participants into 3 groups, assign an aim for each group.  Have each group define their aim to group.</a:t>
            </a:r>
          </a:p>
          <a:p>
            <a:endParaRPr sz="1400" dirty="0"/>
          </a:p>
          <a:p>
            <a:pPr>
              <a:buSzPct val="25000"/>
            </a:pPr>
            <a:r>
              <a:rPr lang="en-US" sz="1400" dirty="0"/>
              <a:t>Distribute copies of Methods of Venturing.  Ask each group take a few minutes and discuss which of the methods supports the aim they have been assigned.  (The Venturing methods are leadership and mentoring, group activities and adventure, adult association, recognition, the ideals, service and group identity.)  Have each group report to whole conclusions.</a:t>
            </a:r>
          </a:p>
          <a:p>
            <a:endParaRPr sz="1400" dirty="0"/>
          </a:p>
          <a:p>
            <a:pPr>
              <a:buSzPct val="25000"/>
            </a:pPr>
            <a:r>
              <a:rPr lang="en-US" sz="1400" dirty="0"/>
              <a:t>The BSA has 3 specific objectives, commonly referred to as the aims of Scouting.  Ask participants if they can recall the aims of Scouting.</a:t>
            </a:r>
          </a:p>
        </p:txBody>
      </p:sp>
      <p:sp>
        <p:nvSpPr>
          <p:cNvPr id="77" name="Shape 77"/>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5</a:t>
            </a:fld>
            <a:endParaRPr lang="en-US" sz="1200">
              <a:latin typeface="Calibri"/>
              <a:ea typeface="Calibri"/>
              <a:cs typeface="Calibri"/>
              <a:sym typeface="Calibri"/>
            </a:endParaRPr>
          </a:p>
        </p:txBody>
      </p:sp>
    </p:spTree>
    <p:extLst>
      <p:ext uri="{BB962C8B-B14F-4D97-AF65-F5344CB8AC3E}">
        <p14:creationId xmlns:p14="http://schemas.microsoft.com/office/powerpoint/2010/main" val="3572613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1677988" y="531813"/>
            <a:ext cx="3654425" cy="2740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83" name="Shape 83"/>
          <p:cNvSpPr txBox="1">
            <a:spLocks noGrp="1"/>
          </p:cNvSpPr>
          <p:nvPr>
            <p:ph type="body" idx="1"/>
          </p:nvPr>
        </p:nvSpPr>
        <p:spPr>
          <a:xfrm>
            <a:off x="233681" y="3579115"/>
            <a:ext cx="6620932" cy="5304113"/>
          </a:xfrm>
          <a:prstGeom prst="rect">
            <a:avLst/>
          </a:prstGeom>
          <a:noFill/>
          <a:ln>
            <a:noFill/>
          </a:ln>
        </p:spPr>
        <p:txBody>
          <a:bodyPr lIns="93162" tIns="46568" rIns="93162" bIns="46568" anchor="t" anchorCtr="0">
            <a:noAutofit/>
          </a:bodyPr>
          <a:lstStyle/>
          <a:p>
            <a:pPr>
              <a:buSzPct val="25000"/>
            </a:pPr>
            <a:r>
              <a:rPr lang="en-US" sz="1400" dirty="0"/>
              <a:t>The Venturing program is carried out through a Venturing crew.  Its purpose is to provide experiences that will affect the positive development of youth at a critical stage in their lives and to prepare them to become responsible and caring adults.</a:t>
            </a:r>
          </a:p>
          <a:p>
            <a:pPr>
              <a:lnSpc>
                <a:spcPct val="90000"/>
              </a:lnSpc>
            </a:pPr>
            <a:endParaRPr sz="1400" dirty="0"/>
          </a:p>
          <a:p>
            <a:pPr>
              <a:lnSpc>
                <a:spcPct val="90000"/>
              </a:lnSpc>
              <a:buSzPct val="25000"/>
            </a:pPr>
            <a:r>
              <a:rPr lang="en-US" sz="1400" dirty="0"/>
              <a:t>Venturing has four program areas, or “pillars”, around which program is built:  </a:t>
            </a:r>
            <a:r>
              <a:rPr lang="en-US" sz="1400" b="1" dirty="0">
                <a:solidFill>
                  <a:schemeClr val="accent6">
                    <a:lumMod val="50000"/>
                  </a:schemeClr>
                </a:solidFill>
              </a:rPr>
              <a:t>(ALPS) </a:t>
            </a:r>
          </a:p>
          <a:p>
            <a:pPr marL="291179" indent="-291179">
              <a:lnSpc>
                <a:spcPct val="90000"/>
              </a:lnSpc>
              <a:buSzPct val="110000"/>
              <a:buFont typeface="Wingdings" panose="05000000000000000000" pitchFamily="2" charset="2"/>
              <a:buChar char="v"/>
            </a:pPr>
            <a:r>
              <a:rPr lang="en-US" sz="1400" dirty="0"/>
              <a:t>Adventure – New experiences that push Venturers to new personal heights, Adventures and activities provide the social benefits youth crave at this point of their development.  The level of difficulty is variable and may be tailored to the crew’s skills and experience, and is defined by the individual and the crew.  Adventure is the historic appeal of Venturing.</a:t>
            </a:r>
          </a:p>
          <a:p>
            <a:pPr marL="291179" indent="-291179">
              <a:lnSpc>
                <a:spcPct val="90000"/>
              </a:lnSpc>
              <a:buSzPct val="110000"/>
              <a:buFont typeface="Wingdings" panose="05000000000000000000" pitchFamily="2" charset="2"/>
              <a:buChar char="v"/>
            </a:pPr>
            <a:endParaRPr lang="en-US" sz="1400" dirty="0"/>
          </a:p>
          <a:p>
            <a:pPr marL="291179" indent="-291179">
              <a:lnSpc>
                <a:spcPct val="90000"/>
              </a:lnSpc>
              <a:buSzPct val="110000"/>
              <a:buFont typeface="Wingdings" panose="05000000000000000000" pitchFamily="2" charset="2"/>
              <a:buChar char="v"/>
            </a:pPr>
            <a:r>
              <a:rPr lang="en-US" sz="1400" dirty="0"/>
              <a:t>Leadership – Developing broad interpersonal leadership skills applicable to life situations.  Youth need to meet societal growing expectations of leadership qualities, especially among a youth’s life influencers and with the level of difficulty escalating.  Whether they are following, leading or mentoring, their participation leverages formal training and practical leadership experience (elected or appointed).</a:t>
            </a:r>
          </a:p>
          <a:p>
            <a:pPr marL="291179" indent="-291179">
              <a:lnSpc>
                <a:spcPct val="90000"/>
              </a:lnSpc>
              <a:buSzPct val="110000"/>
              <a:buFont typeface="Wingdings" panose="05000000000000000000" pitchFamily="2" charset="2"/>
              <a:buChar char="v"/>
            </a:pPr>
            <a:endParaRPr lang="en-US" sz="1400" dirty="0"/>
          </a:p>
          <a:p>
            <a:pPr marL="291179" indent="-291179">
              <a:lnSpc>
                <a:spcPct val="90000"/>
              </a:lnSpc>
              <a:buSzPct val="110000"/>
              <a:buFont typeface="Wingdings" panose="05000000000000000000" pitchFamily="2" charset="2"/>
              <a:buChar char="v"/>
            </a:pPr>
            <a:r>
              <a:rPr lang="en-US" sz="1400" dirty="0"/>
              <a:t>Personal Growth – Growth in the skills and ethical/moral foundations that support economic independence, lifelong learning and timeless values.  Social/educational influences provide little positive guidance on key life, social, and moral/ethical skills – and youth know it.  The focus is on goal development and personal planning with small formal “trainings” facilitating practical application.</a:t>
            </a:r>
          </a:p>
          <a:p>
            <a:pPr marL="291179" indent="-291179">
              <a:lnSpc>
                <a:spcPct val="90000"/>
              </a:lnSpc>
              <a:buSzPct val="110000"/>
              <a:buFont typeface="Wingdings" panose="05000000000000000000" pitchFamily="2" charset="2"/>
              <a:buChar char="v"/>
            </a:pPr>
            <a:endParaRPr lang="en-US" sz="1400" dirty="0"/>
          </a:p>
          <a:p>
            <a:pPr marL="291179" indent="-291179">
              <a:lnSpc>
                <a:spcPct val="90000"/>
              </a:lnSpc>
              <a:buSzPct val="110000"/>
              <a:buFont typeface="Wingdings" panose="05000000000000000000" pitchFamily="2" charset="2"/>
              <a:buChar char="v"/>
            </a:pPr>
            <a:r>
              <a:rPr lang="en-US" sz="1400" dirty="0"/>
              <a:t>Service – Developing behavior leading to an ongoing sense of responsibility.  Because youth have limited control of their lives, they enjoy the opportunity to assert their values through the choice to serve.  Service can be done on a crew or individual basis with a focus on Scouting and/or the community.</a:t>
            </a:r>
          </a:p>
          <a:p>
            <a:pPr>
              <a:lnSpc>
                <a:spcPct val="90000"/>
              </a:lnSpc>
            </a:pPr>
            <a:endParaRPr sz="1400" dirty="0"/>
          </a:p>
          <a:p>
            <a:pPr>
              <a:lnSpc>
                <a:spcPct val="90000"/>
              </a:lnSpc>
              <a:buSzPct val="25000"/>
            </a:pPr>
            <a:r>
              <a:rPr lang="en-US" sz="1400" dirty="0"/>
              <a:t>Youth join to gain insight through fun-filled programs and hands-on activities provided by the chartered organization, adult committee member volunteers, youth members’ parents, and other consultants from the community.</a:t>
            </a:r>
          </a:p>
          <a:p>
            <a:pPr>
              <a:lnSpc>
                <a:spcPct val="90000"/>
              </a:lnSpc>
            </a:pPr>
            <a:endParaRPr sz="1400" dirty="0"/>
          </a:p>
          <a:p>
            <a:pPr>
              <a:lnSpc>
                <a:spcPct val="90000"/>
              </a:lnSpc>
              <a:buSzPct val="25000"/>
            </a:pPr>
            <a:r>
              <a:rPr lang="en-US" sz="1400" dirty="0"/>
              <a:t>Crew is led by elected youth officers.  They run everything from finances to activities.  Adults are available on an advisory role.</a:t>
            </a:r>
          </a:p>
          <a:p>
            <a:pPr>
              <a:lnSpc>
                <a:spcPct val="90000"/>
              </a:lnSpc>
            </a:pPr>
            <a:endParaRPr sz="1400" dirty="0"/>
          </a:p>
          <a:p>
            <a:pPr>
              <a:lnSpc>
                <a:spcPct val="90000"/>
              </a:lnSpc>
              <a:buSzPct val="25000"/>
            </a:pPr>
            <a:r>
              <a:rPr lang="en-US" sz="1400" dirty="0"/>
              <a:t>Recommended uniform is the spruce green Venturing shirt with green epaulette tabs and gray pants.  However, the uniform, if any is the choice of the crew.  </a:t>
            </a:r>
            <a:r>
              <a:rPr lang="en-US" sz="1400" b="1" dirty="0"/>
              <a:t>The Boy Scout tan shirt should never be worn with the green shoulder loops</a:t>
            </a:r>
            <a:r>
              <a:rPr lang="en-US" sz="1400" dirty="0"/>
              <a:t>.</a:t>
            </a:r>
          </a:p>
          <a:p>
            <a:pPr>
              <a:lnSpc>
                <a:spcPct val="90000"/>
              </a:lnSpc>
            </a:pPr>
            <a:endParaRPr sz="1400" dirty="0"/>
          </a:p>
          <a:p>
            <a:pPr>
              <a:lnSpc>
                <a:spcPct val="90000"/>
              </a:lnSpc>
              <a:buSzPct val="25000"/>
            </a:pPr>
            <a:r>
              <a:rPr lang="en-US" sz="1400" b="1" dirty="0"/>
              <a:t>Summary</a:t>
            </a:r>
            <a:r>
              <a:rPr lang="en-US" sz="1400" dirty="0"/>
              <a:t> – Our responsibility, as crew committee members, is to ensure that we stay true to the aims of Scouting as we assist the crew in achieving the program specific methods along age appropriate guidelines.</a:t>
            </a:r>
          </a:p>
          <a:p>
            <a:endParaRPr sz="1000" dirty="0"/>
          </a:p>
        </p:txBody>
      </p:sp>
      <p:sp>
        <p:nvSpPr>
          <p:cNvPr id="84" name="Shape 84"/>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6</a:t>
            </a:fld>
            <a:endParaRPr lang="en-US" sz="1200">
              <a:latin typeface="Calibri"/>
              <a:ea typeface="Calibri"/>
              <a:cs typeface="Calibri"/>
              <a:sym typeface="Calibri"/>
            </a:endParaRPr>
          </a:p>
        </p:txBody>
      </p:sp>
    </p:spTree>
    <p:extLst>
      <p:ext uri="{BB962C8B-B14F-4D97-AF65-F5344CB8AC3E}">
        <p14:creationId xmlns:p14="http://schemas.microsoft.com/office/powerpoint/2010/main" val="3253422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1698625" y="500063"/>
            <a:ext cx="3967163" cy="29749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0" name="Shape 90"/>
          <p:cNvSpPr txBox="1">
            <a:spLocks noGrp="1"/>
          </p:cNvSpPr>
          <p:nvPr>
            <p:ph type="body" idx="1"/>
          </p:nvPr>
        </p:nvSpPr>
        <p:spPr>
          <a:xfrm>
            <a:off x="311574" y="3728890"/>
            <a:ext cx="6387252" cy="5335100"/>
          </a:xfrm>
          <a:prstGeom prst="rect">
            <a:avLst/>
          </a:prstGeom>
          <a:noFill/>
          <a:ln>
            <a:noFill/>
          </a:ln>
        </p:spPr>
        <p:txBody>
          <a:bodyPr lIns="93162" tIns="46568" rIns="93162" bIns="46568" anchor="t" anchorCtr="0">
            <a:noAutofit/>
          </a:bodyPr>
          <a:lstStyle/>
          <a:p>
            <a:pPr>
              <a:buSzPct val="25000"/>
            </a:pPr>
            <a:r>
              <a:rPr lang="en-US" sz="1400" dirty="0"/>
              <a:t>Time – 15 minutes</a:t>
            </a:r>
          </a:p>
          <a:p>
            <a:pPr>
              <a:lnSpc>
                <a:spcPct val="80000"/>
              </a:lnSpc>
              <a:buSzPct val="25000"/>
            </a:pPr>
            <a:r>
              <a:rPr lang="en-US" sz="1400" dirty="0"/>
              <a:t>BSA grants an annual charter to a community organization such as a business, service organization, school, labor group or religious institution to operate a Venturing crew.  This organization is called the charter organization.</a:t>
            </a:r>
          </a:p>
          <a:p>
            <a:pPr>
              <a:lnSpc>
                <a:spcPct val="80000"/>
              </a:lnSpc>
            </a:pPr>
            <a:endParaRPr sz="1400" dirty="0"/>
          </a:p>
          <a:p>
            <a:pPr>
              <a:lnSpc>
                <a:spcPct val="80000"/>
              </a:lnSpc>
              <a:buSzPct val="25000"/>
            </a:pPr>
            <a:r>
              <a:rPr lang="en-US" sz="1400" dirty="0"/>
              <a:t>The chartered organization is responsible for selecting leadership, providing a meeting place and promoting a good program.  </a:t>
            </a:r>
          </a:p>
          <a:p>
            <a:pPr>
              <a:lnSpc>
                <a:spcPct val="80000"/>
              </a:lnSpc>
            </a:pPr>
            <a:endParaRPr sz="1400" dirty="0"/>
          </a:p>
          <a:p>
            <a:pPr>
              <a:lnSpc>
                <a:spcPct val="80000"/>
              </a:lnSpc>
              <a:buSzPct val="25000"/>
            </a:pPr>
            <a:r>
              <a:rPr lang="en-US" sz="1400" dirty="0"/>
              <a:t>Crew committee works on behalf of the chartered organization to ensure the crew operates within the organization’s and the BSA’s policies.</a:t>
            </a:r>
          </a:p>
          <a:p>
            <a:pPr>
              <a:lnSpc>
                <a:spcPct val="80000"/>
              </a:lnSpc>
            </a:pPr>
            <a:endParaRPr sz="1400" dirty="0"/>
          </a:p>
          <a:p>
            <a:pPr>
              <a:lnSpc>
                <a:spcPct val="80000"/>
              </a:lnSpc>
              <a:buSzPct val="25000"/>
            </a:pPr>
            <a:r>
              <a:rPr lang="en-US" sz="1400" dirty="0"/>
              <a:t>Activity - </a:t>
            </a:r>
            <a:r>
              <a:rPr lang="en-US" sz="1400" b="1" dirty="0"/>
              <a:t>Divide the participants into 2 groups</a:t>
            </a:r>
            <a:r>
              <a:rPr lang="en-US" sz="1400" dirty="0"/>
              <a:t>.</a:t>
            </a:r>
          </a:p>
          <a:p>
            <a:pPr lvl="1">
              <a:lnSpc>
                <a:spcPct val="80000"/>
              </a:lnSpc>
              <a:buSzPct val="25000"/>
            </a:pPr>
            <a:r>
              <a:rPr lang="en-US" sz="1400" dirty="0"/>
              <a:t>1</a:t>
            </a:r>
            <a:r>
              <a:rPr lang="en-US" sz="1400" baseline="30000" dirty="0"/>
              <a:t>st</a:t>
            </a:r>
            <a:r>
              <a:rPr lang="en-US" sz="1400" dirty="0"/>
              <a:t> group – brainstorm and list what the crew might expect from the chartered organization</a:t>
            </a:r>
          </a:p>
          <a:p>
            <a:pPr lvl="1">
              <a:lnSpc>
                <a:spcPct val="80000"/>
              </a:lnSpc>
              <a:buSzPct val="25000"/>
            </a:pPr>
            <a:r>
              <a:rPr lang="en-US" sz="1400"/>
              <a:t>2</a:t>
            </a:r>
            <a:r>
              <a:rPr lang="en-US" sz="1400" baseline="30000"/>
              <a:t>nd</a:t>
            </a:r>
            <a:r>
              <a:rPr lang="en-US" sz="1400"/>
              <a:t> </a:t>
            </a:r>
            <a:r>
              <a:rPr lang="en-US" sz="1400" dirty="0"/>
              <a:t>group – brainstorm and list what the chartered organization should expect from the crew</a:t>
            </a:r>
          </a:p>
          <a:p>
            <a:pPr>
              <a:lnSpc>
                <a:spcPct val="80000"/>
              </a:lnSpc>
              <a:buSzPct val="25000"/>
            </a:pPr>
            <a:endParaRPr lang="en-US" sz="1400" dirty="0"/>
          </a:p>
          <a:p>
            <a:pPr>
              <a:lnSpc>
                <a:spcPct val="80000"/>
              </a:lnSpc>
              <a:buSzPct val="25000"/>
            </a:pPr>
            <a:r>
              <a:rPr lang="en-US" sz="1400" dirty="0"/>
              <a:t>Have group share their insights.  Possible answers</a:t>
            </a:r>
          </a:p>
          <a:p>
            <a:pPr lvl="2">
              <a:lnSpc>
                <a:spcPct val="80000"/>
              </a:lnSpc>
              <a:buSzPct val="25000"/>
            </a:pPr>
            <a:r>
              <a:rPr lang="en-US" sz="1400" dirty="0"/>
              <a:t> </a:t>
            </a:r>
            <a:r>
              <a:rPr lang="en-US" sz="1400" b="1" dirty="0"/>
              <a:t>Crew </a:t>
            </a:r>
            <a:r>
              <a:rPr lang="en-US" sz="1400" dirty="0"/>
              <a:t>– provide safe meeting place</a:t>
            </a:r>
          </a:p>
          <a:p>
            <a:pPr lvl="2">
              <a:lnSpc>
                <a:spcPct val="80000"/>
              </a:lnSpc>
              <a:buSzPct val="25000"/>
            </a:pPr>
            <a:r>
              <a:rPr lang="en-US" sz="1400" dirty="0"/>
              <a:t>Provide storage area for crew equipment</a:t>
            </a:r>
          </a:p>
          <a:p>
            <a:pPr lvl="2">
              <a:lnSpc>
                <a:spcPct val="80000"/>
              </a:lnSpc>
              <a:buSzPct val="25000"/>
            </a:pPr>
            <a:r>
              <a:rPr lang="en-US" sz="1400" dirty="0"/>
              <a:t>Assists with recruiting youth and adults Include crew in life of the organization (flag ceremonies, fundraising, projects, etc.)</a:t>
            </a:r>
          </a:p>
          <a:p>
            <a:pPr lvl="2">
              <a:lnSpc>
                <a:spcPct val="80000"/>
              </a:lnSpc>
              <a:buSzPct val="25000"/>
            </a:pPr>
            <a:r>
              <a:rPr lang="en-US" sz="1400" dirty="0"/>
              <a:t>Ensures crew conducts its program according to policies and regulations of chartered organization and BSA</a:t>
            </a:r>
          </a:p>
          <a:p>
            <a:pPr lvl="2">
              <a:lnSpc>
                <a:spcPct val="80000"/>
              </a:lnSpc>
              <a:buSzPct val="25000"/>
            </a:pPr>
            <a:r>
              <a:rPr lang="en-US" sz="1400" dirty="0"/>
              <a:t>Assists with crew charter renewal</a:t>
            </a:r>
          </a:p>
          <a:p>
            <a:pPr lvl="2">
              <a:lnSpc>
                <a:spcPct val="80000"/>
              </a:lnSpc>
              <a:buSzPct val="25000"/>
            </a:pPr>
            <a:endParaRPr lang="en-US" sz="1400" dirty="0"/>
          </a:p>
          <a:p>
            <a:pPr lvl="2">
              <a:lnSpc>
                <a:spcPct val="80000"/>
              </a:lnSpc>
              <a:buSzPct val="25000"/>
            </a:pPr>
            <a:r>
              <a:rPr lang="en-US" sz="1400" b="1" dirty="0"/>
              <a:t>Chartered organization--</a:t>
            </a:r>
            <a:r>
              <a:rPr lang="en-US" sz="1400" dirty="0"/>
              <a:t>Responsible operation of crew Conscientious and courteous use of the facilities provided</a:t>
            </a:r>
          </a:p>
          <a:p>
            <a:pPr>
              <a:lnSpc>
                <a:spcPct val="80000"/>
              </a:lnSpc>
              <a:buSzPct val="25000"/>
            </a:pPr>
            <a:r>
              <a:rPr lang="en-US" sz="1400" dirty="0"/>
              <a:t>	Participation in appropriate chartered organization activities</a:t>
            </a:r>
          </a:p>
          <a:p>
            <a:pPr lvl="2">
              <a:lnSpc>
                <a:spcPct val="80000"/>
              </a:lnSpc>
              <a:buSzPct val="25000"/>
            </a:pPr>
            <a:r>
              <a:rPr lang="en-US" sz="1400" dirty="0"/>
              <a:t>Behavior and programs consistent with chartered organization’s goals and ideals</a:t>
            </a:r>
          </a:p>
          <a:p>
            <a:pPr lvl="2">
              <a:lnSpc>
                <a:spcPct val="80000"/>
              </a:lnSpc>
              <a:buSzPct val="25000"/>
            </a:pPr>
            <a:r>
              <a:rPr lang="en-US" sz="1400" dirty="0"/>
              <a:t>Activities that show chartered organization in positive light</a:t>
            </a:r>
          </a:p>
          <a:p>
            <a:pPr lvl="2">
              <a:lnSpc>
                <a:spcPct val="80000"/>
              </a:lnSpc>
              <a:buSzPct val="25000"/>
            </a:pPr>
            <a:r>
              <a:rPr lang="en-US" sz="1400" dirty="0"/>
              <a:t>Invitations to participate in crew activities</a:t>
            </a:r>
          </a:p>
          <a:p>
            <a:pPr>
              <a:lnSpc>
                <a:spcPct val="80000"/>
              </a:lnSpc>
            </a:pPr>
            <a:endParaRPr sz="1400" dirty="0"/>
          </a:p>
          <a:p>
            <a:pPr>
              <a:lnSpc>
                <a:spcPct val="150000"/>
              </a:lnSpc>
              <a:buSzPct val="25000"/>
            </a:pPr>
            <a:r>
              <a:rPr lang="en-US" sz="1400" b="1" dirty="0"/>
              <a:t>Chartered Organization Representative </a:t>
            </a:r>
            <a:r>
              <a:rPr lang="en-US" sz="1400" dirty="0"/>
              <a:t>- Person who can make things happen.  He/she is a member of the chartered organization and serves as liaison between your crew and the organization, and between the chartered organization and the BSA local council.</a:t>
            </a:r>
          </a:p>
          <a:p>
            <a:pPr>
              <a:lnSpc>
                <a:spcPct val="150000"/>
              </a:lnSpc>
              <a:buSzPct val="25000"/>
            </a:pPr>
            <a:r>
              <a:rPr lang="en-US" sz="1400" dirty="0"/>
              <a:t>Functions as head of “Scouting department” in the chartered organization</a:t>
            </a:r>
          </a:p>
          <a:p>
            <a:pPr>
              <a:lnSpc>
                <a:spcPct val="150000"/>
              </a:lnSpc>
              <a:buSzPct val="25000"/>
            </a:pPr>
            <a:r>
              <a:rPr lang="en-US" sz="1400" dirty="0"/>
              <a:t>Member of the crew Key 3</a:t>
            </a:r>
          </a:p>
          <a:p>
            <a:pPr>
              <a:lnSpc>
                <a:spcPct val="150000"/>
              </a:lnSpc>
              <a:buSzPct val="25000"/>
            </a:pPr>
            <a:r>
              <a:rPr lang="en-US" sz="1400" dirty="0"/>
              <a:t>Secures the crew committee</a:t>
            </a:r>
          </a:p>
          <a:p>
            <a:pPr>
              <a:lnSpc>
                <a:spcPct val="150000"/>
              </a:lnSpc>
              <a:buSzPct val="25000"/>
            </a:pPr>
            <a:r>
              <a:rPr lang="en-US" sz="1400" dirty="0"/>
              <a:t>Encourages training and participation in relevant activities</a:t>
            </a:r>
          </a:p>
          <a:p>
            <a:pPr>
              <a:lnSpc>
                <a:spcPct val="150000"/>
              </a:lnSpc>
              <a:buSzPct val="25000"/>
            </a:pPr>
            <a:r>
              <a:rPr lang="en-US" sz="1400" dirty="0"/>
              <a:t>Maintains a close relationship with crew committee chair</a:t>
            </a:r>
          </a:p>
          <a:p>
            <a:pPr>
              <a:lnSpc>
                <a:spcPct val="150000"/>
              </a:lnSpc>
              <a:buSzPct val="25000"/>
            </a:pPr>
            <a:r>
              <a:rPr lang="en-US" sz="1400" dirty="0"/>
              <a:t>Helps recruit other adult leaders</a:t>
            </a:r>
          </a:p>
          <a:p>
            <a:pPr>
              <a:lnSpc>
                <a:spcPct val="150000"/>
              </a:lnSpc>
              <a:buSzPct val="25000"/>
            </a:pPr>
            <a:r>
              <a:rPr lang="en-US" sz="1400" dirty="0"/>
              <a:t>Assists with crew charter renewal</a:t>
            </a:r>
          </a:p>
          <a:p>
            <a:pPr>
              <a:lnSpc>
                <a:spcPct val="150000"/>
              </a:lnSpc>
              <a:buSzPct val="25000"/>
            </a:pPr>
            <a:r>
              <a:rPr lang="en-US" sz="1400" dirty="0"/>
              <a:t>Encourages service to the organization</a:t>
            </a:r>
          </a:p>
          <a:p>
            <a:pPr>
              <a:lnSpc>
                <a:spcPct val="150000"/>
              </a:lnSpc>
              <a:buSzPct val="25000"/>
            </a:pPr>
            <a:r>
              <a:rPr lang="en-US" sz="1400" dirty="0"/>
              <a:t>Serves as a voting member of the BSA local council</a:t>
            </a:r>
            <a:endParaRPr sz="1400" dirty="0"/>
          </a:p>
          <a:p>
            <a:pPr>
              <a:lnSpc>
                <a:spcPct val="150000"/>
              </a:lnSpc>
              <a:buSzPct val="25000"/>
            </a:pPr>
            <a:r>
              <a:rPr lang="en-US" sz="1400" dirty="0"/>
              <a:t>His/her primary responsibility is to recruit the crew committee.  If the chartered organization has a pack, troop, team, ship, and/or crew, one representative serves them all.</a:t>
            </a:r>
          </a:p>
          <a:p>
            <a:pPr>
              <a:lnSpc>
                <a:spcPct val="80000"/>
              </a:lnSpc>
              <a:buSzPct val="25000"/>
            </a:pPr>
            <a:endParaRPr lang="en-US" sz="1400" dirty="0"/>
          </a:p>
          <a:p>
            <a:pPr>
              <a:buSzPct val="25000"/>
            </a:pPr>
            <a:r>
              <a:rPr lang="en-US" sz="1400" b="1" dirty="0"/>
              <a:t>Crew Key 3 </a:t>
            </a:r>
            <a:r>
              <a:rPr lang="en-US" sz="1400" dirty="0"/>
              <a:t>– consists of crew committee chair, the Advisor and the chartered organization representative. This group usually meets once a month to discuss the crew, its challenges, upcoming events, progress toward completing their action plan and Journey to Excellence goals.  </a:t>
            </a:r>
          </a:p>
          <a:p>
            <a:endParaRPr lang="en-US" sz="1400" dirty="0"/>
          </a:p>
          <a:p>
            <a:pPr>
              <a:buSzPct val="25000"/>
            </a:pPr>
            <a:r>
              <a:rPr lang="en-US" sz="1400" b="1" dirty="0"/>
              <a:t>The unit commissioner </a:t>
            </a:r>
            <a:r>
              <a:rPr lang="en-US" sz="1400" dirty="0"/>
              <a:t>serves as an advisor to the Key 3. He/she meets with them to support their efforts, to help with problem solving and keep the crew moving in sync with the district and council calendars.</a:t>
            </a:r>
          </a:p>
          <a:p>
            <a:endParaRPr lang="en-US" sz="1400" dirty="0"/>
          </a:p>
          <a:p>
            <a:pPr>
              <a:buSzPct val="25000"/>
            </a:pPr>
            <a:r>
              <a:rPr lang="en-US" sz="1400" b="1" dirty="0"/>
              <a:t>Summary</a:t>
            </a:r>
            <a:r>
              <a:rPr lang="en-US" sz="1400" dirty="0"/>
              <a:t> – When the relationship between the chartered organization and the crew is strong and the crew is involved in the life of the organization, the crew is nearly always successful in providing quality programs, recruiting and retaining members and making a difference in the life of the chartered organization and families involved.  The crew committee is instrumental in fostering the relationship.</a:t>
            </a:r>
          </a:p>
        </p:txBody>
      </p:sp>
      <p:sp>
        <p:nvSpPr>
          <p:cNvPr id="91" name="Shape 91"/>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7</a:t>
            </a:fld>
            <a:endParaRPr lang="en-US" sz="1200">
              <a:latin typeface="Calibri"/>
              <a:ea typeface="Calibri"/>
              <a:cs typeface="Calibri"/>
              <a:sym typeface="Calibri"/>
            </a:endParaRPr>
          </a:p>
        </p:txBody>
      </p:sp>
    </p:spTree>
    <p:extLst>
      <p:ext uri="{BB962C8B-B14F-4D97-AF65-F5344CB8AC3E}">
        <p14:creationId xmlns:p14="http://schemas.microsoft.com/office/powerpoint/2010/main" val="1796192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1852613" y="636588"/>
            <a:ext cx="3475037" cy="26066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04" name="Shape 104"/>
          <p:cNvSpPr txBox="1">
            <a:spLocks noGrp="1"/>
          </p:cNvSpPr>
          <p:nvPr>
            <p:ph type="body" idx="1"/>
          </p:nvPr>
        </p:nvSpPr>
        <p:spPr>
          <a:xfrm>
            <a:off x="701041" y="3563620"/>
            <a:ext cx="5608319" cy="5035550"/>
          </a:xfrm>
          <a:prstGeom prst="rect">
            <a:avLst/>
          </a:prstGeom>
          <a:noFill/>
          <a:ln>
            <a:noFill/>
          </a:ln>
        </p:spPr>
        <p:txBody>
          <a:bodyPr lIns="93162" tIns="46568" rIns="93162" bIns="46568" anchor="t" anchorCtr="0">
            <a:noAutofit/>
          </a:bodyPr>
          <a:lstStyle/>
          <a:p>
            <a:pPr>
              <a:buSzPct val="25000"/>
            </a:pPr>
            <a:r>
              <a:rPr lang="en-US" sz="1400" b="1" dirty="0"/>
              <a:t>Time – 30 minutes</a:t>
            </a:r>
          </a:p>
          <a:p>
            <a:pPr>
              <a:buSzPct val="25000"/>
            </a:pPr>
            <a:endParaRPr lang="en-US" sz="1400" dirty="0"/>
          </a:p>
          <a:p>
            <a:pPr>
              <a:buSzPct val="25000"/>
            </a:pPr>
            <a:r>
              <a:rPr lang="en-US" sz="1400" dirty="0"/>
              <a:t>Let’s look at the crew leadership.  In order to support the crew we need to know its structure and where the committee fits in.  Rather than tell you about each position,, we are going to let you discover it on your own.</a:t>
            </a:r>
          </a:p>
          <a:p>
            <a:endParaRPr sz="1400" dirty="0"/>
          </a:p>
          <a:p>
            <a:pPr>
              <a:buSzPct val="25000"/>
            </a:pPr>
            <a:r>
              <a:rPr lang="en-US" sz="1400" b="1" dirty="0"/>
              <a:t>Activity</a:t>
            </a:r>
            <a:r>
              <a:rPr lang="en-US" sz="1400" dirty="0"/>
              <a:t> - Break participants into groups of 3-4.  Hand out a bag with slips of paper with titles and descriptions of the crew leadership positions.  Have each group organize them so that each position description is matched up with a title.  The participants should also categorize the positions into youth leaders, adult leaders and adult support leadership.  </a:t>
            </a:r>
          </a:p>
          <a:p>
            <a:pPr>
              <a:buSzPct val="25000"/>
            </a:pPr>
            <a:endParaRPr lang="en-US" sz="1400" dirty="0"/>
          </a:p>
          <a:p>
            <a:pPr>
              <a:buSzPct val="25000"/>
            </a:pPr>
            <a:r>
              <a:rPr lang="en-US" sz="1400" b="1" dirty="0"/>
              <a:t>Take 10 minutes for this activity</a:t>
            </a:r>
            <a:r>
              <a:rPr lang="en-US" sz="1400" dirty="0"/>
              <a:t>.  </a:t>
            </a:r>
          </a:p>
          <a:p>
            <a:pPr>
              <a:buSzPct val="25000"/>
            </a:pPr>
            <a:endParaRPr lang="en-US" sz="1400" dirty="0"/>
          </a:p>
          <a:p>
            <a:pPr>
              <a:buSzPct val="25000"/>
            </a:pPr>
            <a:r>
              <a:rPr lang="en-US" sz="1400" dirty="0"/>
              <a:t>After all groups complete task hand out copy of Crew Leadership Positions handout.  Give groups a few minutes to correct any errors they made. (5 minutes)</a:t>
            </a:r>
          </a:p>
          <a:p>
            <a:endParaRPr sz="1400" dirty="0"/>
          </a:p>
          <a:p>
            <a:endParaRPr sz="1400" dirty="0"/>
          </a:p>
        </p:txBody>
      </p:sp>
      <p:sp>
        <p:nvSpPr>
          <p:cNvPr id="105" name="Shape 105"/>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8</a:t>
            </a:fld>
            <a:endParaRPr lang="en-US" sz="1200">
              <a:latin typeface="Calibri"/>
              <a:ea typeface="Calibri"/>
              <a:cs typeface="Calibri"/>
              <a:sym typeface="Calibri"/>
            </a:endParaRPr>
          </a:p>
        </p:txBody>
      </p:sp>
    </p:spTree>
    <p:extLst>
      <p:ext uri="{BB962C8B-B14F-4D97-AF65-F5344CB8AC3E}">
        <p14:creationId xmlns:p14="http://schemas.microsoft.com/office/powerpoint/2010/main" val="4151971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1790700" y="334963"/>
            <a:ext cx="3429000" cy="25717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1" name="Shape 111"/>
          <p:cNvSpPr txBox="1">
            <a:spLocks noGrp="1"/>
          </p:cNvSpPr>
          <p:nvPr>
            <p:ph type="body" idx="1"/>
          </p:nvPr>
        </p:nvSpPr>
        <p:spPr>
          <a:xfrm>
            <a:off x="311574" y="2985178"/>
            <a:ext cx="6387252" cy="5923872"/>
          </a:xfrm>
          <a:prstGeom prst="rect">
            <a:avLst/>
          </a:prstGeom>
          <a:noFill/>
          <a:ln>
            <a:noFill/>
          </a:ln>
        </p:spPr>
        <p:txBody>
          <a:bodyPr lIns="93162" tIns="46568" rIns="93162" bIns="46568" anchor="t" anchorCtr="0">
            <a:noAutofit/>
          </a:bodyPr>
          <a:lstStyle/>
          <a:p>
            <a:pPr>
              <a:lnSpc>
                <a:spcPct val="90000"/>
              </a:lnSpc>
              <a:buSzPct val="25000"/>
            </a:pPr>
            <a:r>
              <a:rPr lang="en-US" sz="1400" b="1" dirty="0"/>
              <a:t>Distribute Crew Organization Chart handout to participants</a:t>
            </a:r>
            <a:r>
              <a:rPr lang="en-US" sz="1400" dirty="0"/>
              <a:t>.  </a:t>
            </a:r>
            <a:r>
              <a:rPr lang="en-US" sz="1400" dirty="0">
                <a:highlight>
                  <a:srgbClr val="FFFF00"/>
                </a:highlight>
              </a:rPr>
              <a:t>Ask “what strikes you about the organization of the crew committee”. </a:t>
            </a:r>
            <a:r>
              <a:rPr lang="en-US" sz="1400" dirty="0"/>
              <a:t> They should notice that the crew committee has significantly more direct contact with the youth than might be seen in a typical Scouting unit committee.  Also the crew committee is often much smaller.</a:t>
            </a:r>
          </a:p>
          <a:p>
            <a:pPr>
              <a:lnSpc>
                <a:spcPct val="90000"/>
              </a:lnSpc>
              <a:buSzPct val="25000"/>
            </a:pPr>
            <a:r>
              <a:rPr lang="en-US" sz="1400" dirty="0"/>
              <a:t>Why is this so? </a:t>
            </a:r>
          </a:p>
          <a:p>
            <a:pPr>
              <a:lnSpc>
                <a:spcPct val="90000"/>
              </a:lnSpc>
              <a:buSzPct val="25000"/>
            </a:pPr>
            <a:endParaRPr lang="en-US" sz="1400" dirty="0"/>
          </a:p>
          <a:p>
            <a:pPr marL="291179" indent="-291179">
              <a:lnSpc>
                <a:spcPct val="90000"/>
              </a:lnSpc>
              <a:buSzPct val="110000"/>
              <a:buFont typeface="Arial" panose="020B0604020202020204" pitchFamily="34" charset="0"/>
              <a:buChar char="•"/>
            </a:pPr>
            <a:r>
              <a:rPr lang="en-US" sz="1400" dirty="0"/>
              <a:t>Youth take much greater responsibility for many of the functions performed by the committees in packs and troops.</a:t>
            </a:r>
          </a:p>
          <a:p>
            <a:pPr marL="291179" indent="-291179">
              <a:lnSpc>
                <a:spcPct val="90000"/>
              </a:lnSpc>
              <a:buSzPct val="110000"/>
              <a:buFont typeface="Arial" panose="020B0604020202020204" pitchFamily="34" charset="0"/>
              <a:buChar char="•"/>
            </a:pPr>
            <a:endParaRPr sz="1400" dirty="0"/>
          </a:p>
          <a:p>
            <a:pPr marL="291179" indent="-291179">
              <a:lnSpc>
                <a:spcPct val="90000"/>
              </a:lnSpc>
              <a:buSzPct val="110000"/>
              <a:buFont typeface="Arial" panose="020B0604020202020204" pitchFamily="34" charset="0"/>
              <a:buChar char="•"/>
            </a:pPr>
            <a:r>
              <a:rPr lang="en-US" sz="1400" dirty="0"/>
              <a:t>Crew Advisor and associate Advisors coach the youth to take on the training function for the youth officers and the committee chair and Advisor manage training function for adults supporting the crew.</a:t>
            </a:r>
          </a:p>
          <a:p>
            <a:pPr marL="291179" indent="-291179">
              <a:lnSpc>
                <a:spcPct val="90000"/>
              </a:lnSpc>
              <a:buSzPct val="110000"/>
              <a:buFont typeface="Arial" panose="020B0604020202020204" pitchFamily="34" charset="0"/>
              <a:buChar char="•"/>
            </a:pPr>
            <a:endParaRPr sz="1400" dirty="0"/>
          </a:p>
          <a:p>
            <a:pPr marL="291179" indent="-291179">
              <a:lnSpc>
                <a:spcPct val="90000"/>
              </a:lnSpc>
              <a:buSzPct val="110000"/>
              <a:buFont typeface="Arial" panose="020B0604020202020204" pitchFamily="34" charset="0"/>
              <a:buChar char="•"/>
            </a:pPr>
            <a:r>
              <a:rPr lang="en-US" sz="1400" dirty="0"/>
              <a:t>Committee members are expected to assume a coaching role for the crew treasurer and secretary.</a:t>
            </a:r>
          </a:p>
          <a:p>
            <a:pPr marL="291179" indent="-291179">
              <a:lnSpc>
                <a:spcPct val="90000"/>
              </a:lnSpc>
              <a:buSzPct val="110000"/>
              <a:buFont typeface="Arial" panose="020B0604020202020204" pitchFamily="34" charset="0"/>
              <a:buChar char="•"/>
            </a:pPr>
            <a:endParaRPr sz="1400" dirty="0"/>
          </a:p>
          <a:p>
            <a:pPr marL="291179" indent="-291179">
              <a:lnSpc>
                <a:spcPct val="90000"/>
              </a:lnSpc>
              <a:buSzPct val="110000"/>
              <a:buFont typeface="Arial" panose="020B0604020202020204" pitchFamily="34" charset="0"/>
              <a:buChar char="•"/>
            </a:pPr>
            <a:r>
              <a:rPr lang="en-US" sz="1400" dirty="0"/>
              <a:t>Consultant’s (a person 21 years of age or older, who has a special skill, talent or expertise in a particular area) role is unique to Venturing.  </a:t>
            </a:r>
          </a:p>
          <a:p>
            <a:pPr marL="291179" indent="-291179">
              <a:lnSpc>
                <a:spcPct val="90000"/>
              </a:lnSpc>
              <a:buSzPct val="110000"/>
              <a:buFont typeface="Arial" panose="020B0604020202020204" pitchFamily="34" charset="0"/>
              <a:buChar char="•"/>
            </a:pPr>
            <a:endParaRPr sz="1400" dirty="0"/>
          </a:p>
          <a:p>
            <a:pPr marL="291179" indent="-291179">
              <a:lnSpc>
                <a:spcPct val="90000"/>
              </a:lnSpc>
              <a:buSzPct val="110000"/>
              <a:buFont typeface="Arial" panose="020B0604020202020204" pitchFamily="34" charset="0"/>
              <a:buChar char="•"/>
            </a:pPr>
            <a:r>
              <a:rPr lang="en-US" sz="1400" dirty="0"/>
              <a:t>Keep in mind that Venturers are older and are able to take on greater responsibility for the planning, organization, management, and leadership of their programs.  More importantly, though, Venturers want the responsibility for their activities and programs.</a:t>
            </a:r>
          </a:p>
          <a:p>
            <a:pPr>
              <a:lnSpc>
                <a:spcPct val="90000"/>
              </a:lnSpc>
            </a:pPr>
            <a:endParaRPr sz="1400" dirty="0"/>
          </a:p>
          <a:p>
            <a:pPr>
              <a:lnSpc>
                <a:spcPct val="90000"/>
              </a:lnSpc>
              <a:buSzPct val="25000"/>
            </a:pPr>
            <a:r>
              <a:rPr lang="en-US" sz="1400" b="1" dirty="0"/>
              <a:t>Summary</a:t>
            </a:r>
            <a:r>
              <a:rPr lang="en-US" sz="1400" dirty="0"/>
              <a:t> – Leadership in the Venturing program falls on the youth members.  You will notice that adults in the Venturing program are not referred to as leaders but as advisors.  Adults in the Venturing program are there to coach and mentor the youth so they will grow in their leadership roles.</a:t>
            </a:r>
          </a:p>
        </p:txBody>
      </p:sp>
      <p:sp>
        <p:nvSpPr>
          <p:cNvPr id="112" name="Shape 112"/>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9</a:t>
            </a:fld>
            <a:endParaRPr lang="en-US" sz="1200">
              <a:latin typeface="Calibri"/>
              <a:ea typeface="Calibri"/>
              <a:cs typeface="Calibri"/>
              <a:sym typeface="Calibri"/>
            </a:endParaRPr>
          </a:p>
        </p:txBody>
      </p:sp>
    </p:spTree>
    <p:extLst>
      <p:ext uri="{BB962C8B-B14F-4D97-AF65-F5344CB8AC3E}">
        <p14:creationId xmlns:p14="http://schemas.microsoft.com/office/powerpoint/2010/main" val="3789859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3613" y="422275"/>
            <a:ext cx="2617787" cy="1963738"/>
          </a:xfrm>
        </p:spPr>
      </p:sp>
      <p:sp>
        <p:nvSpPr>
          <p:cNvPr id="3" name="Notes Placeholder 2"/>
          <p:cNvSpPr>
            <a:spLocks noGrp="1"/>
          </p:cNvSpPr>
          <p:nvPr>
            <p:ph type="body" idx="1"/>
          </p:nvPr>
        </p:nvSpPr>
        <p:spPr>
          <a:xfrm>
            <a:off x="701041" y="3470656"/>
            <a:ext cx="5608319" cy="5128514"/>
          </a:xfrm>
        </p:spPr>
        <p:txBody>
          <a:bodyPr/>
          <a:lstStyle/>
          <a:p>
            <a:endParaRPr lang="en-US" sz="1400" dirty="0"/>
          </a:p>
          <a:p>
            <a:pPr>
              <a:buSzPct val="25000"/>
            </a:pPr>
            <a:endParaRPr lang="en-US" sz="1400" b="1" dirty="0"/>
          </a:p>
          <a:p>
            <a:pPr lvl="0">
              <a:buSzPct val="25000"/>
            </a:pPr>
            <a:r>
              <a:rPr lang="en-US" sz="1400" dirty="0"/>
              <a:t>Time – 40 minutes</a:t>
            </a:r>
          </a:p>
          <a:p>
            <a:pPr lvl="0">
              <a:buSzPct val="25000"/>
            </a:pPr>
            <a:r>
              <a:rPr lang="en-US" sz="1400" dirty="0"/>
              <a:t>In the last session we looked at the crew leadership organization and learned how the committee fits within that structure.  In this session, we will go into a little more detail into what the committee does.</a:t>
            </a:r>
          </a:p>
          <a:p>
            <a:pPr>
              <a:buSzPct val="25000"/>
            </a:pPr>
            <a:endParaRPr lang="en-US" sz="1400" b="1" dirty="0"/>
          </a:p>
          <a:p>
            <a:pPr>
              <a:buSzPct val="25000"/>
            </a:pPr>
            <a:r>
              <a:rPr lang="en-US" sz="1400" b="1" dirty="0"/>
              <a:t>Review </a:t>
            </a:r>
            <a:r>
              <a:rPr lang="en-US" sz="1400" dirty="0"/>
              <a:t>– Let’s review what we have already learned about the crew committee.  Ask someone to shout out a number between 5 and 10.  Then tell the participants that it is their responsibility to come up with that number of facts they know or have learned about the crew committee.  Have them shout out the facts and keep count of them until the designated number has been reached.  Add any important information they may have forgotten and correct any erroneous information.</a:t>
            </a:r>
          </a:p>
          <a:p>
            <a:pPr>
              <a:buSzPct val="25000"/>
            </a:pPr>
            <a:r>
              <a:rPr lang="en-US" sz="1400" dirty="0"/>
              <a:t>Facts should include:</a:t>
            </a:r>
          </a:p>
          <a:p>
            <a:pPr>
              <a:buSzPct val="25000"/>
            </a:pPr>
            <a:endParaRPr lang="en-US" sz="1400" dirty="0"/>
          </a:p>
          <a:p>
            <a:pPr marL="465887" lvl="1">
              <a:buSzPct val="25000"/>
            </a:pPr>
            <a:r>
              <a:rPr lang="en-US" sz="1400" dirty="0"/>
              <a:t>Committee chair conducts monthly committee meetings and coordinates crew efforts.</a:t>
            </a:r>
          </a:p>
          <a:p>
            <a:pPr marL="465887" lvl="1">
              <a:buSzPct val="25000"/>
            </a:pPr>
            <a:r>
              <a:rPr lang="en-US" sz="1400" dirty="0"/>
              <a:t>Treasurer coaches the youth treasurer and assists with fundraising activities.</a:t>
            </a:r>
          </a:p>
          <a:p>
            <a:pPr marL="465887" lvl="1">
              <a:buSzPct val="25000"/>
            </a:pPr>
            <a:r>
              <a:rPr lang="en-US" sz="1400" dirty="0"/>
              <a:t>The secretary advises the crew secretary and takes committee meeting minutes.</a:t>
            </a:r>
          </a:p>
          <a:p>
            <a:pPr marL="465887" lvl="1">
              <a:buSzPct val="25000"/>
            </a:pPr>
            <a:r>
              <a:rPr lang="en-US" sz="1400" dirty="0"/>
              <a:t>Program Capabilities Inventory (PCI) is the responsibility of the committee.</a:t>
            </a:r>
          </a:p>
          <a:p>
            <a:pPr marL="465887" lvl="1">
              <a:buSzPct val="25000"/>
            </a:pPr>
            <a:r>
              <a:rPr lang="en-US" sz="1400" dirty="0"/>
              <a:t>Committee members assist youth activities chairs to carry out their responsibilities.</a:t>
            </a:r>
          </a:p>
          <a:p>
            <a:pPr marL="465887" lvl="1">
              <a:buSzPct val="25000"/>
            </a:pPr>
            <a:r>
              <a:rPr lang="en-US" sz="1400" dirty="0"/>
              <a:t>Consultants interact with the crew by providing technical expertise, special skills, equipment, facilities, or community contacts related to the crew program.  They may be one-time participants.</a:t>
            </a:r>
          </a:p>
          <a:p>
            <a:endParaRPr lang="en-US" sz="1400" dirty="0"/>
          </a:p>
        </p:txBody>
      </p:sp>
      <p:sp>
        <p:nvSpPr>
          <p:cNvPr id="4" name="Slide Number Placeholder 3"/>
          <p:cNvSpPr>
            <a:spLocks noGrp="1"/>
          </p:cNvSpPr>
          <p:nvPr>
            <p:ph type="sldNum" idx="10"/>
          </p:nvPr>
        </p:nvSpPr>
        <p:spPr/>
        <p:txBody>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10</a:t>
            </a:fld>
            <a:endParaRPr lang="en-US" sz="1200">
              <a:latin typeface="Calibri"/>
              <a:ea typeface="Calibri"/>
              <a:cs typeface="Calibri"/>
              <a:sym typeface="Calibri"/>
            </a:endParaRPr>
          </a:p>
        </p:txBody>
      </p:sp>
    </p:spTree>
    <p:extLst>
      <p:ext uri="{BB962C8B-B14F-4D97-AF65-F5344CB8AC3E}">
        <p14:creationId xmlns:p14="http://schemas.microsoft.com/office/powerpoint/2010/main" val="3945838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1716088" y="466725"/>
            <a:ext cx="3578225" cy="268446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25" name="Shape 125"/>
          <p:cNvSpPr txBox="1">
            <a:spLocks noGrp="1"/>
          </p:cNvSpPr>
          <p:nvPr>
            <p:ph type="body" idx="1"/>
          </p:nvPr>
        </p:nvSpPr>
        <p:spPr>
          <a:xfrm>
            <a:off x="311574" y="3511973"/>
            <a:ext cx="6309359" cy="5317992"/>
          </a:xfrm>
          <a:prstGeom prst="rect">
            <a:avLst/>
          </a:prstGeom>
          <a:noFill/>
          <a:ln>
            <a:noFill/>
          </a:ln>
        </p:spPr>
        <p:txBody>
          <a:bodyPr lIns="93162" tIns="46568" rIns="93162" bIns="46568" anchor="t" anchorCtr="0">
            <a:noAutofit/>
          </a:bodyPr>
          <a:lstStyle/>
          <a:p>
            <a:pPr>
              <a:buSzPct val="25000"/>
            </a:pPr>
            <a:r>
              <a:rPr lang="en-US" sz="1400" dirty="0"/>
              <a:t>The crew committee is composed of adult members such as parents, chartered organization members, and other interested adults – who support the crew program.</a:t>
            </a:r>
          </a:p>
          <a:p>
            <a:endParaRPr sz="1400" dirty="0"/>
          </a:p>
          <a:p>
            <a:pPr>
              <a:buSzPct val="25000"/>
            </a:pPr>
            <a:r>
              <a:rPr lang="en-US" sz="1400" b="1" dirty="0"/>
              <a:t>Crew committee </a:t>
            </a:r>
            <a:r>
              <a:rPr lang="en-US" sz="1400" dirty="0"/>
              <a:t>is required to have a least three members.  One member must be designated the committee chair, the second is usually the member who mentors the crew treasurer, and the third mentors the crew secretary.  Emphasize that three is the minimum number, but there is no maximum.</a:t>
            </a:r>
          </a:p>
          <a:p>
            <a:endParaRPr sz="1400" dirty="0"/>
          </a:p>
          <a:p>
            <a:pPr>
              <a:buSzPct val="25000"/>
            </a:pPr>
            <a:r>
              <a:rPr lang="en-US" sz="1400" b="1" dirty="0"/>
              <a:t>Committee chair </a:t>
            </a:r>
            <a:r>
              <a:rPr lang="en-US" sz="1400" dirty="0"/>
              <a:t>leads the crew committee and is responsible for the administration, oversight and support of the crew program.</a:t>
            </a:r>
          </a:p>
          <a:p>
            <a:endParaRPr sz="1400" dirty="0"/>
          </a:p>
          <a:p>
            <a:pPr>
              <a:buSzPct val="25000"/>
            </a:pPr>
            <a:r>
              <a:rPr lang="en-US" sz="1400" dirty="0">
                <a:highlight>
                  <a:srgbClr val="FFFF00"/>
                </a:highlight>
              </a:rPr>
              <a:t>Crew committees can differ in size, but each crew committee has number of functions to accomplish.</a:t>
            </a:r>
            <a:r>
              <a:rPr lang="en-US" sz="1400" dirty="0"/>
              <a:t>  Committees vary in the way they go about their tasks and how they fulfill their responsibilities.  Some crew committees assign a specific responsibility to each committee member on an annual basis.  Other crew committees operate on task force basis, with committee members agreeing to specific tasks on a month-to-month basis.</a:t>
            </a:r>
          </a:p>
          <a:p>
            <a:endParaRPr sz="1400" dirty="0"/>
          </a:p>
          <a:p>
            <a:pPr>
              <a:buSzPct val="25000"/>
            </a:pPr>
            <a:r>
              <a:rPr lang="en-US" sz="1400" dirty="0"/>
              <a:t>Using the handout from the previous session </a:t>
            </a:r>
            <a:r>
              <a:rPr lang="en-US" sz="1400" dirty="0">
                <a:highlight>
                  <a:srgbClr val="FFFF00"/>
                </a:highlight>
              </a:rPr>
              <a:t>spend a few minutes to clarify the functions of the committee as needed.</a:t>
            </a:r>
            <a:r>
              <a:rPr lang="en-US" sz="1400" dirty="0"/>
              <a:t>  You may want to ask participants to explain their own roles on the committee as they understand them.</a:t>
            </a:r>
          </a:p>
        </p:txBody>
      </p:sp>
      <p:sp>
        <p:nvSpPr>
          <p:cNvPr id="126" name="Shape 126"/>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11</a:t>
            </a:fld>
            <a:endParaRPr lang="en-US" sz="1200">
              <a:latin typeface="Calibri"/>
              <a:ea typeface="Calibri"/>
              <a:cs typeface="Calibri"/>
              <a:sym typeface="Calibri"/>
            </a:endParaRPr>
          </a:p>
        </p:txBody>
      </p:sp>
    </p:spTree>
    <p:extLst>
      <p:ext uri="{BB962C8B-B14F-4D97-AF65-F5344CB8AC3E}">
        <p14:creationId xmlns:p14="http://schemas.microsoft.com/office/powerpoint/2010/main" val="2885230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1857375" y="577850"/>
            <a:ext cx="3511550" cy="263366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2" name="Shape 132"/>
          <p:cNvSpPr txBox="1">
            <a:spLocks noGrp="1"/>
          </p:cNvSpPr>
          <p:nvPr>
            <p:ph type="body" idx="1"/>
          </p:nvPr>
        </p:nvSpPr>
        <p:spPr>
          <a:xfrm>
            <a:off x="701041" y="3486150"/>
            <a:ext cx="5608319" cy="5113020"/>
          </a:xfrm>
          <a:prstGeom prst="rect">
            <a:avLst/>
          </a:prstGeom>
          <a:noFill/>
          <a:ln>
            <a:noFill/>
          </a:ln>
        </p:spPr>
        <p:txBody>
          <a:bodyPr lIns="93162" tIns="46568" rIns="93162" bIns="46568" anchor="t" anchorCtr="0">
            <a:noAutofit/>
          </a:bodyPr>
          <a:lstStyle/>
          <a:p>
            <a:pPr>
              <a:buSzPct val="25000"/>
            </a:pPr>
            <a:r>
              <a:rPr lang="en-US" sz="1400" dirty="0"/>
              <a:t>The elected crew treasurer is the crew’s financial officer.  He/she maintains the records, monitors the crew’s budget, collects and disburses crew funds, and accounts for all monies coming into and out of the crew.</a:t>
            </a:r>
          </a:p>
          <a:p>
            <a:endParaRPr sz="1400" dirty="0"/>
          </a:p>
          <a:p>
            <a:pPr>
              <a:buSzPct val="25000"/>
            </a:pPr>
            <a:r>
              <a:rPr lang="en-US" sz="1400" dirty="0"/>
              <a:t>How the crew sets up its finances depends on the chartered organization and the committee.  The key is to set up a process where the youth learn financial management and accountability, the youth are protected from financial harm, and the crew is confident that its funds are being responsibly managed.</a:t>
            </a:r>
          </a:p>
          <a:p>
            <a:endParaRPr sz="1400" dirty="0"/>
          </a:p>
          <a:p>
            <a:pPr>
              <a:buSzPct val="25000"/>
            </a:pPr>
            <a:r>
              <a:rPr lang="en-US" sz="1400" dirty="0"/>
              <a:t>Like other Scouting units, Venturing crews may conduct money-earning projects only when the chartered organization and local council have approved the project and it is consistent with BSA policies.  Use the Unit Money-Earning Application.</a:t>
            </a:r>
          </a:p>
          <a:p>
            <a:endParaRPr sz="1400" dirty="0"/>
          </a:p>
          <a:p>
            <a:pPr>
              <a:buSzPct val="25000"/>
            </a:pPr>
            <a:r>
              <a:rPr lang="en-US" sz="1400" dirty="0"/>
              <a:t>An adult committee member mentors the crew treasurer and assists in ensuring the crew is fiscally responsible.  Hand out Fiscal Policies and Procedures for BSA Units.</a:t>
            </a:r>
          </a:p>
          <a:p>
            <a:endParaRPr sz="1400" dirty="0"/>
          </a:p>
        </p:txBody>
      </p:sp>
      <p:sp>
        <p:nvSpPr>
          <p:cNvPr id="133" name="Shape 133"/>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12</a:t>
            </a:fld>
            <a:endParaRPr lang="en-US" sz="1200">
              <a:latin typeface="Calibri"/>
              <a:ea typeface="Calibri"/>
              <a:cs typeface="Calibri"/>
              <a:sym typeface="Calibri"/>
            </a:endParaRPr>
          </a:p>
        </p:txBody>
      </p:sp>
    </p:spTree>
    <p:extLst>
      <p:ext uri="{BB962C8B-B14F-4D97-AF65-F5344CB8AC3E}">
        <p14:creationId xmlns:p14="http://schemas.microsoft.com/office/powerpoint/2010/main" val="522167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1665288" y="449263"/>
            <a:ext cx="3679825" cy="2760662"/>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9" name="Shape 139"/>
          <p:cNvSpPr txBox="1">
            <a:spLocks noGrp="1"/>
          </p:cNvSpPr>
          <p:nvPr>
            <p:ph type="body" idx="1"/>
          </p:nvPr>
        </p:nvSpPr>
        <p:spPr>
          <a:xfrm>
            <a:off x="311574" y="3408680"/>
            <a:ext cx="6387252" cy="5577840"/>
          </a:xfrm>
          <a:prstGeom prst="rect">
            <a:avLst/>
          </a:prstGeom>
          <a:noFill/>
          <a:ln>
            <a:noFill/>
          </a:ln>
        </p:spPr>
        <p:txBody>
          <a:bodyPr lIns="93162" tIns="46568" rIns="93162" bIns="46568" anchor="t" anchorCtr="0">
            <a:noAutofit/>
          </a:bodyPr>
          <a:lstStyle/>
          <a:p>
            <a:pPr>
              <a:buSzPct val="25000"/>
            </a:pPr>
            <a:r>
              <a:rPr lang="en-US" sz="1400" dirty="0"/>
              <a:t>Explain that if any of the participants have been on a troop committee, they will remember that maintaining advancement records, arranging boards of review, and conducting courts of honor were the responsibilities of the committee.  Point out that in Venturing, the responsibility for recognition falls to the crew leaders and Advisors.</a:t>
            </a:r>
          </a:p>
          <a:p>
            <a:endParaRPr sz="1400" dirty="0"/>
          </a:p>
          <a:p>
            <a:pPr>
              <a:buSzPct val="25000"/>
            </a:pPr>
            <a:r>
              <a:rPr lang="en-US" sz="1400" dirty="0"/>
              <a:t>There are no ranks in Venturing but there are awards that Venturers may earn.  (Note – Male Venturers who have earned the First Class rank in a Boy Scout troop may continue to work on the Star, Life, and Eagle Scout ranks in the crew.  In this case, the crew committee will carry out an advancement role similar to how a Boy Scout troop would.  For more info go to Guide to Advancement and www.Scouting.org/Advancement.)</a:t>
            </a:r>
          </a:p>
          <a:p>
            <a:endParaRPr sz="1400" dirty="0"/>
          </a:p>
          <a:p>
            <a:pPr>
              <a:buSzPct val="25000"/>
            </a:pPr>
            <a:r>
              <a:rPr lang="en-US" sz="1400" dirty="0">
                <a:highlight>
                  <a:srgbClr val="FFFF00"/>
                </a:highlight>
              </a:rPr>
              <a:t>While crew committee does not take an active role in awards</a:t>
            </a:r>
            <a:r>
              <a:rPr lang="en-US" sz="1400" dirty="0"/>
              <a:t>, the committee still has a supporting function in ensuring the crew’s program offers youth the opportunity for recognition.  </a:t>
            </a:r>
            <a:r>
              <a:rPr lang="en-US" sz="1400" b="1" dirty="0"/>
              <a:t>How might they do this?</a:t>
            </a:r>
          </a:p>
          <a:p>
            <a:pPr marL="291179" indent="-291179">
              <a:buSzPct val="110000"/>
              <a:buFont typeface="Arial" panose="020B0604020202020204" pitchFamily="34" charset="0"/>
              <a:buChar char="•"/>
            </a:pPr>
            <a:r>
              <a:rPr lang="en-US" sz="1400" dirty="0"/>
              <a:t>Cooperate with the crew Advisors on supporting goals for the crew.</a:t>
            </a:r>
          </a:p>
          <a:p>
            <a:pPr marL="291179" indent="-291179">
              <a:buSzPct val="110000"/>
              <a:buFont typeface="Arial" panose="020B0604020202020204" pitchFamily="34" charset="0"/>
              <a:buChar char="•"/>
            </a:pPr>
            <a:r>
              <a:rPr lang="en-US" sz="1400" dirty="0"/>
              <a:t>Work together with the crew Advisors to ensure the youth are recognized properly and promptly for their achievements.</a:t>
            </a:r>
          </a:p>
          <a:p>
            <a:pPr marL="291179" indent="-291179">
              <a:buSzPct val="110000"/>
              <a:buFont typeface="Arial" panose="020B0604020202020204" pitchFamily="34" charset="0"/>
              <a:buChar char="•"/>
            </a:pPr>
            <a:r>
              <a:rPr lang="en-US" sz="1400" dirty="0"/>
              <a:t>Provide expertise for consultants for the Venturing awards.</a:t>
            </a:r>
          </a:p>
          <a:p>
            <a:pPr marL="291179" indent="-291179">
              <a:buSzPct val="110000"/>
              <a:buFont typeface="Arial" panose="020B0604020202020204" pitchFamily="34" charset="0"/>
              <a:buChar char="•"/>
            </a:pPr>
            <a:r>
              <a:rPr lang="en-US" sz="1400" dirty="0"/>
              <a:t>Serve on crew reviews for appropriate Venturing awards and boards of review for the Eagle Scout rank when asked.</a:t>
            </a:r>
          </a:p>
          <a:p>
            <a:pPr marL="291179" indent="-291179">
              <a:buSzPct val="110000"/>
              <a:buFont typeface="Arial" panose="020B0604020202020204" pitchFamily="34" charset="0"/>
              <a:buChar char="•"/>
            </a:pPr>
            <a:r>
              <a:rPr lang="en-US" sz="1400" dirty="0"/>
              <a:t>Ensure advancement reports are submitted to the local council.</a:t>
            </a:r>
          </a:p>
          <a:p>
            <a:pPr marL="291179" indent="-291179">
              <a:buSzPct val="110000"/>
              <a:buFont typeface="Arial" panose="020B0604020202020204" pitchFamily="34" charset="0"/>
              <a:buChar char="•"/>
            </a:pPr>
            <a:r>
              <a:rPr lang="en-US" sz="1400" dirty="0"/>
              <a:t>Help crew’s leaders to secure the awards and certificates.</a:t>
            </a:r>
          </a:p>
          <a:p>
            <a:endParaRPr sz="1400" dirty="0"/>
          </a:p>
        </p:txBody>
      </p:sp>
      <p:sp>
        <p:nvSpPr>
          <p:cNvPr id="140" name="Shape 140"/>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13</a:t>
            </a:fld>
            <a:endParaRPr lang="en-US" sz="1200">
              <a:latin typeface="Calibri"/>
              <a:ea typeface="Calibri"/>
              <a:cs typeface="Calibri"/>
              <a:sym typeface="Calibri"/>
            </a:endParaRPr>
          </a:p>
        </p:txBody>
      </p:sp>
    </p:spTree>
    <p:extLst>
      <p:ext uri="{BB962C8B-B14F-4D97-AF65-F5344CB8AC3E}">
        <p14:creationId xmlns:p14="http://schemas.microsoft.com/office/powerpoint/2010/main" val="1553426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866900" y="231775"/>
            <a:ext cx="3451225" cy="25876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46" name="Shape 146"/>
          <p:cNvSpPr txBox="1">
            <a:spLocks noGrp="1"/>
          </p:cNvSpPr>
          <p:nvPr>
            <p:ph type="body" idx="1"/>
          </p:nvPr>
        </p:nvSpPr>
        <p:spPr>
          <a:xfrm>
            <a:off x="233681" y="3005836"/>
            <a:ext cx="6543039" cy="6058154"/>
          </a:xfrm>
          <a:prstGeom prst="rect">
            <a:avLst/>
          </a:prstGeom>
          <a:noFill/>
          <a:ln>
            <a:noFill/>
          </a:ln>
        </p:spPr>
        <p:txBody>
          <a:bodyPr lIns="93162" tIns="46568" rIns="93162" bIns="46568" anchor="t" anchorCtr="0">
            <a:noAutofit/>
          </a:bodyPr>
          <a:lstStyle/>
          <a:p>
            <a:pPr>
              <a:buSzPct val="25000"/>
            </a:pPr>
            <a:r>
              <a:rPr lang="en-US" sz="1400" dirty="0"/>
              <a:t>Committee encourages crew leadership to attend ongoing training, such as roundtable, Program and Training Conference, outdoor skills training and Youth Protection training, so they remain current with program materials and updates. A member of the committee keeps track of the crew training records and submits updated trained leader reports to the district and council.  While the crew Advisor is responsible for overseeing the training of the Venturers, the committee is responsible for overseeing the training of the adult leaders.</a:t>
            </a:r>
          </a:p>
          <a:p>
            <a:endParaRPr sz="1400" dirty="0"/>
          </a:p>
          <a:p>
            <a:pPr>
              <a:buSzPct val="25000"/>
            </a:pPr>
            <a:r>
              <a:rPr lang="en-US" sz="1400" dirty="0"/>
              <a:t>The committee coordinates with the youth leadership to provide crew news and announcements for newspapers, chartered organization bulletins and newsletters, social networks, websites, etc.  The committee promotes and stimulates service projects, Scouting Anniversary Week, Scout Sunday or Sabbath, and family participation in crew events.  Other responsibilities include promoting new membership and letting people in the neighborhood know that Venturing is available.</a:t>
            </a:r>
          </a:p>
          <a:p>
            <a:endParaRPr sz="1400" dirty="0"/>
          </a:p>
          <a:p>
            <a:pPr>
              <a:buSzPct val="25000"/>
            </a:pPr>
            <a:r>
              <a:rPr lang="en-US" sz="1400" dirty="0"/>
              <a:t>Committee is responsible for supervising, promoting and coordinating attendance at crew, district, and council camps and events.  Members supervise youth leadership to arrange chaperones, transportation, tour and activity plans, facility/camp reservations, and first aid for all crew outings.  Other responsibilities include approving all arrangements and documents, participating in council service projects, and taking advantage of district and council events/activities. </a:t>
            </a:r>
          </a:p>
          <a:p>
            <a:endParaRPr sz="1400" dirty="0"/>
          </a:p>
          <a:p>
            <a:pPr>
              <a:buSzPct val="25000"/>
            </a:pPr>
            <a:r>
              <a:rPr lang="en-US" sz="1400" dirty="0"/>
              <a:t>BSA provides a variety of online unit management resources via My.Scouting.org called My Scouting Tools,  These tools are available to unit leadership to manage such things as rosters, training, advancement, recognitions, and more.</a:t>
            </a:r>
          </a:p>
          <a:p>
            <a:endParaRPr sz="1400" dirty="0"/>
          </a:p>
          <a:p>
            <a:pPr>
              <a:buSzPct val="25000"/>
            </a:pPr>
            <a:r>
              <a:rPr lang="en-US" sz="1400" b="1" dirty="0"/>
              <a:t>Summary</a:t>
            </a:r>
            <a:r>
              <a:rPr lang="en-US" sz="1400" dirty="0"/>
              <a:t> – Experience shows that successful Venturing crew committees are often less formal, more flexible, and more involved in meetings and activities than other Scouting Committees. Each committee member’s first role is as a coach and guide to the Venturers.  In general, committee members should consider themselves part of the partnership with the Venturers to lead the crew effectively, and not as supervisors over the Venturers.</a:t>
            </a:r>
          </a:p>
          <a:p>
            <a:endParaRPr sz="1400" dirty="0"/>
          </a:p>
          <a:p>
            <a:pPr>
              <a:buSzPct val="25000"/>
            </a:pPr>
            <a:r>
              <a:rPr lang="en-US" sz="1400" dirty="0"/>
              <a:t>Ask participants if they can sum up what a crew committee does in on sentence.  The short answer might be “Supports the crew leaders in delivering quality program and handling crew administration.”  Reveal poster. </a:t>
            </a:r>
          </a:p>
          <a:p>
            <a:endParaRPr sz="1400" dirty="0"/>
          </a:p>
        </p:txBody>
      </p:sp>
      <p:sp>
        <p:nvSpPr>
          <p:cNvPr id="147" name="Shape 147"/>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14</a:t>
            </a:fld>
            <a:endParaRPr lang="en-US" sz="1200">
              <a:latin typeface="Calibri"/>
              <a:ea typeface="Calibri"/>
              <a:cs typeface="Calibri"/>
              <a:sym typeface="Calibri"/>
            </a:endParaRPr>
          </a:p>
        </p:txBody>
      </p:sp>
    </p:spTree>
    <p:extLst>
      <p:ext uri="{BB962C8B-B14F-4D97-AF65-F5344CB8AC3E}">
        <p14:creationId xmlns:p14="http://schemas.microsoft.com/office/powerpoint/2010/main" val="3951086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87625" y="696913"/>
            <a:ext cx="2616200" cy="1962150"/>
          </a:xfrm>
        </p:spPr>
      </p:sp>
      <p:sp>
        <p:nvSpPr>
          <p:cNvPr id="3" name="Notes Placeholder 2"/>
          <p:cNvSpPr>
            <a:spLocks noGrp="1"/>
          </p:cNvSpPr>
          <p:nvPr>
            <p:ph type="body" idx="1"/>
          </p:nvPr>
        </p:nvSpPr>
        <p:spPr>
          <a:xfrm>
            <a:off x="701041" y="2969683"/>
            <a:ext cx="5608319" cy="5629487"/>
          </a:xfrm>
        </p:spPr>
        <p:txBody>
          <a:bodyPr anchor="t"/>
          <a:lstStyle/>
          <a:p>
            <a:pPr>
              <a:buSzPct val="25000"/>
            </a:pPr>
            <a:r>
              <a:rPr lang="en-US" sz="1400" dirty="0"/>
              <a:t>Time – 15 minutes</a:t>
            </a:r>
          </a:p>
          <a:p>
            <a:pPr>
              <a:buSzPct val="25000"/>
            </a:pPr>
            <a:r>
              <a:rPr lang="en-US" sz="1400" b="1" dirty="0"/>
              <a:t>Let’s recap.  </a:t>
            </a:r>
            <a:r>
              <a:rPr lang="en-US" sz="1400" dirty="0"/>
              <a:t>Every crew committee has four basic responsibilities:</a:t>
            </a:r>
          </a:p>
          <a:p>
            <a:pPr marL="291179" indent="-291179">
              <a:buSzPct val="110000"/>
              <a:buFont typeface="Arial" panose="020B0604020202020204" pitchFamily="34" charset="0"/>
              <a:buChar char="•"/>
            </a:pPr>
            <a:r>
              <a:rPr lang="en-US" sz="1400" dirty="0"/>
              <a:t>Provide adequate adult leadership</a:t>
            </a:r>
          </a:p>
          <a:p>
            <a:pPr marL="291179" indent="-291179">
              <a:buSzPct val="110000"/>
              <a:buFont typeface="Arial" panose="020B0604020202020204" pitchFamily="34" charset="0"/>
              <a:buChar char="•"/>
            </a:pPr>
            <a:r>
              <a:rPr lang="en-US" sz="1400" dirty="0"/>
              <a:t>Complete and maintain the crew’s Program Capability Inventory</a:t>
            </a:r>
          </a:p>
          <a:p>
            <a:pPr marL="291179" indent="-291179">
              <a:buSzPct val="110000"/>
              <a:buFont typeface="Arial" panose="020B0604020202020204" pitchFamily="34" charset="0"/>
              <a:buChar char="•"/>
            </a:pPr>
            <a:r>
              <a:rPr lang="en-US" sz="1400" dirty="0"/>
              <a:t>Secure equipment, facilities, and program resources.</a:t>
            </a:r>
          </a:p>
          <a:p>
            <a:pPr marL="291179" indent="-291179">
              <a:buSzPct val="110000"/>
              <a:buFont typeface="Arial" panose="020B0604020202020204" pitchFamily="34" charset="0"/>
              <a:buChar char="•"/>
            </a:pPr>
            <a:r>
              <a:rPr lang="en-US" sz="1400" dirty="0"/>
              <a:t>Review, support and approve the crew’s program plans</a:t>
            </a:r>
          </a:p>
          <a:p>
            <a:pPr>
              <a:buSzPct val="25000"/>
            </a:pPr>
            <a:endParaRPr lang="en-US" sz="1400" dirty="0"/>
          </a:p>
          <a:p>
            <a:pPr>
              <a:buSzPct val="25000"/>
            </a:pPr>
            <a:r>
              <a:rPr lang="en-US" sz="1400" dirty="0"/>
              <a:t>We have already discussed how the committee supports the crew program (responsibilities 3 &amp; 4); now let’s focus on the first two  responsibilities.</a:t>
            </a:r>
          </a:p>
        </p:txBody>
      </p:sp>
      <p:sp>
        <p:nvSpPr>
          <p:cNvPr id="4" name="Slide Number Placeholder 3"/>
          <p:cNvSpPr>
            <a:spLocks noGrp="1"/>
          </p:cNvSpPr>
          <p:nvPr>
            <p:ph type="sldNum" idx="10"/>
          </p:nvPr>
        </p:nvSpPr>
        <p:spPr/>
        <p:txBody>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15</a:t>
            </a:fld>
            <a:endParaRPr lang="en-US" sz="1200">
              <a:latin typeface="Calibri"/>
              <a:ea typeface="Calibri"/>
              <a:cs typeface="Calibri"/>
              <a:sym typeface="Calibri"/>
            </a:endParaRPr>
          </a:p>
        </p:txBody>
      </p:sp>
    </p:spTree>
    <p:extLst>
      <p:ext uri="{BB962C8B-B14F-4D97-AF65-F5344CB8AC3E}">
        <p14:creationId xmlns:p14="http://schemas.microsoft.com/office/powerpoint/2010/main" val="2998444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1754188" y="439738"/>
            <a:ext cx="3502025" cy="26257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60" name="Shape 160"/>
          <p:cNvSpPr txBox="1">
            <a:spLocks noGrp="1"/>
          </p:cNvSpPr>
          <p:nvPr>
            <p:ph type="body" idx="1"/>
          </p:nvPr>
        </p:nvSpPr>
        <p:spPr>
          <a:xfrm>
            <a:off x="311574" y="3382857"/>
            <a:ext cx="6387252" cy="5216313"/>
          </a:xfrm>
          <a:prstGeom prst="rect">
            <a:avLst/>
          </a:prstGeom>
          <a:noFill/>
          <a:ln>
            <a:noFill/>
          </a:ln>
        </p:spPr>
        <p:txBody>
          <a:bodyPr lIns="93162" tIns="46568" rIns="93162" bIns="46568" anchor="t" anchorCtr="0">
            <a:noAutofit/>
          </a:bodyPr>
          <a:lstStyle/>
          <a:p>
            <a:pPr>
              <a:buSzPct val="25000"/>
            </a:pPr>
            <a:r>
              <a:rPr lang="en-US" sz="1400" b="1" dirty="0"/>
              <a:t>Single most important responsibility of the crew committee </a:t>
            </a:r>
            <a:r>
              <a:rPr lang="en-US" sz="1400" dirty="0"/>
              <a:t>is recruiting adult leaders and volunteers.  The quality of the crew program rests on the quality of leadership.</a:t>
            </a:r>
          </a:p>
          <a:p>
            <a:endParaRPr sz="1400" dirty="0"/>
          </a:p>
          <a:p>
            <a:pPr>
              <a:buSzPct val="25000"/>
            </a:pPr>
            <a:r>
              <a:rPr lang="en-US" sz="1400" dirty="0"/>
              <a:t>Small group activity – A key function of your crew committee is assisting in the selection of the crew Advisor.  Form participants into groups of 2-4.  They are to brainstorm qualities they would like to see in a crew Advisor.  (3 minutes).  Ask each group to name their top three items.  Answers may include:</a:t>
            </a:r>
          </a:p>
          <a:p>
            <a:pPr>
              <a:buSzPct val="25000"/>
            </a:pPr>
            <a:r>
              <a:rPr lang="en-US" sz="1400" dirty="0"/>
              <a:t>	High moral standards</a:t>
            </a:r>
          </a:p>
          <a:p>
            <a:pPr>
              <a:buSzPct val="25000"/>
            </a:pPr>
            <a:r>
              <a:rPr lang="en-US" sz="1400" dirty="0"/>
              <a:t>	Commitment to the ideals of Scouting</a:t>
            </a:r>
          </a:p>
          <a:p>
            <a:pPr>
              <a:buSzPct val="25000"/>
            </a:pPr>
            <a:r>
              <a:rPr lang="en-US" sz="1400" dirty="0"/>
              <a:t>	Ability to relate to youth of Venturing age</a:t>
            </a:r>
          </a:p>
          <a:p>
            <a:pPr>
              <a:buSzPct val="25000"/>
            </a:pPr>
            <a:r>
              <a:rPr lang="en-US" sz="1400" dirty="0"/>
              <a:t>	Ability to keep a cool head under pressure</a:t>
            </a:r>
          </a:p>
          <a:p>
            <a:pPr>
              <a:buSzPct val="25000"/>
            </a:pPr>
            <a:r>
              <a:rPr lang="en-US" sz="1400" dirty="0"/>
              <a:t>	Organization skills</a:t>
            </a:r>
          </a:p>
          <a:p>
            <a:pPr>
              <a:buSzPct val="25000"/>
            </a:pPr>
            <a:r>
              <a:rPr lang="en-US" sz="1400" dirty="0"/>
              <a:t>	Ability to interact with adults</a:t>
            </a:r>
          </a:p>
          <a:p>
            <a:pPr>
              <a:buSzPct val="25000"/>
            </a:pPr>
            <a:r>
              <a:rPr lang="en-US" sz="1400" dirty="0"/>
              <a:t>	Flexibility and the ability to compromise</a:t>
            </a:r>
          </a:p>
          <a:p>
            <a:pPr>
              <a:buSzPct val="25000"/>
            </a:pPr>
            <a:r>
              <a:rPr lang="en-US" sz="1400" dirty="0"/>
              <a:t>	Planning skills</a:t>
            </a:r>
          </a:p>
          <a:p>
            <a:pPr>
              <a:buSzPct val="25000"/>
            </a:pPr>
            <a:r>
              <a:rPr lang="en-US" sz="1400" dirty="0"/>
              <a:t>	High energy level</a:t>
            </a:r>
          </a:p>
          <a:p>
            <a:pPr>
              <a:buSzPct val="25000"/>
            </a:pPr>
            <a:r>
              <a:rPr lang="en-US" sz="1400" dirty="0"/>
              <a:t>	Attention to details</a:t>
            </a:r>
          </a:p>
        </p:txBody>
      </p:sp>
      <p:sp>
        <p:nvSpPr>
          <p:cNvPr id="161" name="Shape 161"/>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16</a:t>
            </a:fld>
            <a:endParaRPr lang="en-US" sz="1200">
              <a:latin typeface="Calibri"/>
              <a:ea typeface="Calibri"/>
              <a:cs typeface="Calibri"/>
              <a:sym typeface="Calibri"/>
            </a:endParaRPr>
          </a:p>
        </p:txBody>
      </p:sp>
    </p:spTree>
    <p:extLst>
      <p:ext uri="{BB962C8B-B14F-4D97-AF65-F5344CB8AC3E}">
        <p14:creationId xmlns:p14="http://schemas.microsoft.com/office/powerpoint/2010/main" val="229281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1651000" y="525463"/>
            <a:ext cx="3708400" cy="27813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67" name="Shape 167"/>
          <p:cNvSpPr txBox="1">
            <a:spLocks noGrp="1"/>
          </p:cNvSpPr>
          <p:nvPr>
            <p:ph type="body" idx="1"/>
          </p:nvPr>
        </p:nvSpPr>
        <p:spPr>
          <a:xfrm>
            <a:off x="233681" y="3460327"/>
            <a:ext cx="6543039" cy="5603663"/>
          </a:xfrm>
          <a:prstGeom prst="rect">
            <a:avLst/>
          </a:prstGeom>
          <a:noFill/>
          <a:ln>
            <a:noFill/>
          </a:ln>
        </p:spPr>
        <p:txBody>
          <a:bodyPr lIns="93162" tIns="46568" rIns="93162" bIns="46568" anchor="t" anchorCtr="0">
            <a:noAutofit/>
          </a:bodyPr>
          <a:lstStyle/>
          <a:p>
            <a:pPr>
              <a:buSzPct val="25000"/>
            </a:pPr>
            <a:r>
              <a:rPr lang="en-US" sz="1400" b="1" dirty="0"/>
              <a:t>Besides recruiting adult leaders to support the crew’s program</a:t>
            </a:r>
            <a:r>
              <a:rPr lang="en-US" sz="1400" dirty="0"/>
              <a:t>, adults who work on the support and administrative functions must also be recruited.  Where are possible places to recruit these peoples?  Answers may include:</a:t>
            </a:r>
          </a:p>
          <a:p>
            <a:pPr>
              <a:buSzPct val="25000"/>
            </a:pPr>
            <a:r>
              <a:rPr lang="en-US" sz="1400" dirty="0"/>
              <a:t>	Church</a:t>
            </a:r>
          </a:p>
          <a:p>
            <a:pPr>
              <a:buSzPct val="25000"/>
            </a:pPr>
            <a:r>
              <a:rPr lang="en-US" sz="1400" dirty="0"/>
              <a:t>	Outdoor/sports stores</a:t>
            </a:r>
          </a:p>
          <a:p>
            <a:pPr>
              <a:buSzPct val="25000"/>
            </a:pPr>
            <a:r>
              <a:rPr lang="en-US" sz="1400" dirty="0"/>
              <a:t>	Military</a:t>
            </a:r>
          </a:p>
          <a:p>
            <a:pPr>
              <a:buSzPct val="25000"/>
            </a:pPr>
            <a:r>
              <a:rPr lang="en-US" sz="1400" dirty="0"/>
              <a:t>	Teachers</a:t>
            </a:r>
          </a:p>
          <a:p>
            <a:pPr>
              <a:buSzPct val="25000"/>
            </a:pPr>
            <a:r>
              <a:rPr lang="en-US" sz="1400" dirty="0"/>
              <a:t>	Activity/adventure clubs</a:t>
            </a:r>
          </a:p>
          <a:p>
            <a:pPr>
              <a:buSzPct val="25000"/>
            </a:pPr>
            <a:r>
              <a:rPr lang="en-US" sz="1400" dirty="0"/>
              <a:t>	Chartered organization</a:t>
            </a:r>
          </a:p>
          <a:p>
            <a:pPr>
              <a:buSzPct val="25000"/>
            </a:pPr>
            <a:r>
              <a:rPr lang="en-US" sz="1400" dirty="0"/>
              <a:t>	Service clubs</a:t>
            </a:r>
          </a:p>
          <a:p>
            <a:pPr>
              <a:buSzPct val="25000"/>
            </a:pPr>
            <a:r>
              <a:rPr lang="en-US" sz="1400" dirty="0"/>
              <a:t>	Parents</a:t>
            </a:r>
          </a:p>
          <a:p>
            <a:pPr>
              <a:buSzPct val="25000"/>
            </a:pPr>
            <a:r>
              <a:rPr lang="en-US" sz="1400" dirty="0"/>
              <a:t>	Graduating Scout leaders</a:t>
            </a:r>
          </a:p>
          <a:p>
            <a:endParaRPr sz="1400" dirty="0"/>
          </a:p>
          <a:p>
            <a:pPr>
              <a:buSzPct val="25000"/>
            </a:pPr>
            <a:r>
              <a:rPr lang="en-US" sz="1400" dirty="0"/>
              <a:t>If the crew is small and the program seeks to have the youth perform many of the functions, how might we get adults involved in a crew committee?	</a:t>
            </a:r>
          </a:p>
          <a:p>
            <a:pPr>
              <a:buSzPct val="25000"/>
            </a:pPr>
            <a:r>
              <a:rPr lang="en-US" sz="1400" dirty="0"/>
              <a:t>	Serve as consultants</a:t>
            </a:r>
          </a:p>
          <a:p>
            <a:pPr>
              <a:buSzPct val="25000"/>
            </a:pPr>
            <a:r>
              <a:rPr lang="en-US" sz="1400" dirty="0"/>
              <a:t>	Become coaches for activity chairs</a:t>
            </a:r>
          </a:p>
          <a:p>
            <a:pPr>
              <a:buSzPct val="25000"/>
            </a:pPr>
            <a:r>
              <a:rPr lang="en-US" sz="1400" dirty="0"/>
              <a:t>	Support Friends of Scouting</a:t>
            </a:r>
          </a:p>
          <a:p>
            <a:pPr>
              <a:buSzPct val="25000"/>
            </a:pPr>
            <a:r>
              <a:rPr lang="en-US" sz="1400" dirty="0"/>
              <a:t>	Arrange for or provide transportation</a:t>
            </a:r>
          </a:p>
          <a:p>
            <a:pPr lvl="2">
              <a:buSzPct val="25000"/>
            </a:pPr>
            <a:r>
              <a:rPr lang="en-US" sz="1400" dirty="0"/>
              <a:t>Provide unique resources (cabin, boats, access to professional associations)</a:t>
            </a:r>
          </a:p>
          <a:p>
            <a:pPr>
              <a:buSzPct val="25000"/>
            </a:pPr>
            <a:endParaRPr lang="en-US" sz="1400" dirty="0">
              <a:highlight>
                <a:srgbClr val="FFFF00"/>
              </a:highlight>
            </a:endParaRPr>
          </a:p>
          <a:p>
            <a:pPr>
              <a:buSzPct val="25000"/>
            </a:pPr>
            <a:r>
              <a:rPr lang="en-US" sz="1400" dirty="0">
                <a:highlight>
                  <a:srgbClr val="FFFF00"/>
                </a:highlight>
              </a:rPr>
              <a:t>Distribute copies of the Program Capability Inventory (PCI).  </a:t>
            </a:r>
            <a:r>
              <a:rPr lang="en-US" sz="1400" dirty="0"/>
              <a:t>The PCI is an inventory of the program potential of selected adults connected with the crew, the charter organization and the community.  It is the responsibility of the crew committee to maintain these forms in order to support the program.</a:t>
            </a:r>
          </a:p>
          <a:p>
            <a:endParaRPr sz="1400" dirty="0"/>
          </a:p>
          <a:p>
            <a:pPr>
              <a:buSzPct val="25000"/>
            </a:pPr>
            <a:r>
              <a:rPr lang="en-US" sz="1400" b="1" dirty="0"/>
              <a:t>Summary</a:t>
            </a:r>
            <a:r>
              <a:rPr lang="en-US" sz="1400" dirty="0"/>
              <a:t> – The committee plays a very important role in the success of the crew’s program – it takes care of the supporting functions in order for the crew leadership to focus on the youth.  For those parents who want to get involved, service on the crew committee may be a way to share their special expertise.</a:t>
            </a:r>
          </a:p>
          <a:p>
            <a:endParaRPr sz="1400" dirty="0"/>
          </a:p>
          <a:p>
            <a:pPr>
              <a:buSzPct val="25000"/>
            </a:pPr>
            <a:r>
              <a:rPr lang="en-US" sz="1400" dirty="0"/>
              <a:t>Keep this saying in mind:  “It’s far better to find 10 people who can do the work than it is to find one to do the work of 10.”</a:t>
            </a:r>
          </a:p>
          <a:p>
            <a:endParaRPr sz="1400" dirty="0"/>
          </a:p>
          <a:p>
            <a:pPr>
              <a:buSzPct val="25000"/>
            </a:pPr>
            <a:r>
              <a:rPr lang="en-US" sz="1400" dirty="0"/>
              <a:t>Remember, everyone has something to contribute and may be waiting for you to ask for help.  Please look carefully and plan for the future of your crew as well as its present.</a:t>
            </a:r>
          </a:p>
          <a:p>
            <a:pPr>
              <a:lnSpc>
                <a:spcPct val="80000"/>
              </a:lnSpc>
            </a:pPr>
            <a:endParaRPr sz="1400" dirty="0"/>
          </a:p>
          <a:p>
            <a:endParaRPr sz="1400" dirty="0"/>
          </a:p>
        </p:txBody>
      </p:sp>
      <p:sp>
        <p:nvSpPr>
          <p:cNvPr id="168" name="Shape 168"/>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17</a:t>
            </a:fld>
            <a:endParaRPr lang="en-US" sz="1200">
              <a:latin typeface="Calibri"/>
              <a:ea typeface="Calibri"/>
              <a:cs typeface="Calibri"/>
              <a:sym typeface="Calibri"/>
            </a:endParaRPr>
          </a:p>
        </p:txBody>
      </p:sp>
    </p:spTree>
    <p:extLst>
      <p:ext uri="{BB962C8B-B14F-4D97-AF65-F5344CB8AC3E}">
        <p14:creationId xmlns:p14="http://schemas.microsoft.com/office/powerpoint/2010/main" val="1295680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1928813" y="325438"/>
            <a:ext cx="3375025" cy="25304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74" name="Shape 174"/>
          <p:cNvSpPr txBox="1">
            <a:spLocks noGrp="1"/>
          </p:cNvSpPr>
          <p:nvPr>
            <p:ph type="body" idx="1"/>
          </p:nvPr>
        </p:nvSpPr>
        <p:spPr>
          <a:xfrm>
            <a:off x="233681" y="3124623"/>
            <a:ext cx="6543039" cy="5939367"/>
          </a:xfrm>
          <a:prstGeom prst="rect">
            <a:avLst/>
          </a:prstGeom>
          <a:noFill/>
          <a:ln>
            <a:noFill/>
          </a:ln>
        </p:spPr>
        <p:txBody>
          <a:bodyPr lIns="93162" tIns="46568" rIns="93162" bIns="46568" anchor="t" anchorCtr="0">
            <a:noAutofit/>
          </a:bodyPr>
          <a:lstStyle/>
          <a:p>
            <a:pPr>
              <a:lnSpc>
                <a:spcPct val="90000"/>
              </a:lnSpc>
              <a:buSzPct val="25000"/>
            </a:pPr>
            <a:r>
              <a:rPr lang="en-US" sz="1400" b="1" dirty="0"/>
              <a:t>Time – 10 minutes</a:t>
            </a:r>
          </a:p>
          <a:p>
            <a:pPr>
              <a:lnSpc>
                <a:spcPct val="90000"/>
              </a:lnSpc>
              <a:buSzPct val="25000"/>
            </a:pPr>
            <a:r>
              <a:rPr lang="en-US" sz="1400" dirty="0">
                <a:highlight>
                  <a:srgbClr val="FFFF00"/>
                </a:highlight>
              </a:rPr>
              <a:t>What sets Venturing apart from other youth adventure programs and clubs is that it is part of a much larger organization, the Boy Scouts of America, which is led by volunteers like you and supported by a staff of professional Scouters.</a:t>
            </a:r>
          </a:p>
          <a:p>
            <a:pPr>
              <a:lnSpc>
                <a:spcPct val="90000"/>
              </a:lnSpc>
            </a:pPr>
            <a:endParaRPr sz="1400" dirty="0"/>
          </a:p>
          <a:p>
            <a:pPr>
              <a:lnSpc>
                <a:spcPct val="90000"/>
              </a:lnSpc>
              <a:buSzPct val="25000"/>
            </a:pPr>
            <a:r>
              <a:rPr lang="en-US" sz="1400" dirty="0"/>
              <a:t>Your council and district are there to promote Scouting and provide program, training, and resources to help guarantee your success.  This training is only one example.  If you haven’t already done so please access www.Scouting.org and www.MyScouting.org for resources from national.  This is where you can access the on-line Venturing Youth Protection.</a:t>
            </a:r>
          </a:p>
          <a:p>
            <a:pPr>
              <a:lnSpc>
                <a:spcPct val="90000"/>
              </a:lnSpc>
            </a:pPr>
            <a:endParaRPr sz="1400" dirty="0"/>
          </a:p>
          <a:p>
            <a:pPr>
              <a:lnSpc>
                <a:spcPct val="90000"/>
              </a:lnSpc>
              <a:buSzPct val="25000"/>
            </a:pPr>
            <a:r>
              <a:rPr lang="en-US" sz="1400" dirty="0"/>
              <a:t>A unit commissioner, which is provided by the district, can give direct coaching and consultation to your committee as needed.</a:t>
            </a:r>
          </a:p>
          <a:p>
            <a:pPr>
              <a:lnSpc>
                <a:spcPct val="90000"/>
              </a:lnSpc>
            </a:pPr>
            <a:endParaRPr sz="1400" dirty="0"/>
          </a:p>
          <a:p>
            <a:pPr>
              <a:lnSpc>
                <a:spcPct val="90000"/>
              </a:lnSpc>
              <a:buSzPct val="25000"/>
            </a:pPr>
            <a:r>
              <a:rPr lang="en-US" sz="1400" dirty="0"/>
              <a:t>Other resources are roundtables, council trainings, handbooks like the Venturing Advisor Guide.</a:t>
            </a:r>
          </a:p>
          <a:p>
            <a:pPr>
              <a:lnSpc>
                <a:spcPct val="90000"/>
              </a:lnSpc>
            </a:pPr>
            <a:endParaRPr sz="1400" dirty="0"/>
          </a:p>
          <a:p>
            <a:pPr>
              <a:lnSpc>
                <a:spcPct val="90000"/>
              </a:lnSpc>
              <a:buSzPct val="25000"/>
            </a:pPr>
            <a:r>
              <a:rPr lang="en-US" sz="1400" dirty="0"/>
              <a:t>Are there any questions?</a:t>
            </a:r>
          </a:p>
          <a:p>
            <a:pPr>
              <a:lnSpc>
                <a:spcPct val="90000"/>
              </a:lnSpc>
            </a:pPr>
            <a:endParaRPr sz="1400" dirty="0"/>
          </a:p>
          <a:p>
            <a:pPr>
              <a:lnSpc>
                <a:spcPct val="90000"/>
              </a:lnSpc>
              <a:buSzPct val="25000"/>
            </a:pPr>
            <a:r>
              <a:rPr lang="en-US" sz="1400" b="1" dirty="0"/>
              <a:t>Hand out certificates of completion</a:t>
            </a:r>
          </a:p>
          <a:p>
            <a:pPr>
              <a:lnSpc>
                <a:spcPct val="90000"/>
              </a:lnSpc>
              <a:buSzPct val="25000"/>
            </a:pPr>
            <a:r>
              <a:rPr lang="en-US" sz="1400" dirty="0"/>
              <a:t>Reflection:  Ask participants to share how they feel about their assignment to serve on the Venturing crew committee and one of the most helpful or important thing which they learned in today’s training.</a:t>
            </a:r>
          </a:p>
          <a:p>
            <a:pPr>
              <a:lnSpc>
                <a:spcPct val="90000"/>
              </a:lnSpc>
            </a:pPr>
            <a:endParaRPr sz="1400" dirty="0"/>
          </a:p>
          <a:p>
            <a:pPr>
              <a:lnSpc>
                <a:spcPct val="90000"/>
              </a:lnSpc>
              <a:buSzPct val="25000"/>
            </a:pPr>
            <a:r>
              <a:rPr lang="en-US" sz="1400" dirty="0"/>
              <a:t>“Successful Venturing crew committees provide support to the </a:t>
            </a:r>
            <a:r>
              <a:rPr lang="en-US" sz="1400" dirty="0" err="1"/>
              <a:t>Venturers</a:t>
            </a:r>
            <a:r>
              <a:rPr lang="en-US" sz="1400" dirty="0"/>
              <a:t> who are planning and executing program, rather than provide program for them.  Keep in mind that </a:t>
            </a:r>
            <a:r>
              <a:rPr lang="en-US" sz="1400" dirty="0" err="1"/>
              <a:t>Venturers</a:t>
            </a:r>
            <a:r>
              <a:rPr lang="en-US" sz="1400" dirty="0"/>
              <a:t> are older and are able to take on greater responsibility for the planning, organization, management, and leadership of their programs.</a:t>
            </a:r>
          </a:p>
          <a:p>
            <a:pPr>
              <a:lnSpc>
                <a:spcPct val="90000"/>
              </a:lnSpc>
            </a:pPr>
            <a:endParaRPr sz="1400" dirty="0"/>
          </a:p>
          <a:p>
            <a:pPr>
              <a:lnSpc>
                <a:spcPct val="90000"/>
              </a:lnSpc>
              <a:buSzPct val="25000"/>
            </a:pPr>
            <a:r>
              <a:rPr lang="en-US" sz="1400" dirty="0"/>
              <a:t>More importantly, though, </a:t>
            </a:r>
            <a:r>
              <a:rPr lang="en-US" sz="1400" dirty="0" err="1"/>
              <a:t>Venturers</a:t>
            </a:r>
            <a:r>
              <a:rPr lang="en-US" sz="1400" dirty="0"/>
              <a:t> want the responsibility for their activities and programs.  For those with previous Scouting committee experience, the role of the crew committee may differ in execution but not in broad principles.  Nor does this change the need for a strong Venturing crew committee regardless of the size of the crew.</a:t>
            </a:r>
          </a:p>
        </p:txBody>
      </p:sp>
      <p:sp>
        <p:nvSpPr>
          <p:cNvPr id="175" name="Shape 175"/>
          <p:cNvSpPr txBox="1"/>
          <p:nvPr/>
        </p:nvSpPr>
        <p:spPr>
          <a:xfrm>
            <a:off x="3970937" y="8829965"/>
            <a:ext cx="3037839" cy="464820"/>
          </a:xfrm>
          <a:prstGeom prst="rect">
            <a:avLst/>
          </a:prstGeom>
          <a:noFill/>
          <a:ln>
            <a:noFill/>
          </a:ln>
        </p:spPr>
        <p:txBody>
          <a:bodyPr lIns="93162" tIns="46568" rIns="93162" bIns="46568" anchor="b" anchorCtr="0">
            <a:noAutofit/>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18</a:t>
            </a:fld>
            <a:endParaRPr lang="en-US" sz="1200">
              <a:latin typeface="Calibri"/>
              <a:ea typeface="Calibri"/>
              <a:cs typeface="Calibri"/>
              <a:sym typeface="Calibri"/>
            </a:endParaRPr>
          </a:p>
        </p:txBody>
      </p:sp>
    </p:spTree>
    <p:extLst>
      <p:ext uri="{BB962C8B-B14F-4D97-AF65-F5344CB8AC3E}">
        <p14:creationId xmlns:p14="http://schemas.microsoft.com/office/powerpoint/2010/main" val="2909142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42925"/>
            <a:ext cx="5418138" cy="4064000"/>
          </a:xfrm>
        </p:spPr>
      </p:sp>
      <p:sp>
        <p:nvSpPr>
          <p:cNvPr id="3" name="Notes Placeholder 2"/>
          <p:cNvSpPr>
            <a:spLocks noGrp="1"/>
          </p:cNvSpPr>
          <p:nvPr>
            <p:ph type="body" idx="1"/>
          </p:nvPr>
        </p:nvSpPr>
        <p:spPr>
          <a:xfrm>
            <a:off x="701041" y="5056209"/>
            <a:ext cx="5608319" cy="3542961"/>
          </a:xfrm>
        </p:spPr>
        <p:txBody>
          <a:bodyPr anchor="t"/>
          <a:lstStyle/>
          <a:p>
            <a:r>
              <a:rPr lang="en-US" sz="1800" dirty="0"/>
              <a:t>Hand out stickers if necessary</a:t>
            </a:r>
          </a:p>
        </p:txBody>
      </p:sp>
      <p:sp>
        <p:nvSpPr>
          <p:cNvPr id="4" name="Slide Number Placeholder 3"/>
          <p:cNvSpPr>
            <a:spLocks noGrp="1"/>
          </p:cNvSpPr>
          <p:nvPr>
            <p:ph type="sldNum" idx="10"/>
          </p:nvPr>
        </p:nvSpPr>
        <p:spPr/>
        <p:txBody>
          <a:bodyPr/>
          <a:lstStyle/>
          <a:p>
            <a:pPr algn="r">
              <a:buClr>
                <a:srgbClr val="000000"/>
              </a:buClr>
              <a:buSzPct val="25000"/>
            </a:pPr>
            <a:fld id="{00000000-1234-1234-1234-123412341234}" type="slidenum">
              <a:rPr lang="en-US" sz="1200">
                <a:latin typeface="Calibri"/>
                <a:ea typeface="Calibri"/>
                <a:cs typeface="Calibri"/>
                <a:sym typeface="Calibri"/>
              </a:rPr>
              <a:pPr algn="r">
                <a:buClr>
                  <a:srgbClr val="000000"/>
                </a:buClr>
                <a:buSzPct val="25000"/>
              </a:pPr>
              <a:t>19</a:t>
            </a:fld>
            <a:endParaRPr lang="en-US" sz="1200">
              <a:latin typeface="Calibri"/>
              <a:ea typeface="Calibri"/>
              <a:cs typeface="Calibri"/>
              <a:sym typeface="Calibri"/>
            </a:endParaRPr>
          </a:p>
        </p:txBody>
      </p:sp>
    </p:spTree>
    <p:extLst>
      <p:ext uri="{BB962C8B-B14F-4D97-AF65-F5344CB8AC3E}">
        <p14:creationId xmlns:p14="http://schemas.microsoft.com/office/powerpoint/2010/main" val="1158945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381000" y="4853410"/>
            <a:ext cx="8458200" cy="1222375"/>
          </a:xfrm>
          <a:prstGeom prst="rect">
            <a:avLst/>
          </a:prstGeom>
          <a:noFill/>
          <a:ln>
            <a:noFill/>
          </a:ln>
        </p:spPr>
        <p:txBody>
          <a:bodyPr lIns="91425" tIns="91425" rIns="91425" bIns="91425" anchor="t"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19" name="Shape 19"/>
          <p:cNvSpPr txBox="1">
            <a:spLocks noGrp="1"/>
          </p:cNvSpPr>
          <p:nvPr>
            <p:ph type="subTitle" idx="1"/>
          </p:nvPr>
        </p:nvSpPr>
        <p:spPr>
          <a:xfrm>
            <a:off x="381000" y="3886200"/>
            <a:ext cx="8458200" cy="914400"/>
          </a:xfrm>
          <a:prstGeom prst="rect">
            <a:avLst/>
          </a:prstGeom>
          <a:noFill/>
          <a:ln>
            <a:noFill/>
          </a:ln>
        </p:spPr>
        <p:txBody>
          <a:bodyPr lIns="91425" tIns="91425" rIns="91425" bIns="91425" anchor="b" anchorCtr="0"/>
          <a:lstStyle>
            <a:lvl1pPr marL="0" marR="0" indent="0" algn="l" rtl="0">
              <a:spcBef>
                <a:spcPts val="480"/>
              </a:spcBef>
              <a:spcAft>
                <a:spcPts val="0"/>
              </a:spcAft>
              <a:buClr>
                <a:schemeClr val="accent1"/>
              </a:buClr>
              <a:buFont typeface="Noto Symbol"/>
              <a:buNone/>
              <a:defRPr sz="2400" b="0" i="0" u="none" strike="noStrike" cap="none" baseline="0">
                <a:solidFill>
                  <a:srgbClr val="1C223C"/>
                </a:solidFill>
                <a:latin typeface="Source Sans Pro"/>
                <a:ea typeface="Source Sans Pro"/>
                <a:cs typeface="Source Sans Pro"/>
                <a:sym typeface="Source Sans Pro"/>
              </a:defRPr>
            </a:lvl1pPr>
            <a:lvl2pPr marL="457200" marR="0" indent="0" algn="ctr" rtl="0">
              <a:spcBef>
                <a:spcPts val="560"/>
              </a:spcBef>
              <a:spcAft>
                <a:spcPts val="0"/>
              </a:spcAft>
              <a:buClr>
                <a:schemeClr val="accent1"/>
              </a:buClr>
              <a:buFont typeface="Noto Symbol"/>
              <a:buNone/>
              <a:defRPr sz="2800" b="0" i="0" u="none" strike="noStrike" cap="none" baseline="0">
                <a:solidFill>
                  <a:schemeClr val="dk2"/>
                </a:solidFill>
                <a:latin typeface="Source Sans Pro"/>
                <a:ea typeface="Source Sans Pro"/>
                <a:cs typeface="Source Sans Pro"/>
                <a:sym typeface="Source Sans Pro"/>
              </a:defRPr>
            </a:lvl2pPr>
            <a:lvl3pPr marL="914400" marR="0" indent="0" algn="ctr" rtl="0">
              <a:spcBef>
                <a:spcPts val="480"/>
              </a:spcBef>
              <a:spcAft>
                <a:spcPts val="0"/>
              </a:spcAft>
              <a:buClr>
                <a:schemeClr val="accent1"/>
              </a:buClr>
              <a:buFont typeface="Noto Symbol"/>
              <a:buNone/>
              <a:defRPr sz="2400" b="0" i="0" u="none" strike="noStrike" cap="none" baseline="0">
                <a:solidFill>
                  <a:schemeClr val="dk2"/>
                </a:solidFill>
                <a:latin typeface="Source Sans Pro"/>
                <a:ea typeface="Source Sans Pro"/>
                <a:cs typeface="Source Sans Pro"/>
                <a:sym typeface="Source Sans Pro"/>
              </a:defRPr>
            </a:lvl3pPr>
            <a:lvl4pPr marL="1371600" marR="0" indent="0" algn="ctr" rtl="0">
              <a:spcBef>
                <a:spcPts val="400"/>
              </a:spcBef>
              <a:spcAft>
                <a:spcPts val="0"/>
              </a:spcAft>
              <a:buClr>
                <a:schemeClr val="accent1"/>
              </a:buClr>
              <a:buFont typeface="Noto Symbol"/>
              <a:buNone/>
              <a:defRPr sz="2000" b="0" i="0" u="none" strike="noStrike" cap="none" baseline="0">
                <a:solidFill>
                  <a:schemeClr val="dk2"/>
                </a:solidFill>
                <a:latin typeface="Source Sans Pro"/>
                <a:ea typeface="Source Sans Pro"/>
                <a:cs typeface="Source Sans Pro"/>
                <a:sym typeface="Source Sans Pro"/>
              </a:defRPr>
            </a:lvl4pPr>
            <a:lvl5pPr marL="1828800" marR="0" indent="0" algn="ctr" rtl="0">
              <a:spcBef>
                <a:spcPts val="360"/>
              </a:spcBef>
              <a:spcAft>
                <a:spcPts val="0"/>
              </a:spcAft>
              <a:buClr>
                <a:schemeClr val="accent1"/>
              </a:buClr>
              <a:buFont typeface="Noto Symbol"/>
              <a:buNone/>
              <a:defRPr sz="1800" b="0" i="0" u="none" strike="noStrike" cap="none" baseline="0">
                <a:solidFill>
                  <a:schemeClr val="dk2"/>
                </a:solidFill>
                <a:latin typeface="Source Sans Pro"/>
                <a:ea typeface="Source Sans Pro"/>
                <a:cs typeface="Source Sans Pro"/>
                <a:sym typeface="Source Sans Pro"/>
              </a:defRPr>
            </a:lvl5pPr>
            <a:lvl6pPr marL="2286000" marR="0" indent="0" algn="ctr" rtl="0">
              <a:spcBef>
                <a:spcPts val="360"/>
              </a:spcBef>
              <a:buClr>
                <a:schemeClr val="accent1"/>
              </a:buClr>
              <a:buFont typeface="Noto Symbol"/>
              <a:buNone/>
              <a:defRPr sz="1800" b="0" i="0" u="none" strike="noStrike" cap="none" baseline="0">
                <a:solidFill>
                  <a:schemeClr val="dk2"/>
                </a:solidFill>
                <a:latin typeface="Source Sans Pro"/>
                <a:ea typeface="Source Sans Pro"/>
                <a:cs typeface="Source Sans Pro"/>
                <a:sym typeface="Source Sans Pro"/>
              </a:defRPr>
            </a:lvl6pPr>
            <a:lvl7pPr marL="2743200" marR="0" indent="0" algn="ctr" rtl="0">
              <a:spcBef>
                <a:spcPts val="320"/>
              </a:spcBef>
              <a:buClr>
                <a:schemeClr val="accent1"/>
              </a:buClr>
              <a:buFont typeface="Noto Symbol"/>
              <a:buNone/>
              <a:defRPr sz="1600" b="0" i="0" u="none" strike="noStrike" cap="none" baseline="0">
                <a:solidFill>
                  <a:schemeClr val="dk2"/>
                </a:solidFill>
                <a:latin typeface="Source Sans Pro"/>
                <a:ea typeface="Source Sans Pro"/>
                <a:cs typeface="Source Sans Pro"/>
                <a:sym typeface="Source Sans Pro"/>
              </a:defRPr>
            </a:lvl7pPr>
            <a:lvl8pPr marL="3200400" marR="0" indent="0" algn="ctr" rtl="0">
              <a:spcBef>
                <a:spcPts val="320"/>
              </a:spcBef>
              <a:buClr>
                <a:schemeClr val="accent1"/>
              </a:buClr>
              <a:buFont typeface="Noto Symbol"/>
              <a:buNone/>
              <a:defRPr sz="1600" b="0" i="0" u="none" strike="noStrike" cap="none" baseline="0">
                <a:solidFill>
                  <a:schemeClr val="dk2"/>
                </a:solidFill>
                <a:latin typeface="Source Sans Pro"/>
                <a:ea typeface="Source Sans Pro"/>
                <a:cs typeface="Source Sans Pro"/>
                <a:sym typeface="Source Sans Pro"/>
              </a:defRPr>
            </a:lvl8pPr>
            <a:lvl9pPr marL="3657600" marR="0" indent="0" algn="ctr" rtl="0">
              <a:spcBef>
                <a:spcPts val="280"/>
              </a:spcBef>
              <a:buClr>
                <a:schemeClr val="accent1"/>
              </a:buClr>
              <a:buFont typeface="Noto Symbol"/>
              <a:buNone/>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20" name="Shape 20"/>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1" name="Shape 21"/>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2" name="Shape 22"/>
          <p:cNvSpPr txBox="1">
            <a:spLocks noGrp="1"/>
          </p:cNvSpPr>
          <p:nvPr>
            <p:ph type="sldNum" idx="12"/>
          </p:nvPr>
        </p:nvSpPr>
        <p:spPr>
          <a:xfrm>
            <a:off x="8229600" y="6473825"/>
            <a:ext cx="758825" cy="24764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algn="l" rtl="0">
              <a:spcBef>
                <a:spcPts val="0"/>
              </a:spcBef>
              <a:spcAft>
                <a:spcPts val="0"/>
              </a:spcAft>
              <a:defRPr sz="3600" cap="none">
                <a:solidFill>
                  <a:schemeClr val="dk2"/>
                </a:solidFill>
                <a:latin typeface="Souce Sans Pro"/>
                <a:ea typeface="Souce Sans Pro"/>
                <a:cs typeface="Souce Sans Pro"/>
                <a:sym typeface="Souce Sans Pro"/>
              </a:defRPr>
            </a:lvl1pPr>
            <a:lvl2pPr algn="l" rtl="0">
              <a:spcBef>
                <a:spcPts val="0"/>
              </a:spcBef>
              <a:spcAft>
                <a:spcPts val="0"/>
              </a:spcAft>
              <a:defRPr sz="3600">
                <a:solidFill>
                  <a:schemeClr val="dk2"/>
                </a:solidFill>
                <a:latin typeface="Souce Sans Pro"/>
                <a:ea typeface="Souce Sans Pro"/>
                <a:cs typeface="Souce Sans Pro"/>
                <a:sym typeface="Souce Sans Pro"/>
              </a:defRPr>
            </a:lvl2pPr>
            <a:lvl3pPr algn="l" rtl="0">
              <a:spcBef>
                <a:spcPts val="0"/>
              </a:spcBef>
              <a:spcAft>
                <a:spcPts val="0"/>
              </a:spcAft>
              <a:defRPr sz="3600">
                <a:solidFill>
                  <a:schemeClr val="dk2"/>
                </a:solidFill>
                <a:latin typeface="Souce Sans Pro"/>
                <a:ea typeface="Souce Sans Pro"/>
                <a:cs typeface="Souce Sans Pro"/>
                <a:sym typeface="Souce Sans Pro"/>
              </a:defRPr>
            </a:lvl3pPr>
            <a:lvl4pPr algn="l" rtl="0">
              <a:spcBef>
                <a:spcPts val="0"/>
              </a:spcBef>
              <a:spcAft>
                <a:spcPts val="0"/>
              </a:spcAft>
              <a:defRPr sz="3600">
                <a:solidFill>
                  <a:schemeClr val="dk2"/>
                </a:solidFill>
                <a:latin typeface="Souce Sans Pro"/>
                <a:ea typeface="Souce Sans Pro"/>
                <a:cs typeface="Souce Sans Pro"/>
                <a:sym typeface="Souce Sans Pro"/>
              </a:defRPr>
            </a:lvl4pPr>
            <a:lvl5pPr algn="l" rtl="0">
              <a:spcBef>
                <a:spcPts val="0"/>
              </a:spcBef>
              <a:spcAft>
                <a:spcPts val="0"/>
              </a:spcAft>
              <a:defRPr sz="3600">
                <a:solidFill>
                  <a:schemeClr val="dk2"/>
                </a:solidFill>
                <a:latin typeface="Souce Sans Pro"/>
                <a:ea typeface="Souce Sans Pro"/>
                <a:cs typeface="Souce Sans Pro"/>
                <a:sym typeface="Souce Sans Pro"/>
              </a:defRPr>
            </a:lvl5pPr>
            <a:lvl6pPr marL="457200" algn="l" rtl="0">
              <a:spcBef>
                <a:spcPts val="0"/>
              </a:spcBef>
              <a:spcAft>
                <a:spcPts val="0"/>
              </a:spcAft>
              <a:defRPr sz="3600">
                <a:solidFill>
                  <a:schemeClr val="dk2"/>
                </a:solidFill>
                <a:latin typeface="Souce Sans Pro"/>
                <a:ea typeface="Souce Sans Pro"/>
                <a:cs typeface="Souce Sans Pro"/>
                <a:sym typeface="Souce Sans Pro"/>
              </a:defRPr>
            </a:lvl6pPr>
            <a:lvl7pPr marL="914400" algn="l" rtl="0">
              <a:spcBef>
                <a:spcPts val="0"/>
              </a:spcBef>
              <a:spcAft>
                <a:spcPts val="0"/>
              </a:spcAft>
              <a:defRPr sz="3600">
                <a:solidFill>
                  <a:schemeClr val="dk2"/>
                </a:solidFill>
                <a:latin typeface="Souce Sans Pro"/>
                <a:ea typeface="Souce Sans Pro"/>
                <a:cs typeface="Souce Sans Pro"/>
                <a:sym typeface="Souce Sans Pro"/>
              </a:defRPr>
            </a:lvl7pPr>
            <a:lvl8pPr marL="1371600" algn="l" rtl="0">
              <a:spcBef>
                <a:spcPts val="0"/>
              </a:spcBef>
              <a:spcAft>
                <a:spcPts val="0"/>
              </a:spcAft>
              <a:defRPr sz="3600">
                <a:solidFill>
                  <a:schemeClr val="dk2"/>
                </a:solidFill>
                <a:latin typeface="Souce Sans Pro"/>
                <a:ea typeface="Souce Sans Pro"/>
                <a:cs typeface="Souce Sans Pro"/>
                <a:sym typeface="Souce Sans Pro"/>
              </a:defRPr>
            </a:lvl8pPr>
            <a:lvl9pPr marL="1828800" algn="l" rtl="0">
              <a:spcBef>
                <a:spcPts val="0"/>
              </a:spcBef>
              <a:spcAft>
                <a:spcPts val="0"/>
              </a:spcAft>
              <a:defRPr sz="3600">
                <a:solidFill>
                  <a:schemeClr val="dk2"/>
                </a:solidFill>
                <a:latin typeface="Souce Sans Pro"/>
                <a:ea typeface="Souce Sans Pro"/>
                <a:cs typeface="Souce Sans Pro"/>
                <a:sym typeface="Souce Sans Pro"/>
              </a:defRPr>
            </a:lvl9pPr>
          </a:lstStyle>
          <a:p>
            <a:endParaRPr/>
          </a:p>
        </p:txBody>
      </p:sp>
      <p:sp>
        <p:nvSpPr>
          <p:cNvPr id="47" name="Shape 47"/>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indent="-200660" algn="l" rtl="0">
              <a:spcBef>
                <a:spcPts val="640"/>
              </a:spcBef>
              <a:spcAft>
                <a:spcPts val="0"/>
              </a:spcAft>
              <a:buClr>
                <a:schemeClr val="accent1"/>
              </a:buClr>
              <a:buFont typeface="Noto Symbol"/>
              <a:buChar char="✕"/>
              <a:defRPr sz="3200">
                <a:solidFill>
                  <a:schemeClr val="dk2"/>
                </a:solidFill>
                <a:latin typeface="Source Sans Pro"/>
                <a:ea typeface="Source Sans Pro"/>
                <a:cs typeface="Source Sans Pro"/>
                <a:sym typeface="Source Sans Pro"/>
              </a:defRPr>
            </a:lvl1pPr>
            <a:lvl2pPr marL="742950" indent="-161290" algn="l" rtl="0">
              <a:spcBef>
                <a:spcPts val="560"/>
              </a:spcBef>
              <a:spcAft>
                <a:spcPts val="0"/>
              </a:spcAft>
              <a:buClr>
                <a:schemeClr val="accent1"/>
              </a:buClr>
              <a:buFont typeface="Noto Symbol"/>
              <a:buChar char="+"/>
              <a:defRPr sz="2800">
                <a:solidFill>
                  <a:schemeClr val="dk2"/>
                </a:solidFill>
                <a:latin typeface="Source Sans Pro"/>
                <a:ea typeface="Source Sans Pro"/>
                <a:cs typeface="Source Sans Pro"/>
                <a:sym typeface="Source Sans Pro"/>
              </a:defRPr>
            </a:lvl2pPr>
            <a:lvl3pPr marL="1143000" indent="-121919" algn="l" rtl="0">
              <a:spcBef>
                <a:spcPts val="480"/>
              </a:spcBef>
              <a:spcAft>
                <a:spcPts val="0"/>
              </a:spcAft>
              <a:buClr>
                <a:schemeClr val="accent1"/>
              </a:buClr>
              <a:buFont typeface="Noto Symbol"/>
              <a:buChar char="✕"/>
              <a:defRPr sz="2400">
                <a:solidFill>
                  <a:schemeClr val="dk2"/>
                </a:solidFill>
                <a:latin typeface="Source Sans Pro"/>
                <a:ea typeface="Source Sans Pro"/>
                <a:cs typeface="Source Sans Pro"/>
                <a:sym typeface="Source Sans Pro"/>
              </a:defRPr>
            </a:lvl3pPr>
            <a:lvl4pPr marL="1600200" indent="-139700" algn="l" rtl="0">
              <a:spcBef>
                <a:spcPts val="400"/>
              </a:spcBef>
              <a:spcAft>
                <a:spcPts val="0"/>
              </a:spcAft>
              <a:buClr>
                <a:schemeClr val="accent1"/>
              </a:buClr>
              <a:buFont typeface="Noto Symbol"/>
              <a:buChar char="✱"/>
              <a:defRPr sz="2000">
                <a:solidFill>
                  <a:schemeClr val="dk2"/>
                </a:solidFill>
                <a:latin typeface="Source Sans Pro"/>
                <a:ea typeface="Source Sans Pro"/>
                <a:cs typeface="Source Sans Pro"/>
                <a:sym typeface="Source Sans Pro"/>
              </a:defRPr>
            </a:lvl4pPr>
            <a:lvl5pPr marL="2057400" indent="-160020" algn="l" rtl="0">
              <a:spcBef>
                <a:spcPts val="360"/>
              </a:spcBef>
              <a:spcAft>
                <a:spcPts val="0"/>
              </a:spcAft>
              <a:buClr>
                <a:schemeClr val="accent1"/>
              </a:buClr>
              <a:buFont typeface="Noto Symbol"/>
              <a:buChar char="✕"/>
              <a:defRPr>
                <a:solidFill>
                  <a:schemeClr val="dk2"/>
                </a:solidFill>
                <a:latin typeface="Source Sans Pro"/>
                <a:ea typeface="Source Sans Pro"/>
                <a:cs typeface="Source Sans Pro"/>
                <a:sym typeface="Source Sans Pro"/>
              </a:defRPr>
            </a:lvl5pPr>
            <a:lvl6pPr marL="2514600" indent="-160020" algn="l" rtl="0">
              <a:spcBef>
                <a:spcPts val="360"/>
              </a:spcBef>
              <a:buClr>
                <a:schemeClr val="accent1"/>
              </a:buClr>
              <a:buFont typeface="Noto Symbol"/>
              <a:buChar char="+"/>
              <a:defRPr sz="1800">
                <a:solidFill>
                  <a:schemeClr val="dk2"/>
                </a:solidFill>
                <a:latin typeface="Source Sans Pro"/>
                <a:ea typeface="Source Sans Pro"/>
                <a:cs typeface="Source Sans Pro"/>
                <a:sym typeface="Source Sans Pro"/>
              </a:defRPr>
            </a:lvl6pPr>
            <a:lvl7pPr marL="2971800" indent="-167639" algn="l" rtl="0">
              <a:spcBef>
                <a:spcPts val="320"/>
              </a:spcBef>
              <a:buClr>
                <a:schemeClr val="accent1"/>
              </a:buClr>
              <a:buFont typeface="Noto Symbol"/>
              <a:buChar char="✱"/>
              <a:defRPr sz="1600">
                <a:solidFill>
                  <a:schemeClr val="dk2"/>
                </a:solidFill>
                <a:latin typeface="Source Sans Pro"/>
                <a:ea typeface="Source Sans Pro"/>
                <a:cs typeface="Source Sans Pro"/>
                <a:sym typeface="Source Sans Pro"/>
              </a:defRPr>
            </a:lvl7pPr>
            <a:lvl8pPr marL="3429000" indent="-167640" algn="l" rtl="0">
              <a:spcBef>
                <a:spcPts val="320"/>
              </a:spcBef>
              <a:buClr>
                <a:schemeClr val="accent1"/>
              </a:buClr>
              <a:buFont typeface="Noto Symbol"/>
              <a:buChar char="◆"/>
              <a:defRPr sz="1600" baseline="0">
                <a:solidFill>
                  <a:schemeClr val="dk2"/>
                </a:solidFill>
                <a:latin typeface="Source Sans Pro"/>
                <a:ea typeface="Source Sans Pro"/>
                <a:cs typeface="Source Sans Pro"/>
                <a:sym typeface="Source Sans Pro"/>
              </a:defRPr>
            </a:lvl8pPr>
            <a:lvl9pPr marL="3886200" indent="-175259" algn="l" rtl="0">
              <a:spcBef>
                <a:spcPts val="280"/>
              </a:spcBef>
              <a:buClr>
                <a:schemeClr val="accent1"/>
              </a:buClr>
              <a:buFont typeface="Noto Symbol"/>
              <a:buChar char="◼"/>
              <a:defRPr sz="1400" baseline="0">
                <a:solidFill>
                  <a:schemeClr val="dk2"/>
                </a:solidFill>
                <a:latin typeface="Source Sans Pro"/>
                <a:ea typeface="Source Sans Pro"/>
                <a:cs typeface="Source Sans Pro"/>
                <a:sym typeface="Source Sans Pro"/>
              </a:defRPr>
            </a:lvl9pPr>
          </a:lstStyle>
          <a:p>
            <a:endParaRPr/>
          </a:p>
        </p:txBody>
      </p:sp>
      <p:sp>
        <p:nvSpPr>
          <p:cNvPr id="48" name="Shape 48"/>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49" name="Shape 49"/>
          <p:cNvSpPr txBox="1">
            <a:spLocks noGrp="1"/>
          </p:cNvSpPr>
          <p:nvPr>
            <p:ph type="ftr" idx="11"/>
          </p:nvPr>
        </p:nvSpPr>
        <p:spPr>
          <a:xfrm>
            <a:off x="3581400" y="76200"/>
            <a:ext cx="2895600"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50" name="Shape 50"/>
          <p:cNvSpPr txBox="1">
            <a:spLocks noGrp="1"/>
          </p:cNvSpPr>
          <p:nvPr>
            <p:ph type="sldNum" idx="12"/>
          </p:nvPr>
        </p:nvSpPr>
        <p:spPr>
          <a:xfrm>
            <a:off x="8229600" y="6473825"/>
            <a:ext cx="758825" cy="24764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algn="l" rtl="0">
              <a:spcBef>
                <a:spcPts val="0"/>
              </a:spcBef>
              <a:spcAft>
                <a:spcPts val="0"/>
              </a:spcAft>
              <a:defRPr sz="3600" cap="none">
                <a:solidFill>
                  <a:schemeClr val="dk2"/>
                </a:solidFill>
                <a:latin typeface="Souce Sans Pro"/>
                <a:ea typeface="Souce Sans Pro"/>
                <a:cs typeface="Souce Sans Pro"/>
                <a:sym typeface="Souce Sans Pro"/>
              </a:defRPr>
            </a:lvl1pPr>
            <a:lvl2pPr algn="l" rtl="0">
              <a:spcBef>
                <a:spcPts val="0"/>
              </a:spcBef>
              <a:spcAft>
                <a:spcPts val="0"/>
              </a:spcAft>
              <a:defRPr sz="3600">
                <a:solidFill>
                  <a:schemeClr val="dk2"/>
                </a:solidFill>
                <a:latin typeface="Souce Sans Pro"/>
                <a:ea typeface="Souce Sans Pro"/>
                <a:cs typeface="Souce Sans Pro"/>
                <a:sym typeface="Souce Sans Pro"/>
              </a:defRPr>
            </a:lvl2pPr>
            <a:lvl3pPr algn="l" rtl="0">
              <a:spcBef>
                <a:spcPts val="0"/>
              </a:spcBef>
              <a:spcAft>
                <a:spcPts val="0"/>
              </a:spcAft>
              <a:defRPr sz="3600">
                <a:solidFill>
                  <a:schemeClr val="dk2"/>
                </a:solidFill>
                <a:latin typeface="Souce Sans Pro"/>
                <a:ea typeface="Souce Sans Pro"/>
                <a:cs typeface="Souce Sans Pro"/>
                <a:sym typeface="Souce Sans Pro"/>
              </a:defRPr>
            </a:lvl3pPr>
            <a:lvl4pPr algn="l" rtl="0">
              <a:spcBef>
                <a:spcPts val="0"/>
              </a:spcBef>
              <a:spcAft>
                <a:spcPts val="0"/>
              </a:spcAft>
              <a:defRPr sz="3600">
                <a:solidFill>
                  <a:schemeClr val="dk2"/>
                </a:solidFill>
                <a:latin typeface="Souce Sans Pro"/>
                <a:ea typeface="Souce Sans Pro"/>
                <a:cs typeface="Souce Sans Pro"/>
                <a:sym typeface="Souce Sans Pro"/>
              </a:defRPr>
            </a:lvl4pPr>
            <a:lvl5pPr algn="l" rtl="0">
              <a:spcBef>
                <a:spcPts val="0"/>
              </a:spcBef>
              <a:spcAft>
                <a:spcPts val="0"/>
              </a:spcAft>
              <a:defRPr sz="3600">
                <a:solidFill>
                  <a:schemeClr val="dk2"/>
                </a:solidFill>
                <a:latin typeface="Souce Sans Pro"/>
                <a:ea typeface="Souce Sans Pro"/>
                <a:cs typeface="Souce Sans Pro"/>
                <a:sym typeface="Souce Sans Pro"/>
              </a:defRPr>
            </a:lvl5pPr>
            <a:lvl6pPr marL="457200" algn="l" rtl="0">
              <a:spcBef>
                <a:spcPts val="0"/>
              </a:spcBef>
              <a:spcAft>
                <a:spcPts val="0"/>
              </a:spcAft>
              <a:defRPr sz="3600">
                <a:solidFill>
                  <a:schemeClr val="dk2"/>
                </a:solidFill>
                <a:latin typeface="Souce Sans Pro"/>
                <a:ea typeface="Souce Sans Pro"/>
                <a:cs typeface="Souce Sans Pro"/>
                <a:sym typeface="Souce Sans Pro"/>
              </a:defRPr>
            </a:lvl6pPr>
            <a:lvl7pPr marL="914400" algn="l" rtl="0">
              <a:spcBef>
                <a:spcPts val="0"/>
              </a:spcBef>
              <a:spcAft>
                <a:spcPts val="0"/>
              </a:spcAft>
              <a:defRPr sz="3600">
                <a:solidFill>
                  <a:schemeClr val="dk2"/>
                </a:solidFill>
                <a:latin typeface="Souce Sans Pro"/>
                <a:ea typeface="Souce Sans Pro"/>
                <a:cs typeface="Souce Sans Pro"/>
                <a:sym typeface="Souce Sans Pro"/>
              </a:defRPr>
            </a:lvl7pPr>
            <a:lvl8pPr marL="1371600" algn="l" rtl="0">
              <a:spcBef>
                <a:spcPts val="0"/>
              </a:spcBef>
              <a:spcAft>
                <a:spcPts val="0"/>
              </a:spcAft>
              <a:defRPr sz="3600">
                <a:solidFill>
                  <a:schemeClr val="dk2"/>
                </a:solidFill>
                <a:latin typeface="Souce Sans Pro"/>
                <a:ea typeface="Souce Sans Pro"/>
                <a:cs typeface="Souce Sans Pro"/>
                <a:sym typeface="Souce Sans Pro"/>
              </a:defRPr>
            </a:lvl8pPr>
            <a:lvl9pPr marL="1828800" algn="l" rtl="0">
              <a:spcBef>
                <a:spcPts val="0"/>
              </a:spcBef>
              <a:spcAft>
                <a:spcPts val="0"/>
              </a:spcAft>
              <a:defRPr sz="3600">
                <a:solidFill>
                  <a:schemeClr val="dk2"/>
                </a:solidFill>
                <a:latin typeface="Souce Sans Pro"/>
                <a:ea typeface="Souce Sans Pro"/>
                <a:cs typeface="Souce Sans Pro"/>
                <a:sym typeface="Souce Sans Pro"/>
              </a:defRPr>
            </a:lvl9pPr>
          </a:lstStyle>
          <a:p>
            <a:endParaRPr/>
          </a:p>
        </p:txBody>
      </p:sp>
      <p:sp>
        <p:nvSpPr>
          <p:cNvPr id="193" name="Shape 193"/>
          <p:cNvSpPr txBox="1">
            <a:spLocks noGrp="1"/>
          </p:cNvSpPr>
          <p:nvPr>
            <p:ph type="body" idx="1"/>
          </p:nvPr>
        </p:nvSpPr>
        <p:spPr>
          <a:xfrm rot="5400000">
            <a:off x="2385218" y="-526257"/>
            <a:ext cx="4525961" cy="8686800"/>
          </a:xfrm>
          <a:prstGeom prst="rect">
            <a:avLst/>
          </a:prstGeom>
          <a:noFill/>
          <a:ln>
            <a:noFill/>
          </a:ln>
        </p:spPr>
        <p:txBody>
          <a:bodyPr lIns="91425" tIns="91425" rIns="91425" bIns="91425" anchor="t" anchorCtr="0"/>
          <a:lstStyle>
            <a:lvl1pPr marL="342900" indent="-200660" algn="l" rtl="0">
              <a:spcBef>
                <a:spcPts val="640"/>
              </a:spcBef>
              <a:spcAft>
                <a:spcPts val="0"/>
              </a:spcAft>
              <a:buClr>
                <a:schemeClr val="accent1"/>
              </a:buClr>
              <a:buFont typeface="Noto Symbol"/>
              <a:buChar char="✕"/>
              <a:defRPr sz="3200">
                <a:solidFill>
                  <a:schemeClr val="dk2"/>
                </a:solidFill>
                <a:latin typeface="Source Sans Pro"/>
                <a:ea typeface="Source Sans Pro"/>
                <a:cs typeface="Source Sans Pro"/>
                <a:sym typeface="Source Sans Pro"/>
              </a:defRPr>
            </a:lvl1pPr>
            <a:lvl2pPr marL="742950" indent="-161290" algn="l" rtl="0">
              <a:spcBef>
                <a:spcPts val="560"/>
              </a:spcBef>
              <a:spcAft>
                <a:spcPts val="0"/>
              </a:spcAft>
              <a:buClr>
                <a:schemeClr val="accent1"/>
              </a:buClr>
              <a:buFont typeface="Noto Symbol"/>
              <a:buChar char="+"/>
              <a:defRPr sz="2800">
                <a:solidFill>
                  <a:schemeClr val="dk2"/>
                </a:solidFill>
                <a:latin typeface="Source Sans Pro"/>
                <a:ea typeface="Source Sans Pro"/>
                <a:cs typeface="Source Sans Pro"/>
                <a:sym typeface="Source Sans Pro"/>
              </a:defRPr>
            </a:lvl2pPr>
            <a:lvl3pPr marL="1143000" indent="-121919" algn="l" rtl="0">
              <a:spcBef>
                <a:spcPts val="480"/>
              </a:spcBef>
              <a:spcAft>
                <a:spcPts val="0"/>
              </a:spcAft>
              <a:buClr>
                <a:schemeClr val="accent1"/>
              </a:buClr>
              <a:buFont typeface="Noto Symbol"/>
              <a:buChar char="✕"/>
              <a:defRPr sz="2400">
                <a:solidFill>
                  <a:schemeClr val="dk2"/>
                </a:solidFill>
                <a:latin typeface="Source Sans Pro"/>
                <a:ea typeface="Source Sans Pro"/>
                <a:cs typeface="Source Sans Pro"/>
                <a:sym typeface="Source Sans Pro"/>
              </a:defRPr>
            </a:lvl3pPr>
            <a:lvl4pPr marL="1600200" indent="-139700" algn="l" rtl="0">
              <a:spcBef>
                <a:spcPts val="400"/>
              </a:spcBef>
              <a:spcAft>
                <a:spcPts val="0"/>
              </a:spcAft>
              <a:buClr>
                <a:schemeClr val="accent1"/>
              </a:buClr>
              <a:buFont typeface="Noto Symbol"/>
              <a:buChar char="✱"/>
              <a:defRPr sz="2000">
                <a:solidFill>
                  <a:schemeClr val="dk2"/>
                </a:solidFill>
                <a:latin typeface="Source Sans Pro"/>
                <a:ea typeface="Source Sans Pro"/>
                <a:cs typeface="Source Sans Pro"/>
                <a:sym typeface="Source Sans Pro"/>
              </a:defRPr>
            </a:lvl4pPr>
            <a:lvl5pPr marL="2057400" indent="-160020" algn="l" rtl="0">
              <a:spcBef>
                <a:spcPts val="360"/>
              </a:spcBef>
              <a:spcAft>
                <a:spcPts val="0"/>
              </a:spcAft>
              <a:buClr>
                <a:schemeClr val="accent1"/>
              </a:buClr>
              <a:buFont typeface="Noto Symbol"/>
              <a:buChar char="✕"/>
              <a:defRPr>
                <a:solidFill>
                  <a:schemeClr val="dk2"/>
                </a:solidFill>
                <a:latin typeface="Source Sans Pro"/>
                <a:ea typeface="Source Sans Pro"/>
                <a:cs typeface="Source Sans Pro"/>
                <a:sym typeface="Source Sans Pro"/>
              </a:defRPr>
            </a:lvl5pPr>
            <a:lvl6pPr marL="2514600" indent="-160020" algn="l" rtl="0">
              <a:spcBef>
                <a:spcPts val="360"/>
              </a:spcBef>
              <a:buClr>
                <a:schemeClr val="accent1"/>
              </a:buClr>
              <a:buFont typeface="Noto Symbol"/>
              <a:buChar char="+"/>
              <a:defRPr sz="1800">
                <a:solidFill>
                  <a:schemeClr val="dk2"/>
                </a:solidFill>
                <a:latin typeface="Source Sans Pro"/>
                <a:ea typeface="Source Sans Pro"/>
                <a:cs typeface="Source Sans Pro"/>
                <a:sym typeface="Source Sans Pro"/>
              </a:defRPr>
            </a:lvl6pPr>
            <a:lvl7pPr marL="2971800" indent="-167639" algn="l" rtl="0">
              <a:spcBef>
                <a:spcPts val="320"/>
              </a:spcBef>
              <a:buClr>
                <a:schemeClr val="accent1"/>
              </a:buClr>
              <a:buFont typeface="Noto Symbol"/>
              <a:buChar char="✱"/>
              <a:defRPr sz="1600">
                <a:solidFill>
                  <a:schemeClr val="dk2"/>
                </a:solidFill>
                <a:latin typeface="Source Sans Pro"/>
                <a:ea typeface="Source Sans Pro"/>
                <a:cs typeface="Source Sans Pro"/>
                <a:sym typeface="Source Sans Pro"/>
              </a:defRPr>
            </a:lvl7pPr>
            <a:lvl8pPr marL="3429000" indent="-167640" algn="l" rtl="0">
              <a:spcBef>
                <a:spcPts val="320"/>
              </a:spcBef>
              <a:buClr>
                <a:schemeClr val="accent1"/>
              </a:buClr>
              <a:buFont typeface="Noto Symbol"/>
              <a:buChar char="◆"/>
              <a:defRPr sz="1600" baseline="0">
                <a:solidFill>
                  <a:schemeClr val="dk2"/>
                </a:solidFill>
                <a:latin typeface="Source Sans Pro"/>
                <a:ea typeface="Source Sans Pro"/>
                <a:cs typeface="Source Sans Pro"/>
                <a:sym typeface="Source Sans Pro"/>
              </a:defRPr>
            </a:lvl8pPr>
            <a:lvl9pPr marL="3886200" indent="-175259" algn="l" rtl="0">
              <a:spcBef>
                <a:spcPts val="280"/>
              </a:spcBef>
              <a:buClr>
                <a:schemeClr val="accent1"/>
              </a:buClr>
              <a:buFont typeface="Noto Symbol"/>
              <a:buChar char="◼"/>
              <a:defRPr sz="1400" baseline="0">
                <a:solidFill>
                  <a:schemeClr val="dk2"/>
                </a:solidFill>
                <a:latin typeface="Source Sans Pro"/>
                <a:ea typeface="Source Sans Pro"/>
                <a:cs typeface="Source Sans Pro"/>
                <a:sym typeface="Source Sans Pro"/>
              </a:defRPr>
            </a:lvl9pPr>
          </a:lstStyle>
          <a:p>
            <a:endParaRPr/>
          </a:p>
        </p:txBody>
      </p:sp>
      <p:sp>
        <p:nvSpPr>
          <p:cNvPr id="194" name="Shape 194"/>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95" name="Shape 195"/>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196" name="Shape 196"/>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301752" y="457200"/>
            <a:ext cx="8686800" cy="841248"/>
          </a:xfrm>
          <a:prstGeom prst="rect">
            <a:avLst/>
          </a:prstGeom>
          <a:noFill/>
          <a:ln>
            <a:noFill/>
          </a:ln>
        </p:spPr>
        <p:txBody>
          <a:bodyPr lIns="91425" tIns="91425" rIns="91425" bIns="91425" anchor="ctr" anchorCtr="0"/>
          <a:lstStyle>
            <a:lvl1pPr algn="l" rtl="0">
              <a:spcBef>
                <a:spcPts val="0"/>
              </a:spcBef>
              <a:spcAft>
                <a:spcPts val="0"/>
              </a:spcAft>
              <a:defRPr sz="3600" cap="none">
                <a:solidFill>
                  <a:schemeClr val="dk2"/>
                </a:solidFill>
                <a:latin typeface="Souce Sans Pro"/>
                <a:ea typeface="Souce Sans Pro"/>
                <a:cs typeface="Souce Sans Pro"/>
                <a:sym typeface="Souce Sans Pro"/>
              </a:defRPr>
            </a:lvl1pPr>
            <a:lvl2pPr algn="l" rtl="0">
              <a:spcBef>
                <a:spcPts val="0"/>
              </a:spcBef>
              <a:spcAft>
                <a:spcPts val="0"/>
              </a:spcAft>
              <a:defRPr sz="3600">
                <a:solidFill>
                  <a:schemeClr val="dk2"/>
                </a:solidFill>
                <a:latin typeface="Souce Sans Pro"/>
                <a:ea typeface="Souce Sans Pro"/>
                <a:cs typeface="Souce Sans Pro"/>
                <a:sym typeface="Souce Sans Pro"/>
              </a:defRPr>
            </a:lvl2pPr>
            <a:lvl3pPr algn="l" rtl="0">
              <a:spcBef>
                <a:spcPts val="0"/>
              </a:spcBef>
              <a:spcAft>
                <a:spcPts val="0"/>
              </a:spcAft>
              <a:defRPr sz="3600">
                <a:solidFill>
                  <a:schemeClr val="dk2"/>
                </a:solidFill>
                <a:latin typeface="Souce Sans Pro"/>
                <a:ea typeface="Souce Sans Pro"/>
                <a:cs typeface="Souce Sans Pro"/>
                <a:sym typeface="Souce Sans Pro"/>
              </a:defRPr>
            </a:lvl3pPr>
            <a:lvl4pPr algn="l" rtl="0">
              <a:spcBef>
                <a:spcPts val="0"/>
              </a:spcBef>
              <a:spcAft>
                <a:spcPts val="0"/>
              </a:spcAft>
              <a:defRPr sz="3600">
                <a:solidFill>
                  <a:schemeClr val="dk2"/>
                </a:solidFill>
                <a:latin typeface="Souce Sans Pro"/>
                <a:ea typeface="Souce Sans Pro"/>
                <a:cs typeface="Souce Sans Pro"/>
                <a:sym typeface="Souce Sans Pro"/>
              </a:defRPr>
            </a:lvl4pPr>
            <a:lvl5pPr algn="l" rtl="0">
              <a:spcBef>
                <a:spcPts val="0"/>
              </a:spcBef>
              <a:spcAft>
                <a:spcPts val="0"/>
              </a:spcAft>
              <a:defRPr sz="3600">
                <a:solidFill>
                  <a:schemeClr val="dk2"/>
                </a:solidFill>
                <a:latin typeface="Souce Sans Pro"/>
                <a:ea typeface="Souce Sans Pro"/>
                <a:cs typeface="Souce Sans Pro"/>
                <a:sym typeface="Souce Sans Pro"/>
              </a:defRPr>
            </a:lvl5pPr>
            <a:lvl6pPr marL="457200" algn="l" rtl="0">
              <a:spcBef>
                <a:spcPts val="0"/>
              </a:spcBef>
              <a:spcAft>
                <a:spcPts val="0"/>
              </a:spcAft>
              <a:defRPr sz="3600">
                <a:solidFill>
                  <a:schemeClr val="dk2"/>
                </a:solidFill>
                <a:latin typeface="Souce Sans Pro"/>
                <a:ea typeface="Souce Sans Pro"/>
                <a:cs typeface="Souce Sans Pro"/>
                <a:sym typeface="Souce Sans Pro"/>
              </a:defRPr>
            </a:lvl6pPr>
            <a:lvl7pPr marL="914400" algn="l" rtl="0">
              <a:spcBef>
                <a:spcPts val="0"/>
              </a:spcBef>
              <a:spcAft>
                <a:spcPts val="0"/>
              </a:spcAft>
              <a:defRPr sz="3600">
                <a:solidFill>
                  <a:schemeClr val="dk2"/>
                </a:solidFill>
                <a:latin typeface="Souce Sans Pro"/>
                <a:ea typeface="Souce Sans Pro"/>
                <a:cs typeface="Souce Sans Pro"/>
                <a:sym typeface="Souce Sans Pro"/>
              </a:defRPr>
            </a:lvl7pPr>
            <a:lvl8pPr marL="1371600" algn="l" rtl="0">
              <a:spcBef>
                <a:spcPts val="0"/>
              </a:spcBef>
              <a:spcAft>
                <a:spcPts val="0"/>
              </a:spcAft>
              <a:defRPr sz="3600">
                <a:solidFill>
                  <a:schemeClr val="dk2"/>
                </a:solidFill>
                <a:latin typeface="Souce Sans Pro"/>
                <a:ea typeface="Souce Sans Pro"/>
                <a:cs typeface="Souce Sans Pro"/>
                <a:sym typeface="Souce Sans Pro"/>
              </a:defRPr>
            </a:lvl8pPr>
            <a:lvl9pPr marL="1828800" algn="l" rtl="0">
              <a:spcBef>
                <a:spcPts val="0"/>
              </a:spcBef>
              <a:spcAft>
                <a:spcPts val="0"/>
              </a:spcAft>
              <a:defRPr sz="3600">
                <a:solidFill>
                  <a:schemeClr val="dk2"/>
                </a:solidFill>
                <a:latin typeface="Souce Sans Pro"/>
                <a:ea typeface="Souce Sans Pro"/>
                <a:cs typeface="Souce Sans Pro"/>
                <a:sym typeface="Souce Sans Pro"/>
              </a:defRPr>
            </a:lvl9pPr>
          </a:lstStyle>
          <a:p>
            <a:endParaRPr/>
          </a:p>
        </p:txBody>
      </p:sp>
      <p:sp>
        <p:nvSpPr>
          <p:cNvPr id="199" name="Shape 199"/>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00" name="Shape 200"/>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01" name="Shape 201"/>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301752" y="457200"/>
            <a:ext cx="8686800" cy="841248"/>
          </a:xfrm>
          <a:prstGeom prst="rect">
            <a:avLst/>
          </a:prstGeom>
          <a:noFill/>
          <a:ln>
            <a:noFill/>
          </a:ln>
        </p:spPr>
        <p:txBody>
          <a:bodyPr lIns="91425" tIns="91425" rIns="91425" bIns="91425" anchor="ctr" anchorCtr="0"/>
          <a:lstStyle>
            <a:lvl1pPr algn="l" rtl="0">
              <a:spcBef>
                <a:spcPts val="0"/>
              </a:spcBef>
              <a:spcAft>
                <a:spcPts val="0"/>
              </a:spcAft>
              <a:defRPr sz="3600" cap="none">
                <a:solidFill>
                  <a:schemeClr val="dk2"/>
                </a:solidFill>
                <a:latin typeface="Souce Sans Pro"/>
                <a:ea typeface="Souce Sans Pro"/>
                <a:cs typeface="Souce Sans Pro"/>
                <a:sym typeface="Souce Sans Pro"/>
              </a:defRPr>
            </a:lvl1pPr>
            <a:lvl2pPr algn="l" rtl="0">
              <a:spcBef>
                <a:spcPts val="0"/>
              </a:spcBef>
              <a:spcAft>
                <a:spcPts val="0"/>
              </a:spcAft>
              <a:defRPr sz="3600">
                <a:solidFill>
                  <a:schemeClr val="dk2"/>
                </a:solidFill>
                <a:latin typeface="Souce Sans Pro"/>
                <a:ea typeface="Souce Sans Pro"/>
                <a:cs typeface="Souce Sans Pro"/>
                <a:sym typeface="Souce Sans Pro"/>
              </a:defRPr>
            </a:lvl2pPr>
            <a:lvl3pPr algn="l" rtl="0">
              <a:spcBef>
                <a:spcPts val="0"/>
              </a:spcBef>
              <a:spcAft>
                <a:spcPts val="0"/>
              </a:spcAft>
              <a:defRPr sz="3600">
                <a:solidFill>
                  <a:schemeClr val="dk2"/>
                </a:solidFill>
                <a:latin typeface="Souce Sans Pro"/>
                <a:ea typeface="Souce Sans Pro"/>
                <a:cs typeface="Souce Sans Pro"/>
                <a:sym typeface="Souce Sans Pro"/>
              </a:defRPr>
            </a:lvl3pPr>
            <a:lvl4pPr algn="l" rtl="0">
              <a:spcBef>
                <a:spcPts val="0"/>
              </a:spcBef>
              <a:spcAft>
                <a:spcPts val="0"/>
              </a:spcAft>
              <a:defRPr sz="3600">
                <a:solidFill>
                  <a:schemeClr val="dk2"/>
                </a:solidFill>
                <a:latin typeface="Souce Sans Pro"/>
                <a:ea typeface="Souce Sans Pro"/>
                <a:cs typeface="Souce Sans Pro"/>
                <a:sym typeface="Souce Sans Pro"/>
              </a:defRPr>
            </a:lvl4pPr>
            <a:lvl5pPr algn="l" rtl="0">
              <a:spcBef>
                <a:spcPts val="0"/>
              </a:spcBef>
              <a:spcAft>
                <a:spcPts val="0"/>
              </a:spcAft>
              <a:defRPr sz="3600">
                <a:solidFill>
                  <a:schemeClr val="dk2"/>
                </a:solidFill>
                <a:latin typeface="Souce Sans Pro"/>
                <a:ea typeface="Souce Sans Pro"/>
                <a:cs typeface="Souce Sans Pro"/>
                <a:sym typeface="Souce Sans Pro"/>
              </a:defRPr>
            </a:lvl5pPr>
            <a:lvl6pPr marL="457200" algn="l" rtl="0">
              <a:spcBef>
                <a:spcPts val="0"/>
              </a:spcBef>
              <a:spcAft>
                <a:spcPts val="0"/>
              </a:spcAft>
              <a:defRPr sz="3600">
                <a:solidFill>
                  <a:schemeClr val="dk2"/>
                </a:solidFill>
                <a:latin typeface="Souce Sans Pro"/>
                <a:ea typeface="Souce Sans Pro"/>
                <a:cs typeface="Souce Sans Pro"/>
                <a:sym typeface="Souce Sans Pro"/>
              </a:defRPr>
            </a:lvl6pPr>
            <a:lvl7pPr marL="914400" algn="l" rtl="0">
              <a:spcBef>
                <a:spcPts val="0"/>
              </a:spcBef>
              <a:spcAft>
                <a:spcPts val="0"/>
              </a:spcAft>
              <a:defRPr sz="3600">
                <a:solidFill>
                  <a:schemeClr val="dk2"/>
                </a:solidFill>
                <a:latin typeface="Souce Sans Pro"/>
                <a:ea typeface="Souce Sans Pro"/>
                <a:cs typeface="Souce Sans Pro"/>
                <a:sym typeface="Souce Sans Pro"/>
              </a:defRPr>
            </a:lvl7pPr>
            <a:lvl8pPr marL="1371600" algn="l" rtl="0">
              <a:spcBef>
                <a:spcPts val="0"/>
              </a:spcBef>
              <a:spcAft>
                <a:spcPts val="0"/>
              </a:spcAft>
              <a:defRPr sz="3600">
                <a:solidFill>
                  <a:schemeClr val="dk2"/>
                </a:solidFill>
                <a:latin typeface="Souce Sans Pro"/>
                <a:ea typeface="Souce Sans Pro"/>
                <a:cs typeface="Souce Sans Pro"/>
                <a:sym typeface="Souce Sans Pro"/>
              </a:defRPr>
            </a:lvl8pPr>
            <a:lvl9pPr marL="1828800" algn="l" rtl="0">
              <a:spcBef>
                <a:spcPts val="0"/>
              </a:spcBef>
              <a:spcAft>
                <a:spcPts val="0"/>
              </a:spcAft>
              <a:defRPr sz="3600">
                <a:solidFill>
                  <a:schemeClr val="dk2"/>
                </a:solidFill>
                <a:latin typeface="Souce Sans Pro"/>
                <a:ea typeface="Souce Sans Pro"/>
                <a:cs typeface="Souce Sans Pro"/>
                <a:sym typeface="Souce Sans Pro"/>
              </a:defRPr>
            </a:lvl9pPr>
          </a:lstStyle>
          <a:p>
            <a:endParaRPr/>
          </a:p>
        </p:txBody>
      </p:sp>
      <p:sp>
        <p:nvSpPr>
          <p:cNvPr id="204" name="Shape 204"/>
          <p:cNvSpPr txBox="1">
            <a:spLocks noGrp="1"/>
          </p:cNvSpPr>
          <p:nvPr>
            <p:ph type="body" idx="1"/>
          </p:nvPr>
        </p:nvSpPr>
        <p:spPr>
          <a:xfrm>
            <a:off x="304800" y="1600200"/>
            <a:ext cx="4190999" cy="4724400"/>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05" name="Shape 205"/>
          <p:cNvSpPr txBox="1">
            <a:spLocks noGrp="1"/>
          </p:cNvSpPr>
          <p:nvPr>
            <p:ph type="body" idx="2"/>
          </p:nvPr>
        </p:nvSpPr>
        <p:spPr>
          <a:xfrm>
            <a:off x="4648200" y="1600200"/>
            <a:ext cx="4343400" cy="4724400"/>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06" name="Shape 206"/>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07" name="Shape 207"/>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08" name="Shape 208"/>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18"/>
        <p:cNvGrpSpPr/>
        <p:nvPr/>
      </p:nvGrpSpPr>
      <p:grpSpPr>
        <a:xfrm>
          <a:off x="0" y="0"/>
          <a:ext cx="0" cy="0"/>
          <a:chOff x="0" y="0"/>
          <a:chExt cx="0" cy="0"/>
        </a:xfrm>
      </p:grpSpPr>
      <p:sp>
        <p:nvSpPr>
          <p:cNvPr id="219" name="Shape 219"/>
          <p:cNvSpPr txBox="1">
            <a:spLocks noGrp="1"/>
          </p:cNvSpPr>
          <p:nvPr>
            <p:ph type="body" idx="1"/>
          </p:nvPr>
        </p:nvSpPr>
        <p:spPr>
          <a:xfrm>
            <a:off x="381000" y="1676400"/>
            <a:ext cx="8458200" cy="1219199"/>
          </a:xfrm>
          <a:prstGeom prst="rect">
            <a:avLst/>
          </a:prstGeom>
          <a:noFill/>
          <a:ln>
            <a:noFill/>
          </a:ln>
        </p:spPr>
        <p:txBody>
          <a:bodyPr lIns="91425" tIns="91425" rIns="91425" bIns="91425" anchor="b" anchorCtr="0"/>
          <a:lstStyle>
            <a:lvl1pPr marL="0" indent="0" algn="r" rtl="0">
              <a:spcBef>
                <a:spcPts val="0"/>
              </a:spcBef>
              <a:buClr>
                <a:srgbClr val="1C223C"/>
              </a:buClr>
              <a:buFont typeface="Source Sans Pro"/>
              <a:buNone/>
              <a:defRPr sz="2000">
                <a:solidFill>
                  <a:srgbClr val="1C223C"/>
                </a:solidFill>
              </a:defRPr>
            </a:lvl1pPr>
            <a:lvl2pPr rtl="0">
              <a:spcBef>
                <a:spcPts val="0"/>
              </a:spcBef>
              <a:buClr>
                <a:srgbClr val="888888"/>
              </a:buClr>
              <a:buFont typeface="Source Sans Pro"/>
              <a:buNone/>
              <a:defRPr sz="1800">
                <a:solidFill>
                  <a:srgbClr val="888888"/>
                </a:solidFill>
              </a:defRPr>
            </a:lvl2pPr>
            <a:lvl3pPr rtl="0">
              <a:spcBef>
                <a:spcPts val="0"/>
              </a:spcBef>
              <a:buClr>
                <a:srgbClr val="888888"/>
              </a:buClr>
              <a:buFont typeface="Source Sans Pro"/>
              <a:buNone/>
              <a:defRPr sz="1600">
                <a:solidFill>
                  <a:srgbClr val="888888"/>
                </a:solidFill>
              </a:defRPr>
            </a:lvl3pPr>
            <a:lvl4pPr rtl="0">
              <a:spcBef>
                <a:spcPts val="0"/>
              </a:spcBef>
              <a:buClr>
                <a:srgbClr val="888888"/>
              </a:buClr>
              <a:buFont typeface="Source Sans Pro"/>
              <a:buNone/>
              <a:defRPr sz="1400">
                <a:solidFill>
                  <a:srgbClr val="888888"/>
                </a:solidFill>
              </a:defRPr>
            </a:lvl4pPr>
            <a:lvl5pPr rtl="0">
              <a:spcBef>
                <a:spcPts val="0"/>
              </a:spcBef>
              <a:buClr>
                <a:srgbClr val="888888"/>
              </a:buClr>
              <a:buFont typeface="Source Sans Pro"/>
              <a:buNone/>
              <a:defRPr sz="1400">
                <a:solidFill>
                  <a:srgbClr val="888888"/>
                </a:solidFill>
              </a:defRPr>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20" name="Shape 220"/>
          <p:cNvSpPr txBox="1">
            <a:spLocks noGrp="1"/>
          </p:cNvSpPr>
          <p:nvPr>
            <p:ph type="title"/>
          </p:nvPr>
        </p:nvSpPr>
        <p:spPr>
          <a:xfrm>
            <a:off x="180475" y="2947084"/>
            <a:ext cx="8686800" cy="1184824"/>
          </a:xfrm>
          <a:prstGeom prst="rect">
            <a:avLst/>
          </a:prstGeom>
          <a:noFill/>
          <a:ln>
            <a:noFill/>
          </a:ln>
        </p:spPr>
        <p:txBody>
          <a:bodyPr lIns="91425" tIns="91425" rIns="91425" bIns="91425" anchor="t" anchorCtr="0"/>
          <a:lstStyle>
            <a:lvl1pPr algn="r" rtl="0">
              <a:spcBef>
                <a:spcPts val="0"/>
              </a:spcBef>
              <a:defRPr/>
            </a:lvl1pPr>
            <a:lvl2pPr rtl="0">
              <a:spcBef>
                <a:spcPts val="0"/>
              </a:spcBef>
              <a:defRPr sz="3600">
                <a:solidFill>
                  <a:schemeClr val="dk2"/>
                </a:solidFill>
                <a:latin typeface="Souce Sans Pro"/>
                <a:ea typeface="Souce Sans Pro"/>
                <a:cs typeface="Souce Sans Pro"/>
                <a:sym typeface="Souce Sans Pro"/>
              </a:defRPr>
            </a:lvl2pPr>
            <a:lvl3pPr rtl="0">
              <a:spcBef>
                <a:spcPts val="0"/>
              </a:spcBef>
              <a:defRPr sz="3600">
                <a:solidFill>
                  <a:schemeClr val="dk2"/>
                </a:solidFill>
                <a:latin typeface="Souce Sans Pro"/>
                <a:ea typeface="Souce Sans Pro"/>
                <a:cs typeface="Souce Sans Pro"/>
                <a:sym typeface="Souce Sans Pro"/>
              </a:defRPr>
            </a:lvl3pPr>
            <a:lvl4pPr rtl="0">
              <a:spcBef>
                <a:spcPts val="0"/>
              </a:spcBef>
              <a:defRPr sz="3600">
                <a:solidFill>
                  <a:schemeClr val="dk2"/>
                </a:solidFill>
                <a:latin typeface="Souce Sans Pro"/>
                <a:ea typeface="Souce Sans Pro"/>
                <a:cs typeface="Souce Sans Pro"/>
                <a:sym typeface="Souce Sans Pro"/>
              </a:defRPr>
            </a:lvl4pPr>
            <a:lvl5pPr rtl="0">
              <a:spcBef>
                <a:spcPts val="0"/>
              </a:spcBef>
              <a:defRPr sz="3600">
                <a:solidFill>
                  <a:schemeClr val="dk2"/>
                </a:solidFill>
                <a:latin typeface="Souce Sans Pro"/>
                <a:ea typeface="Souce Sans Pro"/>
                <a:cs typeface="Souce Sans Pro"/>
                <a:sym typeface="Souce Sans Pro"/>
              </a:defRPr>
            </a:lvl5pPr>
            <a:lvl6pPr rtl="0">
              <a:spcBef>
                <a:spcPts val="0"/>
              </a:spcBef>
              <a:defRPr sz="3600">
                <a:solidFill>
                  <a:schemeClr val="dk2"/>
                </a:solidFill>
                <a:latin typeface="Souce Sans Pro"/>
                <a:ea typeface="Souce Sans Pro"/>
                <a:cs typeface="Souce Sans Pro"/>
                <a:sym typeface="Souce Sans Pro"/>
              </a:defRPr>
            </a:lvl6pPr>
            <a:lvl7pPr rtl="0">
              <a:spcBef>
                <a:spcPts val="0"/>
              </a:spcBef>
              <a:defRPr sz="3600">
                <a:solidFill>
                  <a:schemeClr val="dk2"/>
                </a:solidFill>
                <a:latin typeface="Souce Sans Pro"/>
                <a:ea typeface="Souce Sans Pro"/>
                <a:cs typeface="Souce Sans Pro"/>
                <a:sym typeface="Souce Sans Pro"/>
              </a:defRPr>
            </a:lvl7pPr>
            <a:lvl8pPr rtl="0">
              <a:spcBef>
                <a:spcPts val="0"/>
              </a:spcBef>
              <a:defRPr sz="3600">
                <a:solidFill>
                  <a:schemeClr val="dk2"/>
                </a:solidFill>
                <a:latin typeface="Souce Sans Pro"/>
                <a:ea typeface="Souce Sans Pro"/>
                <a:cs typeface="Souce Sans Pro"/>
                <a:sym typeface="Souce Sans Pro"/>
              </a:defRPr>
            </a:lvl8pPr>
            <a:lvl9pPr rtl="0">
              <a:spcBef>
                <a:spcPts val="0"/>
              </a:spcBef>
              <a:defRPr sz="3600">
                <a:solidFill>
                  <a:schemeClr val="dk2"/>
                </a:solidFill>
                <a:latin typeface="Souce Sans Pro"/>
                <a:ea typeface="Souce Sans Pro"/>
                <a:cs typeface="Souce Sans Pro"/>
                <a:sym typeface="Souce Sans Pro"/>
              </a:defRPr>
            </a:lvl9pPr>
          </a:lstStyle>
          <a:p>
            <a:endParaRPr/>
          </a:p>
        </p:txBody>
      </p:sp>
      <p:sp>
        <p:nvSpPr>
          <p:cNvPr id="221" name="Shape 221"/>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22" name="Shape 222"/>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23" name="Shape 223"/>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304800" y="5410200"/>
            <a:ext cx="8610599" cy="882649"/>
          </a:xfrm>
          <a:prstGeom prst="rect">
            <a:avLst/>
          </a:prstGeom>
          <a:noFill/>
          <a:ln>
            <a:noFill/>
          </a:ln>
        </p:spPr>
        <p:txBody>
          <a:bodyPr lIns="91425" tIns="91425" rIns="91425" bIns="91425" anchor="ctr" anchorCtr="0"/>
          <a:lstStyle>
            <a:lvl1pPr rtl="0">
              <a:spcBef>
                <a:spcPts val="0"/>
              </a:spcBef>
              <a:defRPr/>
            </a:lvl1pPr>
            <a:lvl2pPr rtl="0">
              <a:spcBef>
                <a:spcPts val="0"/>
              </a:spcBef>
              <a:defRPr sz="3600">
                <a:solidFill>
                  <a:schemeClr val="dk2"/>
                </a:solidFill>
                <a:latin typeface="Souce Sans Pro"/>
                <a:ea typeface="Souce Sans Pro"/>
                <a:cs typeface="Souce Sans Pro"/>
                <a:sym typeface="Souce Sans Pro"/>
              </a:defRPr>
            </a:lvl2pPr>
            <a:lvl3pPr rtl="0">
              <a:spcBef>
                <a:spcPts val="0"/>
              </a:spcBef>
              <a:defRPr sz="3600">
                <a:solidFill>
                  <a:schemeClr val="dk2"/>
                </a:solidFill>
                <a:latin typeface="Souce Sans Pro"/>
                <a:ea typeface="Souce Sans Pro"/>
                <a:cs typeface="Souce Sans Pro"/>
                <a:sym typeface="Souce Sans Pro"/>
              </a:defRPr>
            </a:lvl3pPr>
            <a:lvl4pPr rtl="0">
              <a:spcBef>
                <a:spcPts val="0"/>
              </a:spcBef>
              <a:defRPr sz="3600">
                <a:solidFill>
                  <a:schemeClr val="dk2"/>
                </a:solidFill>
                <a:latin typeface="Souce Sans Pro"/>
                <a:ea typeface="Souce Sans Pro"/>
                <a:cs typeface="Souce Sans Pro"/>
                <a:sym typeface="Souce Sans Pro"/>
              </a:defRPr>
            </a:lvl4pPr>
            <a:lvl5pPr rtl="0">
              <a:spcBef>
                <a:spcPts val="0"/>
              </a:spcBef>
              <a:defRPr sz="3600">
                <a:solidFill>
                  <a:schemeClr val="dk2"/>
                </a:solidFill>
                <a:latin typeface="Souce Sans Pro"/>
                <a:ea typeface="Souce Sans Pro"/>
                <a:cs typeface="Souce Sans Pro"/>
                <a:sym typeface="Souce Sans Pro"/>
              </a:defRPr>
            </a:lvl5pPr>
            <a:lvl6pPr rtl="0">
              <a:spcBef>
                <a:spcPts val="0"/>
              </a:spcBef>
              <a:defRPr sz="3600">
                <a:solidFill>
                  <a:schemeClr val="dk2"/>
                </a:solidFill>
                <a:latin typeface="Souce Sans Pro"/>
                <a:ea typeface="Souce Sans Pro"/>
                <a:cs typeface="Souce Sans Pro"/>
                <a:sym typeface="Souce Sans Pro"/>
              </a:defRPr>
            </a:lvl6pPr>
            <a:lvl7pPr rtl="0">
              <a:spcBef>
                <a:spcPts val="0"/>
              </a:spcBef>
              <a:defRPr sz="3600">
                <a:solidFill>
                  <a:schemeClr val="dk2"/>
                </a:solidFill>
                <a:latin typeface="Souce Sans Pro"/>
                <a:ea typeface="Souce Sans Pro"/>
                <a:cs typeface="Souce Sans Pro"/>
                <a:sym typeface="Souce Sans Pro"/>
              </a:defRPr>
            </a:lvl7pPr>
            <a:lvl8pPr rtl="0">
              <a:spcBef>
                <a:spcPts val="0"/>
              </a:spcBef>
              <a:defRPr sz="3600">
                <a:solidFill>
                  <a:schemeClr val="dk2"/>
                </a:solidFill>
                <a:latin typeface="Souce Sans Pro"/>
                <a:ea typeface="Souce Sans Pro"/>
                <a:cs typeface="Souce Sans Pro"/>
                <a:sym typeface="Souce Sans Pro"/>
              </a:defRPr>
            </a:lvl8pPr>
            <a:lvl9pPr rtl="0">
              <a:spcBef>
                <a:spcPts val="0"/>
              </a:spcBef>
              <a:defRPr sz="3600">
                <a:solidFill>
                  <a:schemeClr val="dk2"/>
                </a:solidFill>
                <a:latin typeface="Souce Sans Pro"/>
                <a:ea typeface="Souce Sans Pro"/>
                <a:cs typeface="Souce Sans Pro"/>
                <a:sym typeface="Souce Sans Pro"/>
              </a:defRPr>
            </a:lvl9pPr>
          </a:lstStyle>
          <a:p>
            <a:endParaRPr/>
          </a:p>
        </p:txBody>
      </p:sp>
      <p:sp>
        <p:nvSpPr>
          <p:cNvPr id="235" name="Shape 235"/>
          <p:cNvSpPr txBox="1">
            <a:spLocks noGrp="1"/>
          </p:cNvSpPr>
          <p:nvPr>
            <p:ph type="body" idx="1"/>
          </p:nvPr>
        </p:nvSpPr>
        <p:spPr>
          <a:xfrm>
            <a:off x="281443" y="666750"/>
            <a:ext cx="4290555" cy="639762"/>
          </a:xfrm>
          <a:prstGeom prst="rect">
            <a:avLst/>
          </a:prstGeom>
          <a:noFill/>
          <a:ln>
            <a:noFill/>
          </a:ln>
        </p:spPr>
        <p:txBody>
          <a:bodyPr lIns="91425" tIns="91425" rIns="91425" bIns="91425" anchor="ctr" anchorCtr="0"/>
          <a:lstStyle>
            <a:lvl1pPr marL="0" indent="0" rtl="0">
              <a:spcBef>
                <a:spcPts val="0"/>
              </a:spcBef>
              <a:buClr>
                <a:srgbClr val="384B91"/>
              </a:buClr>
              <a:buFont typeface="Souce Sans Pro"/>
              <a:buNone/>
              <a:defRPr sz="1800" b="0" cap="none" baseline="0">
                <a:solidFill>
                  <a:srgbClr val="384B91"/>
                </a:solidFill>
                <a:latin typeface="Souce Sans Pro"/>
                <a:ea typeface="Souce Sans Pro"/>
                <a:cs typeface="Souce Sans Pro"/>
                <a:sym typeface="Souce Sans Pro"/>
              </a:defRPr>
            </a:lvl1pPr>
            <a:lvl2pPr rtl="0">
              <a:spcBef>
                <a:spcPts val="0"/>
              </a:spcBef>
              <a:buFont typeface="Source Sans Pro"/>
              <a:buNone/>
              <a:defRPr sz="2000" b="1"/>
            </a:lvl2pPr>
            <a:lvl3pPr rtl="0">
              <a:spcBef>
                <a:spcPts val="0"/>
              </a:spcBef>
              <a:buFont typeface="Source Sans Pro"/>
              <a:buNone/>
              <a:defRPr sz="1800" b="1"/>
            </a:lvl3pPr>
            <a:lvl4pPr rtl="0">
              <a:spcBef>
                <a:spcPts val="0"/>
              </a:spcBef>
              <a:buFont typeface="Source Sans Pro"/>
              <a:buNone/>
              <a:defRPr sz="1600" b="1"/>
            </a:lvl4pPr>
            <a:lvl5pPr rtl="0">
              <a:spcBef>
                <a:spcPts val="0"/>
              </a:spcBef>
              <a:buFont typeface="Source Sans Pro"/>
              <a:buNone/>
              <a:defRPr sz="1600" b="1"/>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36" name="Shape 236"/>
          <p:cNvSpPr txBox="1">
            <a:spLocks noGrp="1"/>
          </p:cNvSpPr>
          <p:nvPr>
            <p:ph type="body" idx="2"/>
          </p:nvPr>
        </p:nvSpPr>
        <p:spPr>
          <a:xfrm>
            <a:off x="4645025" y="666750"/>
            <a:ext cx="4292241" cy="639762"/>
          </a:xfrm>
          <a:prstGeom prst="rect">
            <a:avLst/>
          </a:prstGeom>
          <a:noFill/>
          <a:ln>
            <a:noFill/>
          </a:ln>
        </p:spPr>
        <p:txBody>
          <a:bodyPr lIns="91425" tIns="91425" rIns="91425" bIns="91425" anchor="ctr" anchorCtr="0"/>
          <a:lstStyle>
            <a:lvl1pPr marL="0" indent="0" rtl="0">
              <a:spcBef>
                <a:spcPts val="0"/>
              </a:spcBef>
              <a:buClr>
                <a:srgbClr val="384B91"/>
              </a:buClr>
              <a:buFont typeface="Souce Sans Pro"/>
              <a:buNone/>
              <a:defRPr sz="1800" b="0" cap="none" baseline="0">
                <a:solidFill>
                  <a:srgbClr val="384B91"/>
                </a:solidFill>
                <a:latin typeface="Souce Sans Pro"/>
                <a:ea typeface="Souce Sans Pro"/>
                <a:cs typeface="Souce Sans Pro"/>
                <a:sym typeface="Souce Sans Pro"/>
              </a:defRPr>
            </a:lvl1pPr>
            <a:lvl2pPr rtl="0">
              <a:spcBef>
                <a:spcPts val="0"/>
              </a:spcBef>
              <a:buFont typeface="Source Sans Pro"/>
              <a:buNone/>
              <a:defRPr sz="2000" b="1"/>
            </a:lvl2pPr>
            <a:lvl3pPr rtl="0">
              <a:spcBef>
                <a:spcPts val="0"/>
              </a:spcBef>
              <a:buFont typeface="Source Sans Pro"/>
              <a:buNone/>
              <a:defRPr sz="1800" b="1"/>
            </a:lvl3pPr>
            <a:lvl4pPr rtl="0">
              <a:spcBef>
                <a:spcPts val="0"/>
              </a:spcBef>
              <a:buFont typeface="Source Sans Pro"/>
              <a:buNone/>
              <a:defRPr sz="1600" b="1"/>
            </a:lvl4pPr>
            <a:lvl5pPr rtl="0">
              <a:spcBef>
                <a:spcPts val="0"/>
              </a:spcBef>
              <a:buFont typeface="Source Sans Pro"/>
              <a:buNone/>
              <a:defRPr sz="1600" b="1"/>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37" name="Shape 237"/>
          <p:cNvSpPr txBox="1">
            <a:spLocks noGrp="1"/>
          </p:cNvSpPr>
          <p:nvPr>
            <p:ph type="body" idx="3"/>
          </p:nvPr>
        </p:nvSpPr>
        <p:spPr>
          <a:xfrm>
            <a:off x="281443" y="1316037"/>
            <a:ext cx="4290555" cy="3941762"/>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38" name="Shape 238"/>
          <p:cNvSpPr txBox="1">
            <a:spLocks noGrp="1"/>
          </p:cNvSpPr>
          <p:nvPr>
            <p:ph type="body" idx="4"/>
          </p:nvPr>
        </p:nvSpPr>
        <p:spPr>
          <a:xfrm>
            <a:off x="4648730" y="1316037"/>
            <a:ext cx="4288536" cy="3941762"/>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39" name="Shape 239"/>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40" name="Shape 240"/>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41" name="Shape 241"/>
          <p:cNvSpPr txBox="1">
            <a:spLocks noGrp="1"/>
          </p:cNvSpPr>
          <p:nvPr>
            <p:ph type="sldNum" idx="12"/>
          </p:nvPr>
        </p:nvSpPr>
        <p:spPr>
          <a:xfrm>
            <a:off x="8229600" y="6477000"/>
            <a:ext cx="762000" cy="24764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48"/>
        <p:cNvGrpSpPr/>
        <p:nvPr/>
      </p:nvGrpSpPr>
      <p:grpSpPr>
        <a:xfrm>
          <a:off x="0" y="0"/>
          <a:ext cx="0" cy="0"/>
          <a:chOff x="0" y="0"/>
          <a:chExt cx="0" cy="0"/>
        </a:xfrm>
      </p:grpSpPr>
      <p:sp>
        <p:nvSpPr>
          <p:cNvPr id="249" name="Shape 249"/>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50" name="Shape 250"/>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51" name="Shape 251"/>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457200" y="5486400"/>
            <a:ext cx="8458200" cy="520700"/>
          </a:xfrm>
          <a:prstGeom prst="rect">
            <a:avLst/>
          </a:prstGeom>
          <a:noFill/>
          <a:ln>
            <a:noFill/>
          </a:ln>
        </p:spPr>
        <p:txBody>
          <a:bodyPr lIns="91425" tIns="91425" rIns="91425" bIns="91425" anchor="ctr" anchorCtr="0"/>
          <a:lstStyle>
            <a:lvl1pPr algn="l" rtl="0">
              <a:spcBef>
                <a:spcPts val="0"/>
              </a:spcBef>
              <a:buFont typeface="Souce Sans Pro"/>
              <a:buNone/>
              <a:defRPr sz="2000" b="1"/>
            </a:lvl1pPr>
            <a:lvl2pPr rtl="0">
              <a:spcBef>
                <a:spcPts val="0"/>
              </a:spcBef>
              <a:defRPr sz="3600">
                <a:solidFill>
                  <a:schemeClr val="dk2"/>
                </a:solidFill>
                <a:latin typeface="Souce Sans Pro"/>
                <a:ea typeface="Souce Sans Pro"/>
                <a:cs typeface="Souce Sans Pro"/>
                <a:sym typeface="Souce Sans Pro"/>
              </a:defRPr>
            </a:lvl2pPr>
            <a:lvl3pPr rtl="0">
              <a:spcBef>
                <a:spcPts val="0"/>
              </a:spcBef>
              <a:defRPr sz="3600">
                <a:solidFill>
                  <a:schemeClr val="dk2"/>
                </a:solidFill>
                <a:latin typeface="Souce Sans Pro"/>
                <a:ea typeface="Souce Sans Pro"/>
                <a:cs typeface="Souce Sans Pro"/>
                <a:sym typeface="Souce Sans Pro"/>
              </a:defRPr>
            </a:lvl3pPr>
            <a:lvl4pPr rtl="0">
              <a:spcBef>
                <a:spcPts val="0"/>
              </a:spcBef>
              <a:defRPr sz="3600">
                <a:solidFill>
                  <a:schemeClr val="dk2"/>
                </a:solidFill>
                <a:latin typeface="Souce Sans Pro"/>
                <a:ea typeface="Souce Sans Pro"/>
                <a:cs typeface="Souce Sans Pro"/>
                <a:sym typeface="Souce Sans Pro"/>
              </a:defRPr>
            </a:lvl4pPr>
            <a:lvl5pPr rtl="0">
              <a:spcBef>
                <a:spcPts val="0"/>
              </a:spcBef>
              <a:defRPr sz="3600">
                <a:solidFill>
                  <a:schemeClr val="dk2"/>
                </a:solidFill>
                <a:latin typeface="Souce Sans Pro"/>
                <a:ea typeface="Souce Sans Pro"/>
                <a:cs typeface="Souce Sans Pro"/>
                <a:sym typeface="Souce Sans Pro"/>
              </a:defRPr>
            </a:lvl5pPr>
            <a:lvl6pPr rtl="0">
              <a:spcBef>
                <a:spcPts val="0"/>
              </a:spcBef>
              <a:defRPr sz="3600">
                <a:solidFill>
                  <a:schemeClr val="dk2"/>
                </a:solidFill>
                <a:latin typeface="Souce Sans Pro"/>
                <a:ea typeface="Souce Sans Pro"/>
                <a:cs typeface="Souce Sans Pro"/>
                <a:sym typeface="Souce Sans Pro"/>
              </a:defRPr>
            </a:lvl6pPr>
            <a:lvl7pPr rtl="0">
              <a:spcBef>
                <a:spcPts val="0"/>
              </a:spcBef>
              <a:defRPr sz="3600">
                <a:solidFill>
                  <a:schemeClr val="dk2"/>
                </a:solidFill>
                <a:latin typeface="Souce Sans Pro"/>
                <a:ea typeface="Souce Sans Pro"/>
                <a:cs typeface="Souce Sans Pro"/>
                <a:sym typeface="Souce Sans Pro"/>
              </a:defRPr>
            </a:lvl7pPr>
            <a:lvl8pPr rtl="0">
              <a:spcBef>
                <a:spcPts val="0"/>
              </a:spcBef>
              <a:defRPr sz="3600">
                <a:solidFill>
                  <a:schemeClr val="dk2"/>
                </a:solidFill>
                <a:latin typeface="Souce Sans Pro"/>
                <a:ea typeface="Souce Sans Pro"/>
                <a:cs typeface="Souce Sans Pro"/>
                <a:sym typeface="Souce Sans Pro"/>
              </a:defRPr>
            </a:lvl8pPr>
            <a:lvl9pPr rtl="0">
              <a:spcBef>
                <a:spcPts val="0"/>
              </a:spcBef>
              <a:defRPr sz="3600">
                <a:solidFill>
                  <a:schemeClr val="dk2"/>
                </a:solidFill>
                <a:latin typeface="Souce Sans Pro"/>
                <a:ea typeface="Souce Sans Pro"/>
                <a:cs typeface="Souce Sans Pro"/>
                <a:sym typeface="Souce Sans Pro"/>
              </a:defRPr>
            </a:lvl9pPr>
          </a:lstStyle>
          <a:p>
            <a:endParaRPr/>
          </a:p>
        </p:txBody>
      </p:sp>
      <p:sp>
        <p:nvSpPr>
          <p:cNvPr id="263" name="Shape 263"/>
          <p:cNvSpPr txBox="1">
            <a:spLocks noGrp="1"/>
          </p:cNvSpPr>
          <p:nvPr>
            <p:ph type="body" idx="1"/>
          </p:nvPr>
        </p:nvSpPr>
        <p:spPr>
          <a:xfrm>
            <a:off x="457200" y="609600"/>
            <a:ext cx="3008313" cy="4800600"/>
          </a:xfrm>
          <a:prstGeom prst="rect">
            <a:avLst/>
          </a:prstGeom>
          <a:noFill/>
          <a:ln>
            <a:noFill/>
          </a:ln>
        </p:spPr>
        <p:txBody>
          <a:bodyPr lIns="91425" tIns="91425" rIns="91425" bIns="91425" anchor="t" anchorCtr="0"/>
          <a:lstStyle>
            <a:lvl1pPr marL="0" indent="0" rtl="0">
              <a:spcBef>
                <a:spcPts val="0"/>
              </a:spcBef>
              <a:buFont typeface="Source Sans Pro"/>
              <a:buNone/>
              <a:defRPr sz="1400"/>
            </a:lvl1pPr>
            <a:lvl2pPr rtl="0">
              <a:spcBef>
                <a:spcPts val="0"/>
              </a:spcBef>
              <a:buFont typeface="Source Sans Pro"/>
              <a:buNone/>
              <a:defRPr sz="1200"/>
            </a:lvl2pPr>
            <a:lvl3pPr rtl="0">
              <a:spcBef>
                <a:spcPts val="0"/>
              </a:spcBef>
              <a:buFont typeface="Source Sans Pro"/>
              <a:buNone/>
              <a:defRPr sz="1000"/>
            </a:lvl3pPr>
            <a:lvl4pPr rtl="0">
              <a:spcBef>
                <a:spcPts val="0"/>
              </a:spcBef>
              <a:buFont typeface="Source Sans Pro"/>
              <a:buNone/>
              <a:defRPr sz="900"/>
            </a:lvl4pPr>
            <a:lvl5pPr rtl="0">
              <a:spcBef>
                <a:spcPts val="0"/>
              </a:spcBef>
              <a:buFont typeface="Source Sans Pro"/>
              <a:buNone/>
              <a:defRPr sz="900"/>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64" name="Shape 264"/>
          <p:cNvSpPr txBox="1">
            <a:spLocks noGrp="1"/>
          </p:cNvSpPr>
          <p:nvPr>
            <p:ph type="body" idx="2"/>
          </p:nvPr>
        </p:nvSpPr>
        <p:spPr>
          <a:xfrm>
            <a:off x="3575050" y="609600"/>
            <a:ext cx="5340350" cy="4800600"/>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65" name="Shape 265"/>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66" name="Shape 266"/>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67" name="Shape 267"/>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74"/>
        <p:cNvGrpSpPr/>
        <p:nvPr/>
      </p:nvGrpSpPr>
      <p:grpSpPr>
        <a:xfrm>
          <a:off x="0" y="0"/>
          <a:ext cx="0" cy="0"/>
          <a:chOff x="0" y="0"/>
          <a:chExt cx="0" cy="0"/>
        </a:xfrm>
      </p:grpSpPr>
      <p:sp>
        <p:nvSpPr>
          <p:cNvPr id="275" name="Shape 275"/>
          <p:cNvSpPr>
            <a:spLocks noGrp="1"/>
          </p:cNvSpPr>
          <p:nvPr>
            <p:ph type="pic" idx="2"/>
          </p:nvPr>
        </p:nvSpPr>
        <p:spPr>
          <a:xfrm>
            <a:off x="3505200" y="616633"/>
            <a:ext cx="5029199" cy="3657600"/>
          </a:xfrm>
          <a:prstGeom prst="rect">
            <a:avLst/>
          </a:prstGeom>
          <a:solidFill>
            <a:schemeClr val="lt1"/>
          </a:solidFill>
          <a:ln w="9525" cap="flat" cmpd="sng">
            <a:solidFill>
              <a:schemeClr val="accent1"/>
            </a:solidFill>
            <a:prstDash val="solid"/>
            <a:round/>
            <a:headEnd type="none" w="med" len="med"/>
            <a:tailEnd type="none" w="med" len="med"/>
          </a:ln>
          <a:effectLst>
            <a:reflection stA="49000" endA="500" endPos="10000" dist="900" dir="5400000" sy="-90000" algn="bl" rotWithShape="0"/>
          </a:effectLst>
        </p:spPr>
        <p:txBody>
          <a:bodyPr lIns="91425" tIns="91425" rIns="91425" bIns="91425" anchor="t" anchorCtr="0"/>
          <a:lstStyle>
            <a:lvl1pPr marL="0" marR="0" indent="0" algn="l" rtl="0">
              <a:spcBef>
                <a:spcPts val="0"/>
              </a:spcBef>
              <a:buClr>
                <a:srgbClr val="445AB0"/>
              </a:buClr>
              <a:buFont typeface="Source Sans Pro"/>
              <a:buNone/>
              <a:defRPr sz="3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76" name="Shape 276"/>
          <p:cNvSpPr txBox="1">
            <a:spLocks noGrp="1"/>
          </p:cNvSpPr>
          <p:nvPr>
            <p:ph type="title"/>
          </p:nvPr>
        </p:nvSpPr>
        <p:spPr>
          <a:xfrm>
            <a:off x="381000" y="4993760"/>
            <a:ext cx="5867400" cy="522288"/>
          </a:xfrm>
          <a:prstGeom prst="rect">
            <a:avLst/>
          </a:prstGeom>
          <a:noFill/>
          <a:ln>
            <a:noFill/>
          </a:ln>
        </p:spPr>
        <p:txBody>
          <a:bodyPr lIns="91425" tIns="91425" rIns="91425" bIns="91425" anchor="ctr" anchorCtr="0"/>
          <a:lstStyle>
            <a:lvl1pPr algn="l" rtl="0">
              <a:spcBef>
                <a:spcPts val="0"/>
              </a:spcBef>
              <a:buFont typeface="Souce Sans Pro"/>
              <a:buNone/>
              <a:defRPr sz="2000" b="1"/>
            </a:lvl1pPr>
            <a:lvl2pPr rtl="0">
              <a:spcBef>
                <a:spcPts val="0"/>
              </a:spcBef>
              <a:defRPr sz="3600">
                <a:solidFill>
                  <a:schemeClr val="dk2"/>
                </a:solidFill>
                <a:latin typeface="Souce Sans Pro"/>
                <a:ea typeface="Souce Sans Pro"/>
                <a:cs typeface="Souce Sans Pro"/>
                <a:sym typeface="Souce Sans Pro"/>
              </a:defRPr>
            </a:lvl2pPr>
            <a:lvl3pPr rtl="0">
              <a:spcBef>
                <a:spcPts val="0"/>
              </a:spcBef>
              <a:defRPr sz="3600">
                <a:solidFill>
                  <a:schemeClr val="dk2"/>
                </a:solidFill>
                <a:latin typeface="Souce Sans Pro"/>
                <a:ea typeface="Souce Sans Pro"/>
                <a:cs typeface="Souce Sans Pro"/>
                <a:sym typeface="Souce Sans Pro"/>
              </a:defRPr>
            </a:lvl3pPr>
            <a:lvl4pPr rtl="0">
              <a:spcBef>
                <a:spcPts val="0"/>
              </a:spcBef>
              <a:defRPr sz="3600">
                <a:solidFill>
                  <a:schemeClr val="dk2"/>
                </a:solidFill>
                <a:latin typeface="Souce Sans Pro"/>
                <a:ea typeface="Souce Sans Pro"/>
                <a:cs typeface="Souce Sans Pro"/>
                <a:sym typeface="Souce Sans Pro"/>
              </a:defRPr>
            </a:lvl4pPr>
            <a:lvl5pPr rtl="0">
              <a:spcBef>
                <a:spcPts val="0"/>
              </a:spcBef>
              <a:defRPr sz="3600">
                <a:solidFill>
                  <a:schemeClr val="dk2"/>
                </a:solidFill>
                <a:latin typeface="Souce Sans Pro"/>
                <a:ea typeface="Souce Sans Pro"/>
                <a:cs typeface="Souce Sans Pro"/>
                <a:sym typeface="Souce Sans Pro"/>
              </a:defRPr>
            </a:lvl5pPr>
            <a:lvl6pPr rtl="0">
              <a:spcBef>
                <a:spcPts val="0"/>
              </a:spcBef>
              <a:defRPr sz="3600">
                <a:solidFill>
                  <a:schemeClr val="dk2"/>
                </a:solidFill>
                <a:latin typeface="Souce Sans Pro"/>
                <a:ea typeface="Souce Sans Pro"/>
                <a:cs typeface="Souce Sans Pro"/>
                <a:sym typeface="Souce Sans Pro"/>
              </a:defRPr>
            </a:lvl6pPr>
            <a:lvl7pPr rtl="0">
              <a:spcBef>
                <a:spcPts val="0"/>
              </a:spcBef>
              <a:defRPr sz="3600">
                <a:solidFill>
                  <a:schemeClr val="dk2"/>
                </a:solidFill>
                <a:latin typeface="Souce Sans Pro"/>
                <a:ea typeface="Souce Sans Pro"/>
                <a:cs typeface="Souce Sans Pro"/>
                <a:sym typeface="Souce Sans Pro"/>
              </a:defRPr>
            </a:lvl7pPr>
            <a:lvl8pPr rtl="0">
              <a:spcBef>
                <a:spcPts val="0"/>
              </a:spcBef>
              <a:defRPr sz="3600">
                <a:solidFill>
                  <a:schemeClr val="dk2"/>
                </a:solidFill>
                <a:latin typeface="Souce Sans Pro"/>
                <a:ea typeface="Souce Sans Pro"/>
                <a:cs typeface="Souce Sans Pro"/>
                <a:sym typeface="Souce Sans Pro"/>
              </a:defRPr>
            </a:lvl8pPr>
            <a:lvl9pPr rtl="0">
              <a:spcBef>
                <a:spcPts val="0"/>
              </a:spcBef>
              <a:defRPr sz="3600">
                <a:solidFill>
                  <a:schemeClr val="dk2"/>
                </a:solidFill>
                <a:latin typeface="Souce Sans Pro"/>
                <a:ea typeface="Souce Sans Pro"/>
                <a:cs typeface="Souce Sans Pro"/>
                <a:sym typeface="Souce Sans Pro"/>
              </a:defRPr>
            </a:lvl9pPr>
          </a:lstStyle>
          <a:p>
            <a:endParaRPr/>
          </a:p>
        </p:txBody>
      </p:sp>
      <p:sp>
        <p:nvSpPr>
          <p:cNvPr id="277" name="Shape 277"/>
          <p:cNvSpPr txBox="1">
            <a:spLocks noGrp="1"/>
          </p:cNvSpPr>
          <p:nvPr>
            <p:ph type="body" idx="1"/>
          </p:nvPr>
        </p:nvSpPr>
        <p:spPr>
          <a:xfrm>
            <a:off x="381000" y="5533217"/>
            <a:ext cx="5867400" cy="768349"/>
          </a:xfrm>
          <a:prstGeom prst="rect">
            <a:avLst/>
          </a:prstGeom>
          <a:noFill/>
          <a:ln>
            <a:noFill/>
          </a:ln>
        </p:spPr>
        <p:txBody>
          <a:bodyPr lIns="91425" tIns="91425" rIns="91425" bIns="91425" anchor="t" anchorCtr="0"/>
          <a:lstStyle>
            <a:lvl1pPr marL="0" indent="0" rtl="0">
              <a:spcBef>
                <a:spcPts val="0"/>
              </a:spcBef>
              <a:buFont typeface="Source Sans Pro"/>
              <a:buNone/>
              <a:defRPr sz="1400"/>
            </a:lvl1pPr>
            <a:lvl2pPr rtl="0">
              <a:spcBef>
                <a:spcPts val="0"/>
              </a:spcBef>
              <a:defRPr sz="1200"/>
            </a:lvl2pPr>
            <a:lvl3pPr rtl="0">
              <a:spcBef>
                <a:spcPts val="0"/>
              </a:spcBef>
              <a:defRPr sz="1000"/>
            </a:lvl3pPr>
            <a:lvl4pPr rtl="0">
              <a:spcBef>
                <a:spcPts val="0"/>
              </a:spcBef>
              <a:defRPr sz="900"/>
            </a:lvl4pPr>
            <a:lvl5pPr rtl="0">
              <a:spcBef>
                <a:spcPts val="0"/>
              </a:spcBef>
              <a:defRPr sz="900"/>
            </a:lvl5pPr>
            <a:lvl6pPr rtl="0">
              <a:spcBef>
                <a:spcPts val="0"/>
              </a:spcBef>
              <a:defRPr sz="1800">
                <a:solidFill>
                  <a:schemeClr val="dk2"/>
                </a:solidFill>
                <a:latin typeface="Source Sans Pro"/>
                <a:ea typeface="Source Sans Pro"/>
                <a:cs typeface="Source Sans Pro"/>
                <a:sym typeface="Source Sans Pro"/>
              </a:defRPr>
            </a:lvl6pPr>
            <a:lvl7pPr rtl="0">
              <a:spcBef>
                <a:spcPts val="0"/>
              </a:spcBef>
              <a:defRPr sz="1600">
                <a:solidFill>
                  <a:schemeClr val="dk2"/>
                </a:solidFill>
                <a:latin typeface="Source Sans Pro"/>
                <a:ea typeface="Source Sans Pro"/>
                <a:cs typeface="Source Sans Pro"/>
                <a:sym typeface="Source Sans Pro"/>
              </a:defRPr>
            </a:lvl7pPr>
            <a:lvl8pPr rtl="0">
              <a:spcBef>
                <a:spcPts val="0"/>
              </a:spcBef>
              <a:defRPr sz="1600" baseline="0">
                <a:solidFill>
                  <a:schemeClr val="dk2"/>
                </a:solidFill>
                <a:latin typeface="Source Sans Pro"/>
                <a:ea typeface="Source Sans Pro"/>
                <a:cs typeface="Source Sans Pro"/>
                <a:sym typeface="Source Sans Pro"/>
              </a:defRPr>
            </a:lvl8pPr>
            <a:lvl9pPr rtl="0">
              <a:spcBef>
                <a:spcPts val="0"/>
              </a:spcBef>
              <a:defRPr sz="1400" baseline="0">
                <a:solidFill>
                  <a:schemeClr val="dk2"/>
                </a:solidFill>
                <a:latin typeface="Source Sans Pro"/>
                <a:ea typeface="Source Sans Pro"/>
                <a:cs typeface="Source Sans Pro"/>
                <a:sym typeface="Source Sans Pro"/>
              </a:defRPr>
            </a:lvl9pPr>
          </a:lstStyle>
          <a:p>
            <a:endParaRPr/>
          </a:p>
        </p:txBody>
      </p:sp>
      <p:sp>
        <p:nvSpPr>
          <p:cNvPr id="278" name="Shape 278"/>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79" name="Shape 279"/>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80" name="Shape 280"/>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87"/>
        <p:cNvGrpSpPr/>
        <p:nvPr/>
      </p:nvGrpSpPr>
      <p:grpSpPr>
        <a:xfrm>
          <a:off x="0" y="0"/>
          <a:ext cx="0" cy="0"/>
          <a:chOff x="0" y="0"/>
          <a:chExt cx="0" cy="0"/>
        </a:xfrm>
      </p:grpSpPr>
      <p:sp>
        <p:nvSpPr>
          <p:cNvPr id="288" name="Shape 288"/>
          <p:cNvSpPr txBox="1">
            <a:spLocks noGrp="1"/>
          </p:cNvSpPr>
          <p:nvPr>
            <p:ph type="title"/>
          </p:nvPr>
        </p:nvSpPr>
        <p:spPr>
          <a:xfrm rot="5400000">
            <a:off x="4846637" y="2560638"/>
            <a:ext cx="5851525" cy="1828800"/>
          </a:xfrm>
          <a:prstGeom prst="rect">
            <a:avLst/>
          </a:prstGeom>
          <a:noFill/>
          <a:ln>
            <a:noFill/>
          </a:ln>
        </p:spPr>
        <p:txBody>
          <a:bodyPr lIns="91425" tIns="91425" rIns="91425" bIns="91425" anchor="ctr" anchorCtr="0"/>
          <a:lstStyle>
            <a:lvl1pPr algn="l" rtl="0">
              <a:spcBef>
                <a:spcPts val="0"/>
              </a:spcBef>
              <a:spcAft>
                <a:spcPts val="0"/>
              </a:spcAft>
              <a:defRPr sz="3600" cap="none">
                <a:solidFill>
                  <a:schemeClr val="dk2"/>
                </a:solidFill>
                <a:latin typeface="Souce Sans Pro"/>
                <a:ea typeface="Souce Sans Pro"/>
                <a:cs typeface="Souce Sans Pro"/>
                <a:sym typeface="Souce Sans Pro"/>
              </a:defRPr>
            </a:lvl1pPr>
            <a:lvl2pPr algn="l" rtl="0">
              <a:spcBef>
                <a:spcPts val="0"/>
              </a:spcBef>
              <a:spcAft>
                <a:spcPts val="0"/>
              </a:spcAft>
              <a:defRPr sz="3600">
                <a:solidFill>
                  <a:schemeClr val="dk2"/>
                </a:solidFill>
                <a:latin typeface="Souce Sans Pro"/>
                <a:ea typeface="Souce Sans Pro"/>
                <a:cs typeface="Souce Sans Pro"/>
                <a:sym typeface="Souce Sans Pro"/>
              </a:defRPr>
            </a:lvl2pPr>
            <a:lvl3pPr algn="l" rtl="0">
              <a:spcBef>
                <a:spcPts val="0"/>
              </a:spcBef>
              <a:spcAft>
                <a:spcPts val="0"/>
              </a:spcAft>
              <a:defRPr sz="3600">
                <a:solidFill>
                  <a:schemeClr val="dk2"/>
                </a:solidFill>
                <a:latin typeface="Souce Sans Pro"/>
                <a:ea typeface="Souce Sans Pro"/>
                <a:cs typeface="Souce Sans Pro"/>
                <a:sym typeface="Souce Sans Pro"/>
              </a:defRPr>
            </a:lvl3pPr>
            <a:lvl4pPr algn="l" rtl="0">
              <a:spcBef>
                <a:spcPts val="0"/>
              </a:spcBef>
              <a:spcAft>
                <a:spcPts val="0"/>
              </a:spcAft>
              <a:defRPr sz="3600">
                <a:solidFill>
                  <a:schemeClr val="dk2"/>
                </a:solidFill>
                <a:latin typeface="Souce Sans Pro"/>
                <a:ea typeface="Souce Sans Pro"/>
                <a:cs typeface="Souce Sans Pro"/>
                <a:sym typeface="Souce Sans Pro"/>
              </a:defRPr>
            </a:lvl4pPr>
            <a:lvl5pPr algn="l" rtl="0">
              <a:spcBef>
                <a:spcPts val="0"/>
              </a:spcBef>
              <a:spcAft>
                <a:spcPts val="0"/>
              </a:spcAft>
              <a:defRPr sz="3600">
                <a:solidFill>
                  <a:schemeClr val="dk2"/>
                </a:solidFill>
                <a:latin typeface="Souce Sans Pro"/>
                <a:ea typeface="Souce Sans Pro"/>
                <a:cs typeface="Souce Sans Pro"/>
                <a:sym typeface="Souce Sans Pro"/>
              </a:defRPr>
            </a:lvl5pPr>
            <a:lvl6pPr marL="457200" algn="l" rtl="0">
              <a:spcBef>
                <a:spcPts val="0"/>
              </a:spcBef>
              <a:spcAft>
                <a:spcPts val="0"/>
              </a:spcAft>
              <a:defRPr sz="3600">
                <a:solidFill>
                  <a:schemeClr val="dk2"/>
                </a:solidFill>
                <a:latin typeface="Souce Sans Pro"/>
                <a:ea typeface="Souce Sans Pro"/>
                <a:cs typeface="Souce Sans Pro"/>
                <a:sym typeface="Souce Sans Pro"/>
              </a:defRPr>
            </a:lvl6pPr>
            <a:lvl7pPr marL="914400" algn="l" rtl="0">
              <a:spcBef>
                <a:spcPts val="0"/>
              </a:spcBef>
              <a:spcAft>
                <a:spcPts val="0"/>
              </a:spcAft>
              <a:defRPr sz="3600">
                <a:solidFill>
                  <a:schemeClr val="dk2"/>
                </a:solidFill>
                <a:latin typeface="Souce Sans Pro"/>
                <a:ea typeface="Souce Sans Pro"/>
                <a:cs typeface="Souce Sans Pro"/>
                <a:sym typeface="Souce Sans Pro"/>
              </a:defRPr>
            </a:lvl7pPr>
            <a:lvl8pPr marL="1371600" algn="l" rtl="0">
              <a:spcBef>
                <a:spcPts val="0"/>
              </a:spcBef>
              <a:spcAft>
                <a:spcPts val="0"/>
              </a:spcAft>
              <a:defRPr sz="3600">
                <a:solidFill>
                  <a:schemeClr val="dk2"/>
                </a:solidFill>
                <a:latin typeface="Souce Sans Pro"/>
                <a:ea typeface="Souce Sans Pro"/>
                <a:cs typeface="Souce Sans Pro"/>
                <a:sym typeface="Souce Sans Pro"/>
              </a:defRPr>
            </a:lvl8pPr>
            <a:lvl9pPr marL="1828800" algn="l" rtl="0">
              <a:spcBef>
                <a:spcPts val="0"/>
              </a:spcBef>
              <a:spcAft>
                <a:spcPts val="0"/>
              </a:spcAft>
              <a:defRPr sz="3600">
                <a:solidFill>
                  <a:schemeClr val="dk2"/>
                </a:solidFill>
                <a:latin typeface="Souce Sans Pro"/>
                <a:ea typeface="Souce Sans Pro"/>
                <a:cs typeface="Souce Sans Pro"/>
                <a:sym typeface="Souce Sans Pro"/>
              </a:defRPr>
            </a:lvl9pPr>
          </a:lstStyle>
          <a:p>
            <a:endParaRPr/>
          </a:p>
        </p:txBody>
      </p:sp>
      <p:sp>
        <p:nvSpPr>
          <p:cNvPr id="289" name="Shape 289"/>
          <p:cNvSpPr txBox="1">
            <a:spLocks noGrp="1"/>
          </p:cNvSpPr>
          <p:nvPr>
            <p:ph type="body" idx="1"/>
          </p:nvPr>
        </p:nvSpPr>
        <p:spPr>
          <a:xfrm rot="5400000">
            <a:off x="655637" y="350838"/>
            <a:ext cx="5851525" cy="6248399"/>
          </a:xfrm>
          <a:prstGeom prst="rect">
            <a:avLst/>
          </a:prstGeom>
          <a:noFill/>
          <a:ln>
            <a:noFill/>
          </a:ln>
        </p:spPr>
        <p:txBody>
          <a:bodyPr lIns="91425" tIns="91425" rIns="91425" bIns="91425" anchor="t" anchorCtr="0"/>
          <a:lstStyle>
            <a:lvl1pPr marL="342900" indent="-200660" algn="l" rtl="0">
              <a:spcBef>
                <a:spcPts val="640"/>
              </a:spcBef>
              <a:spcAft>
                <a:spcPts val="0"/>
              </a:spcAft>
              <a:buClr>
                <a:schemeClr val="accent1"/>
              </a:buClr>
              <a:buFont typeface="Noto Symbol"/>
              <a:buChar char="✕"/>
              <a:defRPr sz="3200">
                <a:solidFill>
                  <a:schemeClr val="dk2"/>
                </a:solidFill>
                <a:latin typeface="Source Sans Pro"/>
                <a:ea typeface="Source Sans Pro"/>
                <a:cs typeface="Source Sans Pro"/>
                <a:sym typeface="Source Sans Pro"/>
              </a:defRPr>
            </a:lvl1pPr>
            <a:lvl2pPr marL="742950" indent="-161290" algn="l" rtl="0">
              <a:spcBef>
                <a:spcPts val="560"/>
              </a:spcBef>
              <a:spcAft>
                <a:spcPts val="0"/>
              </a:spcAft>
              <a:buClr>
                <a:schemeClr val="accent1"/>
              </a:buClr>
              <a:buFont typeface="Noto Symbol"/>
              <a:buChar char="+"/>
              <a:defRPr sz="2800">
                <a:solidFill>
                  <a:schemeClr val="dk2"/>
                </a:solidFill>
                <a:latin typeface="Source Sans Pro"/>
                <a:ea typeface="Source Sans Pro"/>
                <a:cs typeface="Source Sans Pro"/>
                <a:sym typeface="Source Sans Pro"/>
              </a:defRPr>
            </a:lvl2pPr>
            <a:lvl3pPr marL="1143000" indent="-121919" algn="l" rtl="0">
              <a:spcBef>
                <a:spcPts val="480"/>
              </a:spcBef>
              <a:spcAft>
                <a:spcPts val="0"/>
              </a:spcAft>
              <a:buClr>
                <a:schemeClr val="accent1"/>
              </a:buClr>
              <a:buFont typeface="Noto Symbol"/>
              <a:buChar char="✕"/>
              <a:defRPr sz="2400">
                <a:solidFill>
                  <a:schemeClr val="dk2"/>
                </a:solidFill>
                <a:latin typeface="Source Sans Pro"/>
                <a:ea typeface="Source Sans Pro"/>
                <a:cs typeface="Source Sans Pro"/>
                <a:sym typeface="Source Sans Pro"/>
              </a:defRPr>
            </a:lvl3pPr>
            <a:lvl4pPr marL="1600200" indent="-139700" algn="l" rtl="0">
              <a:spcBef>
                <a:spcPts val="400"/>
              </a:spcBef>
              <a:spcAft>
                <a:spcPts val="0"/>
              </a:spcAft>
              <a:buClr>
                <a:schemeClr val="accent1"/>
              </a:buClr>
              <a:buFont typeface="Noto Symbol"/>
              <a:buChar char="✱"/>
              <a:defRPr sz="2000">
                <a:solidFill>
                  <a:schemeClr val="dk2"/>
                </a:solidFill>
                <a:latin typeface="Source Sans Pro"/>
                <a:ea typeface="Source Sans Pro"/>
                <a:cs typeface="Source Sans Pro"/>
                <a:sym typeface="Source Sans Pro"/>
              </a:defRPr>
            </a:lvl4pPr>
            <a:lvl5pPr marL="2057400" indent="-160020" algn="l" rtl="0">
              <a:spcBef>
                <a:spcPts val="360"/>
              </a:spcBef>
              <a:spcAft>
                <a:spcPts val="0"/>
              </a:spcAft>
              <a:buClr>
                <a:schemeClr val="accent1"/>
              </a:buClr>
              <a:buFont typeface="Noto Symbol"/>
              <a:buChar char="✕"/>
              <a:defRPr>
                <a:solidFill>
                  <a:schemeClr val="dk2"/>
                </a:solidFill>
                <a:latin typeface="Source Sans Pro"/>
                <a:ea typeface="Source Sans Pro"/>
                <a:cs typeface="Source Sans Pro"/>
                <a:sym typeface="Source Sans Pro"/>
              </a:defRPr>
            </a:lvl5pPr>
            <a:lvl6pPr marL="2514600" indent="-160020" algn="l" rtl="0">
              <a:spcBef>
                <a:spcPts val="360"/>
              </a:spcBef>
              <a:buClr>
                <a:schemeClr val="accent1"/>
              </a:buClr>
              <a:buFont typeface="Noto Symbol"/>
              <a:buChar char="+"/>
              <a:defRPr sz="1800">
                <a:solidFill>
                  <a:schemeClr val="dk2"/>
                </a:solidFill>
                <a:latin typeface="Source Sans Pro"/>
                <a:ea typeface="Source Sans Pro"/>
                <a:cs typeface="Source Sans Pro"/>
                <a:sym typeface="Source Sans Pro"/>
              </a:defRPr>
            </a:lvl6pPr>
            <a:lvl7pPr marL="2971800" indent="-167639" algn="l" rtl="0">
              <a:spcBef>
                <a:spcPts val="320"/>
              </a:spcBef>
              <a:buClr>
                <a:schemeClr val="accent1"/>
              </a:buClr>
              <a:buFont typeface="Noto Symbol"/>
              <a:buChar char="✱"/>
              <a:defRPr sz="1600">
                <a:solidFill>
                  <a:schemeClr val="dk2"/>
                </a:solidFill>
                <a:latin typeface="Source Sans Pro"/>
                <a:ea typeface="Source Sans Pro"/>
                <a:cs typeface="Source Sans Pro"/>
                <a:sym typeface="Source Sans Pro"/>
              </a:defRPr>
            </a:lvl7pPr>
            <a:lvl8pPr marL="3429000" indent="-167640" algn="l" rtl="0">
              <a:spcBef>
                <a:spcPts val="320"/>
              </a:spcBef>
              <a:buClr>
                <a:schemeClr val="accent1"/>
              </a:buClr>
              <a:buFont typeface="Noto Symbol"/>
              <a:buChar char="◆"/>
              <a:defRPr sz="1600" baseline="0">
                <a:solidFill>
                  <a:schemeClr val="dk2"/>
                </a:solidFill>
                <a:latin typeface="Source Sans Pro"/>
                <a:ea typeface="Source Sans Pro"/>
                <a:cs typeface="Source Sans Pro"/>
                <a:sym typeface="Source Sans Pro"/>
              </a:defRPr>
            </a:lvl8pPr>
            <a:lvl9pPr marL="3886200" indent="-175259" algn="l" rtl="0">
              <a:spcBef>
                <a:spcPts val="280"/>
              </a:spcBef>
              <a:buClr>
                <a:schemeClr val="accent1"/>
              </a:buClr>
              <a:buFont typeface="Noto Symbol"/>
              <a:buChar char="◼"/>
              <a:defRPr sz="1400" baseline="0">
                <a:solidFill>
                  <a:schemeClr val="dk2"/>
                </a:solidFill>
                <a:latin typeface="Source Sans Pro"/>
                <a:ea typeface="Source Sans Pro"/>
                <a:cs typeface="Source Sans Pro"/>
                <a:sym typeface="Source Sans Pro"/>
              </a:defRPr>
            </a:lvl9pPr>
          </a:lstStyle>
          <a:p>
            <a:endParaRPr/>
          </a:p>
        </p:txBody>
      </p:sp>
      <p:sp>
        <p:nvSpPr>
          <p:cNvPr id="290" name="Shape 290"/>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rgbClr val="445AB0"/>
                </a:solidFill>
                <a:latin typeface="Source Sans Pro"/>
                <a:ea typeface="Source Sans Pro"/>
                <a:cs typeface="Source Sans Pro"/>
                <a:sym typeface="Source Sans Pr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91" name="Shape 291"/>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92" name="Shape 292"/>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5.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7.xml"/><Relationship Id="rId1" Type="http://schemas.openxmlformats.org/officeDocument/2006/relationships/slideLayout" Target="../slideLayouts/slideLayout9.xml"/><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8.xml"/><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9.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8"/>
        <p:cNvGrpSpPr/>
        <p:nvPr/>
      </p:nvGrpSpPr>
      <p:grpSpPr>
        <a:xfrm>
          <a:off x="0" y="0"/>
          <a:ext cx="0" cy="0"/>
          <a:chOff x="0" y="0"/>
          <a:chExt cx="0" cy="0"/>
        </a:xfrm>
      </p:grpSpPr>
      <p:grpSp>
        <p:nvGrpSpPr>
          <p:cNvPr id="9" name="Shape 9"/>
          <p:cNvGrpSpPr/>
          <p:nvPr/>
        </p:nvGrpSpPr>
        <p:grpSpPr>
          <a:xfrm>
            <a:off x="512762" y="5346700"/>
            <a:ext cx="8631237" cy="11112"/>
            <a:chOff x="512762" y="5346700"/>
            <a:chExt cx="8631237" cy="11112"/>
          </a:xfrm>
        </p:grpSpPr>
        <p:pic>
          <p:nvPicPr>
            <p:cNvPr id="10" name="Shape 10"/>
            <p:cNvPicPr preferRelativeResize="0"/>
            <p:nvPr/>
          </p:nvPicPr>
          <p:blipFill rotWithShape="1">
            <a:blip r:embed="rId4">
              <a:alphaModFix/>
            </a:blip>
            <a:srcRect/>
            <a:stretch/>
          </p:blipFill>
          <p:spPr>
            <a:xfrm>
              <a:off x="512762" y="5346700"/>
              <a:ext cx="8631237" cy="11112"/>
            </a:xfrm>
            <a:prstGeom prst="rect">
              <a:avLst/>
            </a:prstGeom>
            <a:noFill/>
            <a:ln>
              <a:noFill/>
            </a:ln>
          </p:spPr>
        </p:pic>
        <p:sp>
          <p:nvSpPr>
            <p:cNvPr id="11" name="Shape 11"/>
            <p:cNvSpPr txBox="1"/>
            <p:nvPr/>
          </p:nvSpPr>
          <p:spPr>
            <a:xfrm>
              <a:off x="514350" y="534987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12" name="Shape 12"/>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13" name="Shape 13"/>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14" name="Shape 14"/>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15" name="Shape 15"/>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16" name="Shape 16"/>
          <p:cNvSpPr txBox="1">
            <a:spLocks noGrp="1"/>
          </p:cNvSpPr>
          <p:nvPr>
            <p:ph type="sldNum" idx="12"/>
          </p:nvPr>
        </p:nvSpPr>
        <p:spPr>
          <a:xfrm>
            <a:off x="8229600" y="6473825"/>
            <a:ext cx="758825" cy="24764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30"/>
        <p:cNvGrpSpPr/>
        <p:nvPr/>
      </p:nvGrpSpPr>
      <p:grpSpPr>
        <a:xfrm>
          <a:off x="0" y="0"/>
          <a:ext cx="0" cy="0"/>
          <a:chOff x="0" y="0"/>
          <a:chExt cx="0" cy="0"/>
        </a:xfrm>
      </p:grpSpPr>
      <p:grpSp>
        <p:nvGrpSpPr>
          <p:cNvPr id="31" name="Shape 31"/>
          <p:cNvGrpSpPr/>
          <p:nvPr/>
        </p:nvGrpSpPr>
        <p:grpSpPr>
          <a:xfrm>
            <a:off x="512762" y="1042987"/>
            <a:ext cx="8631237" cy="17461"/>
            <a:chOff x="512762" y="1042987"/>
            <a:chExt cx="8631237" cy="17461"/>
          </a:xfrm>
        </p:grpSpPr>
        <p:pic>
          <p:nvPicPr>
            <p:cNvPr id="32" name="Shape 32"/>
            <p:cNvPicPr preferRelativeResize="0"/>
            <p:nvPr/>
          </p:nvPicPr>
          <p:blipFill rotWithShape="1">
            <a:blip r:embed="rId4">
              <a:alphaModFix/>
            </a:blip>
            <a:srcRect/>
            <a:stretch/>
          </p:blipFill>
          <p:spPr>
            <a:xfrm>
              <a:off x="512762" y="1042987"/>
              <a:ext cx="8631237" cy="17461"/>
            </a:xfrm>
            <a:prstGeom prst="rect">
              <a:avLst/>
            </a:prstGeom>
            <a:noFill/>
            <a:ln>
              <a:noFill/>
            </a:ln>
          </p:spPr>
        </p:pic>
        <p:sp>
          <p:nvSpPr>
            <p:cNvPr id="33" name="Shape 33"/>
            <p:cNvSpPr txBox="1"/>
            <p:nvPr/>
          </p:nvSpPr>
          <p:spPr>
            <a:xfrm>
              <a:off x="514350" y="105092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grpSp>
        <p:nvGrpSpPr>
          <p:cNvPr id="34" name="Shape 34"/>
          <p:cNvGrpSpPr/>
          <p:nvPr/>
        </p:nvGrpSpPr>
        <p:grpSpPr>
          <a:xfrm>
            <a:off x="512762" y="1042987"/>
            <a:ext cx="8631237" cy="17461"/>
            <a:chOff x="512762" y="1042987"/>
            <a:chExt cx="8631237" cy="17461"/>
          </a:xfrm>
        </p:grpSpPr>
        <p:pic>
          <p:nvPicPr>
            <p:cNvPr id="35" name="Shape 35"/>
            <p:cNvPicPr preferRelativeResize="0"/>
            <p:nvPr/>
          </p:nvPicPr>
          <p:blipFill rotWithShape="1">
            <a:blip r:embed="rId4">
              <a:alphaModFix/>
            </a:blip>
            <a:srcRect/>
            <a:stretch/>
          </p:blipFill>
          <p:spPr>
            <a:xfrm>
              <a:off x="512762" y="1042987"/>
              <a:ext cx="8631237" cy="17461"/>
            </a:xfrm>
            <a:prstGeom prst="rect">
              <a:avLst/>
            </a:prstGeom>
            <a:noFill/>
            <a:ln>
              <a:noFill/>
            </a:ln>
          </p:spPr>
        </p:pic>
        <p:sp>
          <p:nvSpPr>
            <p:cNvPr id="36" name="Shape 36"/>
            <p:cNvSpPr txBox="1"/>
            <p:nvPr/>
          </p:nvSpPr>
          <p:spPr>
            <a:xfrm>
              <a:off x="514350" y="105092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grpSp>
        <p:nvGrpSpPr>
          <p:cNvPr id="37" name="Shape 37"/>
          <p:cNvGrpSpPr/>
          <p:nvPr/>
        </p:nvGrpSpPr>
        <p:grpSpPr>
          <a:xfrm>
            <a:off x="512762" y="1054100"/>
            <a:ext cx="8631237" cy="12699"/>
            <a:chOff x="512762" y="1054100"/>
            <a:chExt cx="8631237" cy="12699"/>
          </a:xfrm>
        </p:grpSpPr>
        <p:pic>
          <p:nvPicPr>
            <p:cNvPr id="38" name="Shape 38"/>
            <p:cNvPicPr preferRelativeResize="0"/>
            <p:nvPr/>
          </p:nvPicPr>
          <p:blipFill rotWithShape="1">
            <a:blip r:embed="rId5">
              <a:alphaModFix/>
            </a:blip>
            <a:srcRect/>
            <a:stretch/>
          </p:blipFill>
          <p:spPr>
            <a:xfrm>
              <a:off x="512762" y="1054100"/>
              <a:ext cx="8631237" cy="12699"/>
            </a:xfrm>
            <a:prstGeom prst="rect">
              <a:avLst/>
            </a:prstGeom>
            <a:noFill/>
            <a:ln>
              <a:noFill/>
            </a:ln>
          </p:spPr>
        </p:pic>
        <p:sp>
          <p:nvSpPr>
            <p:cNvPr id="39" name="Shape 39"/>
            <p:cNvSpPr txBox="1"/>
            <p:nvPr/>
          </p:nvSpPr>
          <p:spPr>
            <a:xfrm>
              <a:off x="514350" y="105727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40" name="Shape 40"/>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41" name="Shape 41"/>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42" name="Shape 42"/>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43" name="Shape 43"/>
          <p:cNvSpPr txBox="1">
            <a:spLocks noGrp="1"/>
          </p:cNvSpPr>
          <p:nvPr>
            <p:ph type="ftr" idx="11"/>
          </p:nvPr>
        </p:nvSpPr>
        <p:spPr>
          <a:xfrm>
            <a:off x="3581400" y="76200"/>
            <a:ext cx="2895600"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229600" y="6473825"/>
            <a:ext cx="758825" cy="24764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176"/>
        <p:cNvGrpSpPr/>
        <p:nvPr/>
      </p:nvGrpSpPr>
      <p:grpSpPr>
        <a:xfrm>
          <a:off x="0" y="0"/>
          <a:ext cx="0" cy="0"/>
          <a:chOff x="0" y="0"/>
          <a:chExt cx="0" cy="0"/>
        </a:xfrm>
      </p:grpSpPr>
      <p:grpSp>
        <p:nvGrpSpPr>
          <p:cNvPr id="177" name="Shape 177"/>
          <p:cNvGrpSpPr/>
          <p:nvPr/>
        </p:nvGrpSpPr>
        <p:grpSpPr>
          <a:xfrm>
            <a:off x="512762" y="1042987"/>
            <a:ext cx="8631237" cy="17461"/>
            <a:chOff x="512762" y="1042987"/>
            <a:chExt cx="8631237" cy="17461"/>
          </a:xfrm>
        </p:grpSpPr>
        <p:pic>
          <p:nvPicPr>
            <p:cNvPr id="178" name="Shape 178"/>
            <p:cNvPicPr preferRelativeResize="0"/>
            <p:nvPr/>
          </p:nvPicPr>
          <p:blipFill rotWithShape="1">
            <a:blip r:embed="rId6">
              <a:alphaModFix/>
            </a:blip>
            <a:srcRect/>
            <a:stretch/>
          </p:blipFill>
          <p:spPr>
            <a:xfrm>
              <a:off x="512762" y="1042987"/>
              <a:ext cx="8631237" cy="17461"/>
            </a:xfrm>
            <a:prstGeom prst="rect">
              <a:avLst/>
            </a:prstGeom>
            <a:noFill/>
            <a:ln>
              <a:noFill/>
            </a:ln>
          </p:spPr>
        </p:pic>
        <p:sp>
          <p:nvSpPr>
            <p:cNvPr id="179" name="Shape 179"/>
            <p:cNvSpPr txBox="1"/>
            <p:nvPr/>
          </p:nvSpPr>
          <p:spPr>
            <a:xfrm>
              <a:off x="514350" y="105092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180" name="Shape 180"/>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181" name="Shape 181"/>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182" name="Shape 182"/>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183" name="Shape 183"/>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
        <p:nvSpPr>
          <p:cNvPr id="184" name="Shape 184"/>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grpSp>
        <p:nvGrpSpPr>
          <p:cNvPr id="185" name="Shape 185"/>
          <p:cNvGrpSpPr/>
          <p:nvPr/>
        </p:nvGrpSpPr>
        <p:grpSpPr>
          <a:xfrm>
            <a:off x="512762" y="1042987"/>
            <a:ext cx="8631237" cy="17461"/>
            <a:chOff x="512762" y="1042987"/>
            <a:chExt cx="8631237" cy="17461"/>
          </a:xfrm>
        </p:grpSpPr>
        <p:pic>
          <p:nvPicPr>
            <p:cNvPr id="186" name="Shape 186"/>
            <p:cNvPicPr preferRelativeResize="0"/>
            <p:nvPr/>
          </p:nvPicPr>
          <p:blipFill rotWithShape="1">
            <a:blip r:embed="rId6">
              <a:alphaModFix/>
            </a:blip>
            <a:srcRect/>
            <a:stretch/>
          </p:blipFill>
          <p:spPr>
            <a:xfrm>
              <a:off x="512762" y="1042987"/>
              <a:ext cx="8631237" cy="17461"/>
            </a:xfrm>
            <a:prstGeom prst="rect">
              <a:avLst/>
            </a:prstGeom>
            <a:noFill/>
            <a:ln>
              <a:noFill/>
            </a:ln>
          </p:spPr>
        </p:pic>
        <p:sp>
          <p:nvSpPr>
            <p:cNvPr id="187" name="Shape 187"/>
            <p:cNvSpPr txBox="1"/>
            <p:nvPr/>
          </p:nvSpPr>
          <p:spPr>
            <a:xfrm>
              <a:off x="514350" y="105092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grpSp>
        <p:nvGrpSpPr>
          <p:cNvPr id="188" name="Shape 188"/>
          <p:cNvGrpSpPr/>
          <p:nvPr/>
        </p:nvGrpSpPr>
        <p:grpSpPr>
          <a:xfrm>
            <a:off x="512762" y="1054100"/>
            <a:ext cx="8631237" cy="12699"/>
            <a:chOff x="512762" y="1054100"/>
            <a:chExt cx="8631237" cy="12699"/>
          </a:xfrm>
        </p:grpSpPr>
        <p:pic>
          <p:nvPicPr>
            <p:cNvPr id="189" name="Shape 189"/>
            <p:cNvPicPr preferRelativeResize="0"/>
            <p:nvPr/>
          </p:nvPicPr>
          <p:blipFill rotWithShape="1">
            <a:blip r:embed="rId7">
              <a:alphaModFix/>
            </a:blip>
            <a:srcRect/>
            <a:stretch/>
          </p:blipFill>
          <p:spPr>
            <a:xfrm>
              <a:off x="512762" y="1054100"/>
              <a:ext cx="8631237" cy="12699"/>
            </a:xfrm>
            <a:prstGeom prst="rect">
              <a:avLst/>
            </a:prstGeom>
            <a:noFill/>
            <a:ln>
              <a:noFill/>
            </a:ln>
          </p:spPr>
        </p:pic>
        <p:sp>
          <p:nvSpPr>
            <p:cNvPr id="190" name="Shape 190"/>
            <p:cNvSpPr txBox="1"/>
            <p:nvPr/>
          </p:nvSpPr>
          <p:spPr>
            <a:xfrm>
              <a:off x="514350" y="105727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09"/>
        <p:cNvGrpSpPr/>
        <p:nvPr/>
      </p:nvGrpSpPr>
      <p:grpSpPr>
        <a:xfrm>
          <a:off x="0" y="0"/>
          <a:ext cx="0" cy="0"/>
          <a:chOff x="0" y="0"/>
          <a:chExt cx="0" cy="0"/>
        </a:xfrm>
      </p:grpSpPr>
      <p:grpSp>
        <p:nvGrpSpPr>
          <p:cNvPr id="210" name="Shape 210"/>
          <p:cNvGrpSpPr/>
          <p:nvPr/>
        </p:nvGrpSpPr>
        <p:grpSpPr>
          <a:xfrm>
            <a:off x="512762" y="3438525"/>
            <a:ext cx="8631237" cy="11112"/>
            <a:chOff x="512762" y="3438525"/>
            <a:chExt cx="8631237" cy="11112"/>
          </a:xfrm>
        </p:grpSpPr>
        <p:pic>
          <p:nvPicPr>
            <p:cNvPr id="211" name="Shape 211"/>
            <p:cNvPicPr preferRelativeResize="0"/>
            <p:nvPr/>
          </p:nvPicPr>
          <p:blipFill rotWithShape="1">
            <a:blip r:embed="rId4">
              <a:alphaModFix/>
            </a:blip>
            <a:srcRect/>
            <a:stretch/>
          </p:blipFill>
          <p:spPr>
            <a:xfrm>
              <a:off x="512762" y="3438525"/>
              <a:ext cx="8631237" cy="11112"/>
            </a:xfrm>
            <a:prstGeom prst="rect">
              <a:avLst/>
            </a:prstGeom>
            <a:noFill/>
            <a:ln>
              <a:noFill/>
            </a:ln>
          </p:spPr>
        </p:pic>
        <p:sp>
          <p:nvSpPr>
            <p:cNvPr id="212" name="Shape 212"/>
            <p:cNvSpPr txBox="1"/>
            <p:nvPr/>
          </p:nvSpPr>
          <p:spPr>
            <a:xfrm>
              <a:off x="514350" y="3444875"/>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213" name="Shape 213"/>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214" name="Shape 214"/>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215" name="Shape 215"/>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16" name="Shape 216"/>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17" name="Shape 217"/>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53"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24"/>
        <p:cNvGrpSpPr/>
        <p:nvPr/>
      </p:nvGrpSpPr>
      <p:grpSpPr>
        <a:xfrm>
          <a:off x="0" y="0"/>
          <a:ext cx="0" cy="0"/>
          <a:chOff x="0" y="0"/>
          <a:chExt cx="0" cy="0"/>
        </a:xfrm>
      </p:grpSpPr>
      <p:grpSp>
        <p:nvGrpSpPr>
          <p:cNvPr id="225" name="Shape 225"/>
          <p:cNvGrpSpPr/>
          <p:nvPr/>
        </p:nvGrpSpPr>
        <p:grpSpPr>
          <a:xfrm>
            <a:off x="512762" y="6016625"/>
            <a:ext cx="8631237" cy="12699"/>
            <a:chOff x="512762" y="6016625"/>
            <a:chExt cx="8631237" cy="12699"/>
          </a:xfrm>
        </p:grpSpPr>
        <p:pic>
          <p:nvPicPr>
            <p:cNvPr id="226" name="Shape 226"/>
            <p:cNvPicPr preferRelativeResize="0"/>
            <p:nvPr/>
          </p:nvPicPr>
          <p:blipFill rotWithShape="1">
            <a:blip r:embed="rId4">
              <a:alphaModFix/>
            </a:blip>
            <a:srcRect/>
            <a:stretch/>
          </p:blipFill>
          <p:spPr>
            <a:xfrm>
              <a:off x="512762" y="6016625"/>
              <a:ext cx="8631237" cy="12699"/>
            </a:xfrm>
            <a:prstGeom prst="rect">
              <a:avLst/>
            </a:prstGeom>
            <a:noFill/>
            <a:ln>
              <a:noFill/>
            </a:ln>
          </p:spPr>
        </p:pic>
        <p:sp>
          <p:nvSpPr>
            <p:cNvPr id="227" name="Shape 227"/>
            <p:cNvSpPr txBox="1"/>
            <p:nvPr/>
          </p:nvSpPr>
          <p:spPr>
            <a:xfrm>
              <a:off x="514350" y="6019800"/>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228" name="Shape 228"/>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229" name="Shape 229"/>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230" name="Shape 230"/>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31" name="Shape 231"/>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32" name="Shape 232"/>
          <p:cNvSpPr txBox="1">
            <a:spLocks noGrp="1"/>
          </p:cNvSpPr>
          <p:nvPr>
            <p:ph type="sldNum" idx="12"/>
          </p:nvPr>
        </p:nvSpPr>
        <p:spPr>
          <a:xfrm>
            <a:off x="8229600" y="6477000"/>
            <a:ext cx="762000" cy="24764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54"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244" name="Shape 244"/>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245" name="Shape 245"/>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46" name="Shape 246"/>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47" name="Shape 247"/>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55"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52"/>
        <p:cNvGrpSpPr/>
        <p:nvPr/>
      </p:nvGrpSpPr>
      <p:grpSpPr>
        <a:xfrm>
          <a:off x="0" y="0"/>
          <a:ext cx="0" cy="0"/>
          <a:chOff x="0" y="0"/>
          <a:chExt cx="0" cy="0"/>
        </a:xfrm>
      </p:grpSpPr>
      <p:grpSp>
        <p:nvGrpSpPr>
          <p:cNvPr id="253" name="Shape 253"/>
          <p:cNvGrpSpPr/>
          <p:nvPr/>
        </p:nvGrpSpPr>
        <p:grpSpPr>
          <a:xfrm>
            <a:off x="512762" y="5846762"/>
            <a:ext cx="8631237" cy="11112"/>
            <a:chOff x="512762" y="5846762"/>
            <a:chExt cx="8631237" cy="11112"/>
          </a:xfrm>
        </p:grpSpPr>
        <p:pic>
          <p:nvPicPr>
            <p:cNvPr id="254" name="Shape 254"/>
            <p:cNvPicPr preferRelativeResize="0"/>
            <p:nvPr/>
          </p:nvPicPr>
          <p:blipFill rotWithShape="1">
            <a:blip r:embed="rId4">
              <a:alphaModFix/>
            </a:blip>
            <a:srcRect/>
            <a:stretch/>
          </p:blipFill>
          <p:spPr>
            <a:xfrm>
              <a:off x="512762" y="5846762"/>
              <a:ext cx="8631237" cy="11112"/>
            </a:xfrm>
            <a:prstGeom prst="rect">
              <a:avLst/>
            </a:prstGeom>
            <a:noFill/>
            <a:ln>
              <a:noFill/>
            </a:ln>
          </p:spPr>
        </p:pic>
        <p:sp>
          <p:nvSpPr>
            <p:cNvPr id="255" name="Shape 255"/>
            <p:cNvSpPr txBox="1"/>
            <p:nvPr/>
          </p:nvSpPr>
          <p:spPr>
            <a:xfrm>
              <a:off x="514350" y="5848350"/>
              <a:ext cx="0" cy="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256" name="Shape 256"/>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257" name="Shape 257"/>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258" name="Shape 258"/>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59" name="Shape 259"/>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60" name="Shape 260"/>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56"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270" name="Shape 270"/>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271" name="Shape 271"/>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72" name="Shape 272"/>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73" name="Shape 273"/>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81"/>
        <p:cNvGrpSpPr/>
        <p:nvPr/>
      </p:nvGrpSpPr>
      <p:grpSpPr>
        <a:xfrm>
          <a:off x="0" y="0"/>
          <a:ext cx="0" cy="0"/>
          <a:chOff x="0" y="0"/>
          <a:chExt cx="0" cy="0"/>
        </a:xfrm>
      </p:grpSpPr>
      <p:sp>
        <p:nvSpPr>
          <p:cNvPr id="282" name="Shape 282"/>
          <p:cNvSpPr txBox="1">
            <a:spLocks noGrp="1"/>
          </p:cNvSpPr>
          <p:nvPr>
            <p:ph type="body" idx="1"/>
          </p:nvPr>
        </p:nvSpPr>
        <p:spPr>
          <a:xfrm>
            <a:off x="304800" y="1554162"/>
            <a:ext cx="8686800" cy="4525961"/>
          </a:xfrm>
          <a:prstGeom prst="rect">
            <a:avLst/>
          </a:prstGeom>
          <a:noFill/>
          <a:ln>
            <a:noFill/>
          </a:ln>
        </p:spPr>
        <p:txBody>
          <a:bodyPr lIns="91425" tIns="91425" rIns="91425" bIns="91425" anchor="t" anchorCtr="0"/>
          <a:lstStyle>
            <a:lvl1pPr marL="342900" marR="0" indent="-200660" algn="l" rtl="0">
              <a:spcBef>
                <a:spcPts val="640"/>
              </a:spcBef>
              <a:spcAft>
                <a:spcPts val="0"/>
              </a:spcAft>
              <a:buClr>
                <a:schemeClr val="accent1"/>
              </a:buClr>
              <a:buFont typeface="Noto Symbol"/>
              <a:buChar char="✕"/>
              <a:defRPr sz="3200" b="0" i="0" u="none" strike="noStrike" cap="none" baseline="0">
                <a:solidFill>
                  <a:schemeClr val="dk2"/>
                </a:solidFill>
                <a:latin typeface="Source Sans Pro"/>
                <a:ea typeface="Source Sans Pro"/>
                <a:cs typeface="Source Sans Pro"/>
                <a:sym typeface="Source Sans Pro"/>
              </a:defRPr>
            </a:lvl1pPr>
            <a:lvl2pPr marL="742950" marR="0" indent="-161290" algn="l" rtl="0">
              <a:spcBef>
                <a:spcPts val="560"/>
              </a:spcBef>
              <a:spcAft>
                <a:spcPts val="0"/>
              </a:spcAft>
              <a:buClr>
                <a:schemeClr val="accent1"/>
              </a:buClr>
              <a:buFont typeface="Noto Symbol"/>
              <a:buChar char="+"/>
              <a:defRPr sz="2800" b="0" i="0" u="none" strike="noStrike" cap="none" baseline="0">
                <a:solidFill>
                  <a:schemeClr val="dk2"/>
                </a:solidFill>
                <a:latin typeface="Source Sans Pro"/>
                <a:ea typeface="Source Sans Pro"/>
                <a:cs typeface="Source Sans Pro"/>
                <a:sym typeface="Source Sans Pro"/>
              </a:defRPr>
            </a:lvl2pPr>
            <a:lvl3pPr marL="1143000" marR="0" indent="-121919" algn="l" rtl="0">
              <a:spcBef>
                <a:spcPts val="480"/>
              </a:spcBef>
              <a:spcAft>
                <a:spcPts val="0"/>
              </a:spcAft>
              <a:buClr>
                <a:schemeClr val="accent1"/>
              </a:buClr>
              <a:buFont typeface="Noto Symbol"/>
              <a:buChar char="✕"/>
              <a:defRPr sz="2400" b="0" i="0" u="none" strike="noStrike" cap="none" baseline="0">
                <a:solidFill>
                  <a:schemeClr val="dk2"/>
                </a:solidFill>
                <a:latin typeface="Source Sans Pro"/>
                <a:ea typeface="Source Sans Pro"/>
                <a:cs typeface="Source Sans Pro"/>
                <a:sym typeface="Source Sans Pro"/>
              </a:defRPr>
            </a:lvl3pPr>
            <a:lvl4pPr marL="1600200" marR="0" indent="-139700" algn="l" rtl="0">
              <a:spcBef>
                <a:spcPts val="400"/>
              </a:spcBef>
              <a:spcAft>
                <a:spcPts val="0"/>
              </a:spcAft>
              <a:buClr>
                <a:schemeClr val="accent1"/>
              </a:buClr>
              <a:buFont typeface="Noto Symbol"/>
              <a:buChar char="✱"/>
              <a:defRPr sz="2000" b="0" i="0" u="none" strike="noStrike" cap="none" baseline="0">
                <a:solidFill>
                  <a:schemeClr val="dk2"/>
                </a:solidFill>
                <a:latin typeface="Source Sans Pro"/>
                <a:ea typeface="Source Sans Pro"/>
                <a:cs typeface="Source Sans Pro"/>
                <a:sym typeface="Source Sans Pro"/>
              </a:defRPr>
            </a:lvl4pPr>
            <a:lvl5pPr marL="2057400" marR="0" indent="-160020" algn="l" rtl="0">
              <a:spcBef>
                <a:spcPts val="360"/>
              </a:spcBef>
              <a:spcAft>
                <a:spcPts val="0"/>
              </a:spcAft>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5pPr>
            <a:lvl6pPr marL="2514600" marR="0" indent="-160020" algn="l" rtl="0">
              <a:spcBef>
                <a:spcPts val="360"/>
              </a:spcBef>
              <a:buClr>
                <a:schemeClr val="accent1"/>
              </a:buClr>
              <a:buFont typeface="Noto Symbol"/>
              <a:buChar char="+"/>
              <a:defRPr sz="1800" b="0" i="0" u="none" strike="noStrike" cap="none" baseline="0">
                <a:solidFill>
                  <a:schemeClr val="dk2"/>
                </a:solidFill>
                <a:latin typeface="Source Sans Pro"/>
                <a:ea typeface="Source Sans Pro"/>
                <a:cs typeface="Source Sans Pro"/>
                <a:sym typeface="Source Sans Pro"/>
              </a:defRPr>
            </a:lvl6pPr>
            <a:lvl7pPr marL="2971800" marR="0" indent="-167639"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7pPr>
            <a:lvl8pPr marL="3429000" marR="0" indent="-167640" algn="l" rtl="0">
              <a:spcBef>
                <a:spcPts val="320"/>
              </a:spcBef>
              <a:buClr>
                <a:schemeClr val="accent1"/>
              </a:buClr>
              <a:buFont typeface="Noto Symbol"/>
              <a:buChar char="◆"/>
              <a:defRPr sz="1600" b="0" i="0" u="none" strike="noStrike" cap="none" baseline="0">
                <a:solidFill>
                  <a:schemeClr val="dk2"/>
                </a:solidFill>
                <a:latin typeface="Source Sans Pro"/>
                <a:ea typeface="Source Sans Pro"/>
                <a:cs typeface="Source Sans Pro"/>
                <a:sym typeface="Source Sans Pro"/>
              </a:defRPr>
            </a:lvl8pPr>
            <a:lvl9pPr marL="3886200" marR="0" indent="-175259" algn="l" rtl="0">
              <a:spcBef>
                <a:spcPts val="280"/>
              </a:spcBef>
              <a:buClr>
                <a:schemeClr val="accent1"/>
              </a:buClr>
              <a:buFont typeface="Noto Symbol"/>
              <a:buChar char="◼"/>
              <a:defRPr sz="1400" b="0" i="0" u="none" strike="noStrike" cap="none" baseline="0">
                <a:solidFill>
                  <a:schemeClr val="dk2"/>
                </a:solidFill>
                <a:latin typeface="Source Sans Pro"/>
                <a:ea typeface="Source Sans Pro"/>
                <a:cs typeface="Source Sans Pro"/>
                <a:sym typeface="Source Sans Pro"/>
              </a:defRPr>
            </a:lvl9pPr>
          </a:lstStyle>
          <a:p>
            <a:endParaRPr/>
          </a:p>
        </p:txBody>
      </p:sp>
      <p:sp>
        <p:nvSpPr>
          <p:cNvPr id="283" name="Shape 283"/>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1pPr>
            <a:lvl2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2pPr>
            <a:lvl3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3pPr>
            <a:lvl4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4pPr>
            <a:lvl5pPr marL="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5pPr>
            <a:lvl6pPr marL="4572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6pPr>
            <a:lvl7pPr marL="9144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7pPr>
            <a:lvl8pPr marL="13716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8pPr>
            <a:lvl9pPr marL="1828800" marR="0" indent="0" algn="l" rtl="0">
              <a:spcBef>
                <a:spcPts val="0"/>
              </a:spcBef>
              <a:spcAft>
                <a:spcPts val="0"/>
              </a:spcAft>
              <a:defRPr sz="3600" b="0" i="0" u="none" strike="noStrike" cap="none" baseline="0">
                <a:solidFill>
                  <a:schemeClr val="dk2"/>
                </a:solidFill>
                <a:latin typeface="Souce Sans Pro"/>
                <a:ea typeface="Souce Sans Pro"/>
                <a:cs typeface="Souce Sans Pro"/>
                <a:sym typeface="Souce Sans Pro"/>
              </a:defRPr>
            </a:lvl9pPr>
          </a:lstStyle>
          <a:p>
            <a:endParaRPr/>
          </a:p>
        </p:txBody>
      </p:sp>
      <p:sp>
        <p:nvSpPr>
          <p:cNvPr id="284" name="Shape 284"/>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200" b="0" i="0" u="none" strike="noStrike" cap="none" baseline="0">
                <a:solidFill>
                  <a:srgbClr val="445AB0"/>
                </a:solidFill>
                <a:latin typeface="Source Sans Pro"/>
                <a:ea typeface="Source Sans Pro"/>
                <a:cs typeface="Source Sans Pro"/>
                <a:sym typeface="Source Sans Pro"/>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85" name="Shape 285"/>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1pPr>
            <a:lvl2pPr marL="4572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2pPr>
            <a:lvl3pPr marL="914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3pPr>
            <a:lvl4pPr marL="13716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4pPr>
            <a:lvl5pPr marL="1828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5pPr>
            <a:lvl6pPr marL="2286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6pPr>
            <a:lvl7pPr marL="32004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7pPr>
            <a:lvl8pPr marL="45720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8pPr>
            <a:lvl9pPr marL="6400800" marR="0" indent="0" algn="l" rtl="0">
              <a:lnSpc>
                <a:spcPct val="100000"/>
              </a:lnSpc>
              <a:spcBef>
                <a:spcPts val="0"/>
              </a:spcBef>
              <a:spcAft>
                <a:spcPts val="0"/>
              </a:spcAft>
              <a:defRPr sz="1800" b="0" i="0" u="none" strike="noStrike" cap="none" baseline="0">
                <a:solidFill>
                  <a:schemeClr val="dk1"/>
                </a:solidFill>
                <a:latin typeface="Arial"/>
                <a:ea typeface="Arial"/>
                <a:cs typeface="Arial"/>
                <a:sym typeface="Arial"/>
              </a:defRPr>
            </a:lvl9pPr>
          </a:lstStyle>
          <a:p>
            <a:endParaRPr/>
          </a:p>
        </p:txBody>
      </p:sp>
      <p:sp>
        <p:nvSpPr>
          <p:cNvPr id="286" name="Shape 286"/>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D38E27"/>
              </a:buClr>
              <a:buSzPct val="25000"/>
              <a:buFont typeface="Source Sans Pro"/>
              <a:buNone/>
            </a:pPr>
            <a:fld id="{00000000-1234-1234-1234-123412341234}" type="slidenum">
              <a:rPr lang="en-US" sz="1200" b="0" i="0" u="none" strike="noStrike" cap="none" baseline="0">
                <a:solidFill>
                  <a:srgbClr val="D38E27"/>
                </a:solidFill>
                <a:latin typeface="Source Sans Pro"/>
                <a:ea typeface="Source Sans Pro"/>
                <a:cs typeface="Source Sans Pro"/>
                <a:sym typeface="Source Sans Pro"/>
              </a:rPr>
              <a:t>‹#›</a:t>
            </a:fld>
            <a:endParaRPr lang="en-US" sz="1200" b="0" i="0" u="none" strike="noStrike" cap="none" baseline="0">
              <a:solidFill>
                <a:srgbClr val="D38E27"/>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aptc.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pic>
        <p:nvPicPr>
          <p:cNvPr id="24" name="Shape 24"/>
          <p:cNvPicPr preferRelativeResize="0">
            <a:picLocks noGrp="1"/>
          </p:cNvPicPr>
          <p:nvPr>
            <p:ph type="ctrTitle"/>
          </p:nvPr>
        </p:nvPicPr>
        <p:blipFill rotWithShape="1">
          <a:blip r:embed="rId3">
            <a:alphaModFix/>
          </a:blip>
          <a:srcRect/>
          <a:stretch/>
        </p:blipFill>
        <p:spPr>
          <a:xfrm>
            <a:off x="219075" y="4588328"/>
            <a:ext cx="8650287" cy="1264983"/>
          </a:xfrm>
          <a:prstGeom prst="rect">
            <a:avLst/>
          </a:prstGeom>
          <a:noFill/>
          <a:ln>
            <a:noFill/>
          </a:ln>
        </p:spPr>
      </p:pic>
      <p:sp>
        <p:nvSpPr>
          <p:cNvPr id="25" name="Shape 25"/>
          <p:cNvSpPr txBox="1">
            <a:spLocks noGrp="1"/>
          </p:cNvSpPr>
          <p:nvPr>
            <p:ph type="subTitle" idx="1"/>
          </p:nvPr>
        </p:nvSpPr>
        <p:spPr>
          <a:xfrm>
            <a:off x="411162" y="3938587"/>
            <a:ext cx="8458200" cy="914400"/>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Clr>
                <a:schemeClr val="accent1"/>
              </a:buClr>
              <a:buFont typeface="Noto Symbol"/>
              <a:buNone/>
            </a:pPr>
            <a:r>
              <a:rPr lang="en-US" sz="3600" b="0" i="0" u="none" strike="noStrike" cap="none" baseline="0" dirty="0">
                <a:solidFill>
                  <a:srgbClr val="1C223C"/>
                </a:solidFill>
                <a:latin typeface="Source Sans Pro"/>
                <a:ea typeface="Source Sans Pro"/>
                <a:cs typeface="Source Sans Pro"/>
                <a:sym typeface="Source Sans Pro"/>
              </a:rPr>
              <a:t>PTC Class 107</a:t>
            </a:r>
            <a:endParaRPr sz="3600" b="0" i="0" u="none" strike="noStrike" cap="none" baseline="0" dirty="0">
              <a:solidFill>
                <a:srgbClr val="1C223C"/>
              </a:solidFill>
              <a:latin typeface="Source Sans Pro"/>
              <a:ea typeface="Source Sans Pro"/>
              <a:cs typeface="Source Sans Pro"/>
              <a:sym typeface="Source Sans Pro"/>
            </a:endParaRPr>
          </a:p>
        </p:txBody>
      </p:sp>
      <p:pic>
        <p:nvPicPr>
          <p:cNvPr id="6" name="Picture 5" descr="A picture containing room&#10;&#10;Description automatically generated">
            <a:extLst>
              <a:ext uri="{FF2B5EF4-FFF2-40B4-BE49-F238E27FC236}">
                <a16:creationId xmlns:a16="http://schemas.microsoft.com/office/drawing/2014/main" id="{161DFC9E-0023-4C53-82F8-1EE356FC27BD}"/>
              </a:ext>
            </a:extLst>
          </p:cNvPr>
          <p:cNvPicPr>
            <a:picLocks noChangeAspect="1"/>
          </p:cNvPicPr>
          <p:nvPr/>
        </p:nvPicPr>
        <p:blipFill>
          <a:blip r:embed="rId4"/>
          <a:stretch>
            <a:fillRect/>
          </a:stretch>
        </p:blipFill>
        <p:spPr>
          <a:xfrm>
            <a:off x="4370614" y="397327"/>
            <a:ext cx="4142015" cy="4071259"/>
          </a:xfrm>
          <a:prstGeom prst="rect">
            <a:avLst/>
          </a:prstGeom>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3" name="Title 2"/>
          <p:cNvSpPr>
            <a:spLocks noGrp="1"/>
          </p:cNvSpPr>
          <p:nvPr>
            <p:ph type="title"/>
          </p:nvPr>
        </p:nvSpPr>
        <p:spPr/>
        <p:txBody>
          <a:bodyPr/>
          <a:lstStyle/>
          <a:p>
            <a:r>
              <a:rPr lang="en-US" dirty="0"/>
              <a:t>Who Are We?</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3" name="Shape 53"/>
          <p:cNvSpPr txBox="1">
            <a:spLocks noGrp="1"/>
          </p:cNvSpPr>
          <p:nvPr>
            <p:ph type="body" idx="1"/>
          </p:nvPr>
        </p:nvSpPr>
        <p:spPr>
          <a:xfrm>
            <a:off x="304800" y="1554162"/>
            <a:ext cx="8686800" cy="4525961"/>
          </a:xfrm>
          <a:prstGeom prst="rect">
            <a:avLst/>
          </a:prstGeom>
          <a:noFill/>
          <a:ln>
            <a:noFill/>
          </a:ln>
        </p:spPr>
        <p:txBody>
          <a:bodyPr lIns="91425" tIns="45700" rIns="91425" bIns="45700" anchor="t" anchorCtr="0">
            <a:noAutofit/>
          </a:bodyPr>
          <a:lstStyle/>
          <a:p>
            <a:pPr marL="457200" marR="0" lvl="0" indent="-457200" algn="l" rtl="0">
              <a:lnSpc>
                <a:spcPct val="90000"/>
              </a:lnSpc>
              <a:spcBef>
                <a:spcPts val="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Welcome</a:t>
            </a:r>
          </a:p>
          <a:p>
            <a:pPr marL="457200" marR="0" lvl="0" indent="-457200" algn="l" rtl="0">
              <a:lnSpc>
                <a:spcPct val="9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Aims and Methods of Scouting and Venturing</a:t>
            </a:r>
          </a:p>
          <a:p>
            <a:pPr marL="457200" marR="0" lvl="0" indent="-457200" algn="l" rtl="0">
              <a:lnSpc>
                <a:spcPct val="9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The Chartered Organization</a:t>
            </a:r>
          </a:p>
          <a:p>
            <a:pPr marL="457200" marR="0" lvl="0" indent="-457200" algn="l" rtl="0">
              <a:lnSpc>
                <a:spcPct val="9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Crew Leadership</a:t>
            </a:r>
          </a:p>
          <a:p>
            <a:pPr marL="457200" marR="0" lvl="0" indent="-457200" algn="l" rtl="0">
              <a:lnSpc>
                <a:spcPct val="9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Crew Committee Organization and Responsibilities</a:t>
            </a:r>
          </a:p>
          <a:p>
            <a:pPr marL="457200" marR="0" lvl="0" indent="-457200" algn="l" rtl="0">
              <a:lnSpc>
                <a:spcPct val="9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Selecting and Retaining Adult Leaders</a:t>
            </a:r>
          </a:p>
          <a:p>
            <a:pPr marL="457200" marR="0" lvl="0" indent="-457200" algn="l" rtl="0">
              <a:lnSpc>
                <a:spcPct val="9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Closing</a:t>
            </a:r>
          </a:p>
        </p:txBody>
      </p:sp>
      <p:sp>
        <p:nvSpPr>
          <p:cNvPr id="2" name="Title 1"/>
          <p:cNvSpPr>
            <a:spLocks noGrp="1"/>
          </p:cNvSpPr>
          <p:nvPr>
            <p:ph type="title"/>
          </p:nvPr>
        </p:nvSpPr>
        <p:spPr/>
        <p:txBody>
          <a:bodyPr/>
          <a:lstStyle/>
          <a:p>
            <a:r>
              <a:rPr lang="en-US" dirty="0"/>
              <a:t>Agenda</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7" name="Shape 67"/>
          <p:cNvSpPr txBox="1">
            <a:spLocks noGrp="1"/>
          </p:cNvSpPr>
          <p:nvPr>
            <p:ph type="body" idx="1"/>
          </p:nvPr>
        </p:nvSpPr>
        <p:spPr>
          <a:xfrm>
            <a:off x="304800" y="1982912"/>
            <a:ext cx="8686800" cy="4097211"/>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Youth and young adults</a:t>
            </a:r>
          </a:p>
          <a:p>
            <a:pPr marL="457200" marR="0" lvl="0" indent="-457200" algn="l" rtl="0">
              <a:lnSpc>
                <a:spcPct val="10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Definition clarifications</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err="1">
                <a:solidFill>
                  <a:schemeClr val="dk2"/>
                </a:solidFill>
                <a:latin typeface="Source Sans Pro"/>
                <a:ea typeface="Source Sans Pro"/>
                <a:cs typeface="Source Sans Pro"/>
                <a:sym typeface="Source Sans Pro"/>
              </a:rPr>
              <a:t>Venturers</a:t>
            </a:r>
            <a:endParaRPr lang="en-US" sz="2800" b="0" i="0" u="none" strike="noStrike" cap="none" baseline="0" dirty="0">
              <a:solidFill>
                <a:schemeClr val="dk2"/>
              </a:solidFill>
              <a:latin typeface="Source Sans Pro"/>
              <a:ea typeface="Source Sans Pro"/>
              <a:cs typeface="Source Sans Pro"/>
              <a:sym typeface="Source Sans Pro"/>
            </a:endParaRP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Venturing</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Separate unit</a:t>
            </a:r>
          </a:p>
          <a:p>
            <a:pPr marL="0" marR="0" lvl="0" indent="0" algn="l" rtl="0">
              <a:spcBef>
                <a:spcPts val="0"/>
              </a:spcBef>
              <a:buNone/>
            </a:pPr>
            <a:endParaRPr sz="2800" b="0" i="0" u="none" strike="noStrike" cap="none" baseline="0" dirty="0">
              <a:solidFill>
                <a:schemeClr val="dk2"/>
              </a:solidFill>
              <a:latin typeface="Source Sans Pro"/>
              <a:ea typeface="Source Sans Pro"/>
              <a:cs typeface="Source Sans Pro"/>
              <a:sym typeface="Source Sans Pro"/>
            </a:endParaRPr>
          </a:p>
        </p:txBody>
      </p:sp>
      <p:sp>
        <p:nvSpPr>
          <p:cNvPr id="2" name="Title 1"/>
          <p:cNvSpPr>
            <a:spLocks noGrp="1"/>
          </p:cNvSpPr>
          <p:nvPr>
            <p:ph type="title"/>
          </p:nvPr>
        </p:nvSpPr>
        <p:spPr>
          <a:xfrm>
            <a:off x="457200" y="448835"/>
            <a:ext cx="8686800" cy="838199"/>
          </a:xfrm>
        </p:spPr>
        <p:txBody>
          <a:bodyPr/>
          <a:lstStyle/>
          <a:p>
            <a:r>
              <a:rPr lang="en-US" dirty="0"/>
              <a:t>What is Venturing</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body" idx="1"/>
          </p:nvPr>
        </p:nvSpPr>
        <p:spPr>
          <a:xfrm>
            <a:off x="304800" y="1554162"/>
            <a:ext cx="8686800" cy="4525961"/>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Aims and Methods of Scouting</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Aims of Scouting</a:t>
            </a:r>
          </a:p>
          <a:p>
            <a:pPr marL="1257300" marR="0" lvl="2" indent="-342900" algn="l" rtl="0">
              <a:lnSpc>
                <a:spcPct val="100000"/>
              </a:lnSpc>
              <a:spcBef>
                <a:spcPts val="480"/>
              </a:spcBef>
              <a:spcAft>
                <a:spcPts val="0"/>
              </a:spcAft>
              <a:buClr>
                <a:schemeClr val="accent1"/>
              </a:buClr>
              <a:buSzPct val="70000"/>
              <a:buFont typeface="Wingdings" panose="05000000000000000000" pitchFamily="2" charset="2"/>
              <a:buChar char="v"/>
            </a:pPr>
            <a:r>
              <a:rPr lang="en-US" sz="2400" b="0" i="0" u="none" strike="noStrike" cap="none" baseline="0" dirty="0">
                <a:solidFill>
                  <a:schemeClr val="dk2"/>
                </a:solidFill>
                <a:latin typeface="Source Sans Pro"/>
                <a:ea typeface="Source Sans Pro"/>
                <a:cs typeface="Source Sans Pro"/>
                <a:sym typeface="Source Sans Pro"/>
              </a:rPr>
              <a:t>Character development</a:t>
            </a:r>
          </a:p>
          <a:p>
            <a:pPr marL="1257300" marR="0" lvl="2" indent="-342900" algn="l" rtl="0">
              <a:lnSpc>
                <a:spcPct val="100000"/>
              </a:lnSpc>
              <a:spcBef>
                <a:spcPts val="480"/>
              </a:spcBef>
              <a:spcAft>
                <a:spcPts val="0"/>
              </a:spcAft>
              <a:buClr>
                <a:schemeClr val="accent1"/>
              </a:buClr>
              <a:buSzPct val="70000"/>
              <a:buFont typeface="Wingdings" panose="05000000000000000000" pitchFamily="2" charset="2"/>
              <a:buChar char="v"/>
            </a:pPr>
            <a:r>
              <a:rPr lang="en-US" sz="2400" b="0" i="0" u="none" strike="noStrike" cap="none" baseline="0" dirty="0">
                <a:solidFill>
                  <a:schemeClr val="dk2"/>
                </a:solidFill>
                <a:latin typeface="Source Sans Pro"/>
                <a:ea typeface="Source Sans Pro"/>
                <a:cs typeface="Source Sans Pro"/>
                <a:sym typeface="Source Sans Pro"/>
              </a:rPr>
              <a:t>Citizenship training</a:t>
            </a:r>
          </a:p>
          <a:p>
            <a:pPr marL="1257300" marR="0" lvl="2" indent="-342900" algn="l" rtl="0">
              <a:lnSpc>
                <a:spcPct val="100000"/>
              </a:lnSpc>
              <a:spcBef>
                <a:spcPts val="480"/>
              </a:spcBef>
              <a:spcAft>
                <a:spcPts val="0"/>
              </a:spcAft>
              <a:buClr>
                <a:schemeClr val="accent1"/>
              </a:buClr>
              <a:buSzPct val="70000"/>
              <a:buFont typeface="Wingdings" panose="05000000000000000000" pitchFamily="2" charset="2"/>
              <a:buChar char="v"/>
            </a:pPr>
            <a:r>
              <a:rPr lang="en-US" sz="2400" b="0" i="0" u="none" strike="noStrike" cap="none" baseline="0" dirty="0">
                <a:solidFill>
                  <a:schemeClr val="dk2"/>
                </a:solidFill>
                <a:latin typeface="Source Sans Pro"/>
                <a:ea typeface="Source Sans Pro"/>
                <a:cs typeface="Source Sans Pro"/>
                <a:sym typeface="Source Sans Pro"/>
              </a:rPr>
              <a:t>Mental and physical fitness</a:t>
            </a:r>
          </a:p>
        </p:txBody>
      </p:sp>
      <p:sp>
        <p:nvSpPr>
          <p:cNvPr id="2" name="Title 1"/>
          <p:cNvSpPr>
            <a:spLocks noGrp="1"/>
          </p:cNvSpPr>
          <p:nvPr>
            <p:ph type="title"/>
          </p:nvPr>
        </p:nvSpPr>
        <p:spPr>
          <a:xfrm>
            <a:off x="304800" y="358777"/>
            <a:ext cx="8686800" cy="838199"/>
          </a:xfrm>
        </p:spPr>
        <p:txBody>
          <a:bodyPr/>
          <a:lstStyle/>
          <a:p>
            <a:r>
              <a:rPr lang="en-US" dirty="0"/>
              <a:t>Aims and Methods of Scouting and Venturing</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r>
              <a:rPr lang="en-US" sz="3600" b="0" i="0" u="none" strike="noStrike" cap="none" baseline="0" dirty="0">
                <a:solidFill>
                  <a:schemeClr val="dk2"/>
                </a:solidFill>
                <a:latin typeface="Souce Sans Pro"/>
                <a:ea typeface="Souce Sans Pro"/>
                <a:cs typeface="Souce Sans Pro"/>
                <a:sym typeface="Souce Sans Pro"/>
              </a:rPr>
              <a:t>The Venturing Program</a:t>
            </a:r>
            <a:endParaRPr sz="3600" b="0" i="0" u="none" strike="noStrike" cap="none" baseline="0" dirty="0">
              <a:solidFill>
                <a:schemeClr val="dk2"/>
              </a:solidFill>
              <a:latin typeface="Souce Sans Pro"/>
              <a:ea typeface="Souce Sans Pro"/>
              <a:cs typeface="Souce Sans Pro"/>
              <a:sym typeface="Souce Sans Pro"/>
            </a:endParaRPr>
          </a:p>
        </p:txBody>
      </p:sp>
      <p:sp>
        <p:nvSpPr>
          <p:cNvPr id="80" name="Shape 80"/>
          <p:cNvSpPr txBox="1">
            <a:spLocks noGrp="1"/>
          </p:cNvSpPr>
          <p:nvPr>
            <p:ph type="body" idx="1"/>
          </p:nvPr>
        </p:nvSpPr>
        <p:spPr>
          <a:xfrm>
            <a:off x="304800" y="1554162"/>
            <a:ext cx="8686800" cy="4525961"/>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Adventure</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Leadership                       </a:t>
            </a:r>
            <a:r>
              <a:rPr lang="en-US" sz="2800" b="1" i="0" u="none" strike="noStrike" cap="none" baseline="0" dirty="0">
                <a:solidFill>
                  <a:srgbClr val="00B050"/>
                </a:solidFill>
                <a:latin typeface="Source Sans Pro"/>
                <a:ea typeface="Source Sans Pro"/>
                <a:cs typeface="Source Sans Pro"/>
                <a:sym typeface="Source Sans Pro"/>
              </a:rPr>
              <a:t>ALPS</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Personal Growth</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Service</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Youth run</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Uniform</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Shape 87"/>
          <p:cNvSpPr txBox="1">
            <a:spLocks noGrp="1"/>
          </p:cNvSpPr>
          <p:nvPr>
            <p:ph type="body" idx="1"/>
          </p:nvPr>
        </p:nvSpPr>
        <p:spPr>
          <a:xfrm>
            <a:off x="304800" y="1554162"/>
            <a:ext cx="8686800" cy="4525961"/>
          </a:xfrm>
          <a:prstGeom prst="rect">
            <a:avLst/>
          </a:prstGeom>
          <a:noFill/>
          <a:ln>
            <a:noFill/>
          </a:ln>
        </p:spPr>
        <p:txBody>
          <a:bodyPr lIns="91425" tIns="45700" rIns="91425" bIns="45700" anchor="t" anchorCtr="0">
            <a:noAutofit/>
          </a:bodyPr>
          <a:lstStyle/>
          <a:p>
            <a:pPr marL="457200" indent="-457200">
              <a:spcBef>
                <a:spcPts val="0"/>
              </a:spcBef>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What is Chartered Organization?</a:t>
            </a:r>
          </a:p>
          <a:p>
            <a:pPr marL="457200" indent="-457200">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Responsibilities</a:t>
            </a:r>
          </a:p>
          <a:p>
            <a:pPr marL="457200" indent="-457200">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Activity – Chartered Organization Relationship</a:t>
            </a:r>
          </a:p>
          <a:p>
            <a:pPr marL="457200" indent="-457200">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Chartered Organization Representative</a:t>
            </a:r>
          </a:p>
          <a:p>
            <a:pPr marL="457200" indent="-457200">
              <a:spcBef>
                <a:spcPts val="0"/>
              </a:spcBef>
              <a:buSzPct val="70000"/>
              <a:buFont typeface="Wingdings" panose="05000000000000000000" pitchFamily="2" charset="2"/>
              <a:buChar char="v"/>
            </a:pPr>
            <a:r>
              <a:rPr lang="en-US" dirty="0"/>
              <a:t>Crew Key 3</a:t>
            </a:r>
          </a:p>
          <a:p>
            <a:pPr marL="457200" indent="-457200">
              <a:buSzPct val="70000"/>
              <a:buFont typeface="Wingdings" panose="05000000000000000000" pitchFamily="2" charset="2"/>
              <a:buChar char="v"/>
            </a:pPr>
            <a:r>
              <a:rPr lang="en-US" dirty="0"/>
              <a:t>Unit commissioner</a:t>
            </a:r>
          </a:p>
          <a:p>
            <a:pPr marL="342900" marR="0" lvl="0" indent="-342900" algn="l" rtl="0">
              <a:lnSpc>
                <a:spcPct val="100000"/>
              </a:lnSpc>
              <a:spcBef>
                <a:spcPts val="640"/>
              </a:spcBef>
              <a:spcAft>
                <a:spcPts val="0"/>
              </a:spcAft>
              <a:buClr>
                <a:schemeClr val="accent1"/>
              </a:buClr>
              <a:buSzPct val="70000"/>
              <a:buFont typeface="Noto Symbol"/>
              <a:buChar char="✕"/>
            </a:pPr>
            <a:endParaRPr lang="en-US" sz="3200" b="0" i="0" u="none" strike="noStrike" cap="none" baseline="0" dirty="0">
              <a:solidFill>
                <a:schemeClr val="dk2"/>
              </a:solidFill>
              <a:latin typeface="Source Sans Pro"/>
              <a:ea typeface="Source Sans Pro"/>
              <a:cs typeface="Source Sans Pro"/>
              <a:sym typeface="Source Sans Pro"/>
            </a:endParaRPr>
          </a:p>
        </p:txBody>
      </p:sp>
      <p:sp>
        <p:nvSpPr>
          <p:cNvPr id="2" name="Title 1"/>
          <p:cNvSpPr>
            <a:spLocks noGrp="1"/>
          </p:cNvSpPr>
          <p:nvPr>
            <p:ph type="title"/>
          </p:nvPr>
        </p:nvSpPr>
        <p:spPr/>
        <p:txBody>
          <a:bodyPr/>
          <a:lstStyle/>
          <a:p>
            <a:r>
              <a:rPr lang="en-US" dirty="0"/>
              <a:t>The Chartered Organization</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Shape 101"/>
          <p:cNvSpPr txBox="1">
            <a:spLocks noGrp="1"/>
          </p:cNvSpPr>
          <p:nvPr>
            <p:ph type="body" idx="1"/>
          </p:nvPr>
        </p:nvSpPr>
        <p:spPr>
          <a:xfrm>
            <a:off x="304800" y="1554162"/>
            <a:ext cx="8686800" cy="4525961"/>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Position Descriptions</a:t>
            </a:r>
          </a:p>
          <a:p>
            <a:pPr marL="857250" lvl="1" indent="-457200">
              <a:spcBef>
                <a:spcPts val="0"/>
              </a:spcBef>
              <a:buSzPct val="70000"/>
              <a:buFont typeface="Wingdings" panose="05000000000000000000" pitchFamily="2" charset="2"/>
              <a:buChar char="v"/>
            </a:pPr>
            <a:r>
              <a:rPr lang="en-US" dirty="0"/>
              <a:t>Who does what and who helps?</a:t>
            </a:r>
            <a:endParaRPr lang="en-US" b="0" i="0" u="none" strike="noStrike" cap="none" baseline="0" dirty="0">
              <a:solidFill>
                <a:schemeClr val="dk2"/>
              </a:solidFill>
              <a:latin typeface="Source Sans Pro"/>
              <a:ea typeface="Source Sans Pro"/>
              <a:cs typeface="Source Sans Pro"/>
              <a:sym typeface="Source Sans Pro"/>
            </a:endParaRPr>
          </a:p>
        </p:txBody>
      </p:sp>
      <p:sp>
        <p:nvSpPr>
          <p:cNvPr id="2" name="Title 1"/>
          <p:cNvSpPr>
            <a:spLocks noGrp="1"/>
          </p:cNvSpPr>
          <p:nvPr>
            <p:ph type="title"/>
          </p:nvPr>
        </p:nvSpPr>
        <p:spPr/>
        <p:txBody>
          <a:bodyPr/>
          <a:lstStyle/>
          <a:p>
            <a:r>
              <a:rPr lang="en-US" dirty="0"/>
              <a:t>Crew Leadership</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17500" y="685801"/>
            <a:ext cx="8686800" cy="838199"/>
          </a:xfrm>
          <a:prstGeom prst="rect">
            <a:avLst/>
          </a:prstGeom>
          <a:noFill/>
          <a:ln>
            <a:noFill/>
          </a:ln>
        </p:spPr>
        <p:txBody>
          <a:bodyPr lIns="91425" tIns="45700" rIns="91425" bIns="45700" anchor="ctr" anchorCtr="0">
            <a:noAutofit/>
          </a:bodyPr>
          <a:lstStyle/>
          <a:p>
            <a:r>
              <a:rPr lang="en-US" dirty="0">
                <a:latin typeface="Source Sans Pro"/>
                <a:ea typeface="Source Sans Pro"/>
                <a:cs typeface="Source Sans Pro"/>
                <a:sym typeface="Source Sans Pro"/>
              </a:rPr>
              <a:t>Crew Organization</a:t>
            </a:r>
            <a:br>
              <a:rPr lang="en-US" dirty="0">
                <a:latin typeface="Source Sans Pro"/>
                <a:ea typeface="Source Sans Pro"/>
                <a:cs typeface="Source Sans Pro"/>
                <a:sym typeface="Source Sans Pro"/>
              </a:rPr>
            </a:br>
            <a:endParaRPr sz="3600" b="0" i="0" u="none" strike="noStrike" cap="none" baseline="0" dirty="0">
              <a:solidFill>
                <a:schemeClr val="dk2"/>
              </a:solidFill>
              <a:latin typeface="Souce Sans Pro"/>
              <a:ea typeface="Souce Sans Pro"/>
              <a:cs typeface="Souce Sans Pro"/>
              <a:sym typeface="Souce Sans Pro"/>
            </a:endParaRPr>
          </a:p>
        </p:txBody>
      </p:sp>
      <p:sp>
        <p:nvSpPr>
          <p:cNvPr id="108" name="Shape 108"/>
          <p:cNvSpPr txBox="1">
            <a:spLocks noGrp="1"/>
          </p:cNvSpPr>
          <p:nvPr>
            <p:ph type="body" idx="1"/>
          </p:nvPr>
        </p:nvSpPr>
        <p:spPr>
          <a:xfrm>
            <a:off x="317500" y="1524000"/>
            <a:ext cx="8686800" cy="4525961"/>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What do you notice about this chart?</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Why does the committee appear smaller?</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21586"/>
            <a:ext cx="8686800" cy="838199"/>
          </a:xfrm>
        </p:spPr>
        <p:txBody>
          <a:bodyPr/>
          <a:lstStyle/>
          <a:p>
            <a:r>
              <a:rPr lang="en-US" dirty="0"/>
              <a:t>Crew Committee Organization and Responsibilities</a:t>
            </a:r>
          </a:p>
        </p:txBody>
      </p:sp>
      <p:sp>
        <p:nvSpPr>
          <p:cNvPr id="3" name="Text Placeholder 2"/>
          <p:cNvSpPr>
            <a:spLocks noGrp="1"/>
          </p:cNvSpPr>
          <p:nvPr>
            <p:ph type="body" idx="1"/>
          </p:nvPr>
        </p:nvSpPr>
        <p:spPr>
          <a:xfrm>
            <a:off x="304800" y="1921267"/>
            <a:ext cx="8686800" cy="4158856"/>
          </a:xfrm>
        </p:spPr>
        <p:txBody>
          <a:bodyPr/>
          <a:lstStyle/>
          <a:p>
            <a:pPr marL="142240" indent="0">
              <a:buNone/>
            </a:pPr>
            <a:r>
              <a:rPr lang="en-US" dirty="0"/>
              <a:t>What have we already learned?</a:t>
            </a:r>
          </a:p>
        </p:txBody>
      </p:sp>
    </p:spTree>
    <p:extLst>
      <p:ext uri="{BB962C8B-B14F-4D97-AF65-F5344CB8AC3E}">
        <p14:creationId xmlns:p14="http://schemas.microsoft.com/office/powerpoint/2010/main" val="2769808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333375" y="672957"/>
            <a:ext cx="8686800" cy="838199"/>
          </a:xfrm>
          <a:prstGeom prst="rect">
            <a:avLst/>
          </a:prstGeom>
          <a:noFill/>
          <a:ln>
            <a:noFill/>
          </a:ln>
        </p:spPr>
        <p:txBody>
          <a:bodyPr lIns="91425" tIns="45700" rIns="91425" bIns="45700" anchor="ctr" anchorCtr="0">
            <a:noAutofit/>
          </a:bodyPr>
          <a:lstStyle/>
          <a:p>
            <a:r>
              <a:rPr lang="en-US" dirty="0">
                <a:latin typeface="Source Sans Pro"/>
                <a:ea typeface="Source Sans Pro"/>
                <a:cs typeface="Source Sans Pro"/>
                <a:sym typeface="Source Sans Pro"/>
              </a:rPr>
              <a:t>Committee Organization</a:t>
            </a:r>
            <a:br>
              <a:rPr lang="en-US" dirty="0">
                <a:latin typeface="Source Sans Pro"/>
                <a:ea typeface="Source Sans Pro"/>
                <a:cs typeface="Source Sans Pro"/>
                <a:sym typeface="Source Sans Pro"/>
              </a:rPr>
            </a:br>
            <a:endParaRPr sz="3600" b="0" i="0" u="none" strike="noStrike" cap="none" baseline="0" dirty="0">
              <a:solidFill>
                <a:schemeClr val="dk2"/>
              </a:solidFill>
              <a:latin typeface="Souce Sans Pro"/>
              <a:ea typeface="Souce Sans Pro"/>
              <a:cs typeface="Souce Sans Pro"/>
              <a:sym typeface="Souce Sans Pro"/>
            </a:endParaRPr>
          </a:p>
        </p:txBody>
      </p:sp>
      <p:sp>
        <p:nvSpPr>
          <p:cNvPr id="122" name="Shape 122"/>
          <p:cNvSpPr txBox="1">
            <a:spLocks noGrp="1"/>
          </p:cNvSpPr>
          <p:nvPr>
            <p:ph type="body" idx="1"/>
          </p:nvPr>
        </p:nvSpPr>
        <p:spPr>
          <a:xfrm>
            <a:off x="333375" y="1600200"/>
            <a:ext cx="8686800" cy="4525961"/>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Who makes up the crew committee?</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How many members does a crew committee have?</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Who runs the crew committee?</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How is a crew committee organized?</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304800" y="631861"/>
            <a:ext cx="8686800" cy="838199"/>
          </a:xfrm>
          <a:prstGeom prst="rect">
            <a:avLst/>
          </a:prstGeom>
          <a:noFill/>
          <a:ln>
            <a:noFill/>
          </a:ln>
        </p:spPr>
        <p:txBody>
          <a:bodyPr lIns="91425" tIns="45700" rIns="91425" bIns="45700" anchor="ctr" anchorCtr="0">
            <a:noAutofit/>
          </a:bodyPr>
          <a:lstStyle/>
          <a:p>
            <a:r>
              <a:rPr lang="en-US" dirty="0">
                <a:latin typeface="Source Sans Pro"/>
                <a:ea typeface="Source Sans Pro"/>
                <a:cs typeface="Source Sans Pro"/>
                <a:sym typeface="Source Sans Pro"/>
              </a:rPr>
              <a:t>Crew Finances</a:t>
            </a:r>
            <a:br>
              <a:rPr lang="en-US" dirty="0">
                <a:latin typeface="Source Sans Pro"/>
                <a:ea typeface="Source Sans Pro"/>
                <a:cs typeface="Source Sans Pro"/>
                <a:sym typeface="Source Sans Pro"/>
              </a:rPr>
            </a:br>
            <a:endParaRPr sz="3600" b="0" i="0" u="none" strike="noStrike" cap="none" baseline="0" dirty="0">
              <a:solidFill>
                <a:schemeClr val="dk2"/>
              </a:solidFill>
              <a:latin typeface="Souce Sans Pro"/>
              <a:ea typeface="Souce Sans Pro"/>
              <a:cs typeface="Souce Sans Pro"/>
              <a:sym typeface="Souce Sans Pro"/>
            </a:endParaRPr>
          </a:p>
        </p:txBody>
      </p:sp>
      <p:sp>
        <p:nvSpPr>
          <p:cNvPr id="129" name="Shape 129"/>
          <p:cNvSpPr txBox="1">
            <a:spLocks noGrp="1"/>
          </p:cNvSpPr>
          <p:nvPr>
            <p:ph type="body" idx="1"/>
          </p:nvPr>
        </p:nvSpPr>
        <p:spPr>
          <a:xfrm>
            <a:off x="304800" y="1554162"/>
            <a:ext cx="8686800" cy="4525961"/>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Elected crew treasurer</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Financial Set-up</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Fundraising</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Adult committee member mentor</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04800" y="642135"/>
            <a:ext cx="8686800" cy="838199"/>
          </a:xfrm>
          <a:prstGeom prst="rect">
            <a:avLst/>
          </a:prstGeom>
          <a:noFill/>
          <a:ln>
            <a:noFill/>
          </a:ln>
        </p:spPr>
        <p:txBody>
          <a:bodyPr lIns="91425" tIns="45700" rIns="91425" bIns="45700" anchor="ctr" anchorCtr="0">
            <a:noAutofit/>
          </a:bodyPr>
          <a:lstStyle/>
          <a:p>
            <a:r>
              <a:rPr lang="en-US" dirty="0">
                <a:latin typeface="Source Sans Pro"/>
                <a:ea typeface="Source Sans Pro"/>
                <a:cs typeface="Source Sans Pro"/>
                <a:sym typeface="Source Sans Pro"/>
              </a:rPr>
              <a:t>Recognition</a:t>
            </a:r>
            <a:br>
              <a:rPr lang="en-US" dirty="0">
                <a:latin typeface="Source Sans Pro"/>
                <a:ea typeface="Source Sans Pro"/>
                <a:cs typeface="Source Sans Pro"/>
                <a:sym typeface="Source Sans Pro"/>
              </a:rPr>
            </a:br>
            <a:endParaRPr sz="3600" b="0" i="0" u="none" strike="noStrike" cap="none" baseline="0" dirty="0">
              <a:solidFill>
                <a:schemeClr val="dk2"/>
              </a:solidFill>
              <a:latin typeface="Souce Sans Pro"/>
              <a:ea typeface="Souce Sans Pro"/>
              <a:cs typeface="Souce Sans Pro"/>
              <a:sym typeface="Souce Sans Pro"/>
            </a:endParaRPr>
          </a:p>
        </p:txBody>
      </p:sp>
      <p:sp>
        <p:nvSpPr>
          <p:cNvPr id="136" name="Shape 136"/>
          <p:cNvSpPr txBox="1">
            <a:spLocks noGrp="1"/>
          </p:cNvSpPr>
          <p:nvPr>
            <p:ph type="body" idx="1"/>
          </p:nvPr>
        </p:nvSpPr>
        <p:spPr>
          <a:xfrm>
            <a:off x="304800" y="1554162"/>
            <a:ext cx="8686800" cy="4525961"/>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Awards, not ranks</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How can the crew committee offer supporting functions to ensure that the crew’s program offers youth the opportunity for recognition?</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r>
              <a:rPr lang="en-US" sz="3600" b="0" i="0" u="none" strike="noStrike" cap="none" baseline="0" dirty="0">
                <a:solidFill>
                  <a:schemeClr val="dk2"/>
                </a:solidFill>
                <a:latin typeface="Souce Sans Pro"/>
                <a:ea typeface="Souce Sans Pro"/>
                <a:cs typeface="Souce Sans Pro"/>
                <a:sym typeface="Souce Sans Pro"/>
              </a:rPr>
              <a:t>Other Considerations</a:t>
            </a:r>
            <a:endParaRPr sz="3600" b="0" i="0" u="none" strike="noStrike" cap="none" baseline="0" dirty="0">
              <a:solidFill>
                <a:schemeClr val="dk2"/>
              </a:solidFill>
              <a:latin typeface="Souce Sans Pro"/>
              <a:ea typeface="Souce Sans Pro"/>
              <a:cs typeface="Souce Sans Pro"/>
              <a:sym typeface="Souce Sans Pro"/>
            </a:endParaRPr>
          </a:p>
        </p:txBody>
      </p:sp>
      <p:sp>
        <p:nvSpPr>
          <p:cNvPr id="143" name="Shape 143"/>
          <p:cNvSpPr txBox="1">
            <a:spLocks noGrp="1"/>
          </p:cNvSpPr>
          <p:nvPr>
            <p:ph type="body" idx="1"/>
          </p:nvPr>
        </p:nvSpPr>
        <p:spPr>
          <a:xfrm>
            <a:off x="322262" y="1524000"/>
            <a:ext cx="8686800" cy="4525961"/>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Training</a:t>
            </a:r>
          </a:p>
          <a:p>
            <a:pPr marL="457200" marR="0" lvl="0" indent="-457200" algn="l" rtl="0">
              <a:lnSpc>
                <a:spcPct val="10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Public Relations</a:t>
            </a:r>
          </a:p>
          <a:p>
            <a:pPr marL="457200" marR="0" lvl="0" indent="-457200" algn="l" rtl="0">
              <a:lnSpc>
                <a:spcPct val="10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Activities and Adventures</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Guide to Safe Scouting</a:t>
            </a:r>
          </a:p>
          <a:p>
            <a:pPr marR="0" lvl="0" algn="l" rtl="0">
              <a:lnSpc>
                <a:spcPct val="100000"/>
              </a:lnSpc>
              <a:spcBef>
                <a:spcPts val="640"/>
              </a:spcBef>
              <a:spcAft>
                <a:spcPts val="0"/>
              </a:spcAft>
              <a:buClr>
                <a:schemeClr val="accent1"/>
              </a:buClr>
              <a:buFont typeface="Wingdings" panose="05000000000000000000" pitchFamily="2" charset="2"/>
              <a:buChar char="v"/>
            </a:pPr>
            <a:endParaRPr sz="3200" b="0" i="0" u="none" strike="noStrike" cap="none" baseline="0" dirty="0">
              <a:solidFill>
                <a:schemeClr val="dk2"/>
              </a:solidFill>
              <a:latin typeface="Source Sans Pro"/>
              <a:ea typeface="Source Sans Pro"/>
              <a:cs typeface="Source Sans Pro"/>
              <a:sym typeface="Source Sans Pro"/>
            </a:endParaRPr>
          </a:p>
          <a:p>
            <a:pPr marL="457200" marR="0" lvl="0" indent="-457200" algn="l" rtl="0">
              <a:lnSpc>
                <a:spcPct val="100000"/>
              </a:lnSpc>
              <a:spcBef>
                <a:spcPts val="640"/>
              </a:spcBef>
              <a:spcAft>
                <a:spcPts val="0"/>
              </a:spcAft>
              <a:buClr>
                <a:schemeClr val="accent1"/>
              </a:buClr>
              <a:buSzPct val="70000"/>
              <a:buFont typeface="Wingdings" panose="05000000000000000000" pitchFamily="2" charset="2"/>
              <a:buChar char="v"/>
            </a:pPr>
            <a:r>
              <a:rPr lang="en-US" sz="3200" b="0" i="0" u="none" strike="noStrike" cap="none" baseline="0" dirty="0">
                <a:solidFill>
                  <a:schemeClr val="dk2"/>
                </a:solidFill>
                <a:latin typeface="Source Sans Pro"/>
                <a:ea typeface="Source Sans Pro"/>
                <a:cs typeface="Source Sans Pro"/>
                <a:sym typeface="Source Sans Pro"/>
              </a:rPr>
              <a:t>My Scouting Tools</a:t>
            </a:r>
          </a:p>
          <a:p>
            <a:pPr marL="0" marR="0" lvl="0" indent="0" algn="l" rtl="0">
              <a:spcBef>
                <a:spcPts val="0"/>
              </a:spcBef>
              <a:buNone/>
            </a:pPr>
            <a:endParaRPr sz="3200" b="0" i="0" u="none" strike="noStrike" cap="none" baseline="0" dirty="0">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37006"/>
            <a:ext cx="8686800" cy="881742"/>
          </a:xfrm>
        </p:spPr>
        <p:txBody>
          <a:bodyPr/>
          <a:lstStyle/>
          <a:p>
            <a:r>
              <a:rPr lang="en-US" dirty="0"/>
              <a:t>Selecting and Retaining Adult Leaders</a:t>
            </a:r>
          </a:p>
        </p:txBody>
      </p:sp>
      <p:sp>
        <p:nvSpPr>
          <p:cNvPr id="3" name="Text Placeholder 2"/>
          <p:cNvSpPr>
            <a:spLocks noGrp="1"/>
          </p:cNvSpPr>
          <p:nvPr>
            <p:ph type="body" idx="1"/>
          </p:nvPr>
        </p:nvSpPr>
        <p:spPr/>
        <p:txBody>
          <a:bodyPr/>
          <a:lstStyle/>
          <a:p>
            <a:pPr marL="457200" lvl="0" indent="-457200">
              <a:spcBef>
                <a:spcPts val="0"/>
              </a:spcBef>
              <a:buSzPct val="70000"/>
              <a:buFont typeface="Wingdings" panose="05000000000000000000" pitchFamily="2" charset="2"/>
              <a:buChar char="v"/>
            </a:pPr>
            <a:r>
              <a:rPr lang="en-US" dirty="0"/>
              <a:t>Responsibilities of crew committee</a:t>
            </a:r>
          </a:p>
          <a:p>
            <a:pPr marL="914400" lvl="1" indent="-457200">
              <a:buSzPct val="70000"/>
              <a:buFont typeface="Wingdings" panose="05000000000000000000" pitchFamily="2" charset="2"/>
              <a:buChar char="v"/>
            </a:pPr>
            <a:r>
              <a:rPr lang="en-US" dirty="0"/>
              <a:t>Adult leadership</a:t>
            </a:r>
          </a:p>
          <a:p>
            <a:pPr marL="914400" lvl="1" indent="-457200">
              <a:buSzPct val="70000"/>
              <a:buFont typeface="Wingdings" panose="05000000000000000000" pitchFamily="2" charset="2"/>
              <a:buChar char="v"/>
            </a:pPr>
            <a:r>
              <a:rPr lang="en-US" dirty="0"/>
              <a:t>Program Capability Inventory</a:t>
            </a:r>
          </a:p>
          <a:p>
            <a:pPr marL="914400" lvl="1" indent="-457200">
              <a:buSzPct val="70000"/>
              <a:buFont typeface="Wingdings" panose="05000000000000000000" pitchFamily="2" charset="2"/>
              <a:buChar char="v"/>
            </a:pPr>
            <a:r>
              <a:rPr lang="en-US" dirty="0"/>
              <a:t>Equipment, facilities and program resources</a:t>
            </a:r>
          </a:p>
          <a:p>
            <a:pPr marL="914400" lvl="1" indent="-457200">
              <a:buSzPct val="70000"/>
              <a:buFont typeface="Wingdings" panose="05000000000000000000" pitchFamily="2" charset="2"/>
              <a:buChar char="v"/>
            </a:pPr>
            <a:r>
              <a:rPr lang="en-US" dirty="0"/>
              <a:t>Review, support and approve crew’s program</a:t>
            </a:r>
          </a:p>
        </p:txBody>
      </p:sp>
    </p:spTree>
    <p:extLst>
      <p:ext uri="{BB962C8B-B14F-4D97-AF65-F5344CB8AC3E}">
        <p14:creationId xmlns:p14="http://schemas.microsoft.com/office/powerpoint/2010/main" val="3824702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04800" y="715963"/>
            <a:ext cx="8686800" cy="838199"/>
          </a:xfrm>
          <a:prstGeom prst="rect">
            <a:avLst/>
          </a:prstGeom>
          <a:noFill/>
          <a:ln>
            <a:noFill/>
          </a:ln>
        </p:spPr>
        <p:txBody>
          <a:bodyPr lIns="91425" tIns="45700" rIns="91425" bIns="45700" anchor="ctr" anchorCtr="0">
            <a:noAutofit/>
          </a:bodyPr>
          <a:lstStyle/>
          <a:p>
            <a:r>
              <a:rPr lang="en-US" dirty="0">
                <a:latin typeface="Source Sans Pro"/>
                <a:ea typeface="Source Sans Pro"/>
                <a:cs typeface="Source Sans Pro"/>
                <a:sym typeface="Source Sans Pro"/>
              </a:rPr>
              <a:t>Recruiting Adult Leadership</a:t>
            </a:r>
            <a:br>
              <a:rPr lang="en-US" dirty="0">
                <a:latin typeface="Source Sans Pro"/>
                <a:ea typeface="Source Sans Pro"/>
                <a:cs typeface="Source Sans Pro"/>
                <a:sym typeface="Source Sans Pro"/>
              </a:rPr>
            </a:br>
            <a:endParaRPr sz="3600" b="0" i="0" u="none" strike="noStrike" cap="none" baseline="0" dirty="0">
              <a:solidFill>
                <a:schemeClr val="dk2"/>
              </a:solidFill>
              <a:latin typeface="Souce Sans Pro"/>
              <a:ea typeface="Souce Sans Pro"/>
              <a:cs typeface="Souce Sans Pro"/>
              <a:sym typeface="Souce Sans Pro"/>
            </a:endParaRPr>
          </a:p>
        </p:txBody>
      </p:sp>
      <p:sp>
        <p:nvSpPr>
          <p:cNvPr id="157" name="Shape 157"/>
          <p:cNvSpPr txBox="1">
            <a:spLocks noGrp="1"/>
          </p:cNvSpPr>
          <p:nvPr>
            <p:ph type="body" idx="1"/>
          </p:nvPr>
        </p:nvSpPr>
        <p:spPr>
          <a:xfrm>
            <a:off x="304800" y="1982912"/>
            <a:ext cx="8686800" cy="4097211"/>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Most important responsibility of committee</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Activity</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304800" y="715963"/>
            <a:ext cx="8686800" cy="838199"/>
          </a:xfrm>
          <a:prstGeom prst="rect">
            <a:avLst/>
          </a:prstGeom>
          <a:noFill/>
          <a:ln>
            <a:noFill/>
          </a:ln>
        </p:spPr>
        <p:txBody>
          <a:bodyPr lIns="91425" tIns="45700" rIns="91425" bIns="45700" anchor="ctr" anchorCtr="0">
            <a:noAutofit/>
          </a:bodyPr>
          <a:lstStyle/>
          <a:p>
            <a:r>
              <a:rPr lang="en-US" dirty="0">
                <a:latin typeface="Source Sans Pro"/>
                <a:ea typeface="Source Sans Pro"/>
                <a:cs typeface="Source Sans Pro"/>
                <a:sym typeface="Source Sans Pro"/>
              </a:rPr>
              <a:t>Recruiting the committee</a:t>
            </a:r>
            <a:br>
              <a:rPr lang="en-US" dirty="0">
                <a:latin typeface="Source Sans Pro"/>
                <a:ea typeface="Source Sans Pro"/>
                <a:cs typeface="Source Sans Pro"/>
                <a:sym typeface="Source Sans Pro"/>
              </a:rPr>
            </a:br>
            <a:endParaRPr sz="3600" b="0" i="0" u="none" strike="noStrike" cap="none" baseline="0" dirty="0">
              <a:solidFill>
                <a:schemeClr val="dk2"/>
              </a:solidFill>
              <a:latin typeface="Souce Sans Pro"/>
              <a:ea typeface="Souce Sans Pro"/>
              <a:cs typeface="Souce Sans Pro"/>
              <a:sym typeface="Souce Sans Pro"/>
            </a:endParaRPr>
          </a:p>
        </p:txBody>
      </p:sp>
      <p:sp>
        <p:nvSpPr>
          <p:cNvPr id="164" name="Shape 164"/>
          <p:cNvSpPr txBox="1">
            <a:spLocks noGrp="1"/>
          </p:cNvSpPr>
          <p:nvPr>
            <p:ph type="body" idx="1"/>
          </p:nvPr>
        </p:nvSpPr>
        <p:spPr>
          <a:xfrm>
            <a:off x="304800" y="1880171"/>
            <a:ext cx="8686800" cy="4199952"/>
          </a:xfrm>
          <a:prstGeom prst="rect">
            <a:avLst/>
          </a:prstGeom>
          <a:noFill/>
          <a:ln>
            <a:noFill/>
          </a:ln>
        </p:spPr>
        <p:txBody>
          <a:bodyPr lIns="91425" tIns="45700" rIns="91425" bIns="45700" anchor="t" anchorCtr="0">
            <a:noAutofit/>
          </a:bodyPr>
          <a:lstStyle/>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Where do we find members?</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sz="2800" b="0" i="0" u="none" strike="noStrike" cap="none" baseline="0" dirty="0">
                <a:solidFill>
                  <a:schemeClr val="dk2"/>
                </a:solidFill>
                <a:latin typeface="Source Sans Pro"/>
                <a:ea typeface="Source Sans Pro"/>
                <a:cs typeface="Source Sans Pro"/>
                <a:sym typeface="Source Sans Pro"/>
              </a:rPr>
              <a:t>What if committee is small?</a:t>
            </a:r>
          </a:p>
          <a:p>
            <a:pPr marL="914400" marR="0" lvl="1" indent="-457200" algn="l" rtl="0">
              <a:lnSpc>
                <a:spcPct val="100000"/>
              </a:lnSpc>
              <a:spcBef>
                <a:spcPts val="560"/>
              </a:spcBef>
              <a:spcAft>
                <a:spcPts val="0"/>
              </a:spcAft>
              <a:buClr>
                <a:schemeClr val="accent1"/>
              </a:buClr>
              <a:buSzPct val="70000"/>
              <a:buFont typeface="Wingdings" panose="05000000000000000000" pitchFamily="2" charset="2"/>
              <a:buChar char="v"/>
            </a:pPr>
            <a:r>
              <a:rPr lang="en-US" dirty="0"/>
              <a:t>Program Capability Inventory</a:t>
            </a:r>
            <a:endParaRPr lang="en-US" sz="2800" b="0" i="0" u="none" strike="noStrike" cap="none" baseline="0" dirty="0">
              <a:solidFill>
                <a:schemeClr val="dk2"/>
              </a:solidFill>
              <a:latin typeface="Source Sans Pro"/>
              <a:ea typeface="Source Sans Pro"/>
              <a:cs typeface="Source Sans Pro"/>
              <a:sym typeface="Source Sans Pro"/>
            </a:endParaRPr>
          </a:p>
          <a:p>
            <a:pPr marL="742950" marR="0" lvl="1" indent="-161290" algn="l" rtl="0">
              <a:lnSpc>
                <a:spcPct val="100000"/>
              </a:lnSpc>
              <a:spcBef>
                <a:spcPts val="560"/>
              </a:spcBef>
              <a:spcAft>
                <a:spcPts val="0"/>
              </a:spcAft>
              <a:buClr>
                <a:schemeClr val="accent1"/>
              </a:buClr>
              <a:buFont typeface="Noto Symbol"/>
              <a:buNone/>
            </a:pPr>
            <a:endParaRPr sz="2800" b="0" i="0" u="none" strike="noStrike" cap="none" baseline="0" dirty="0">
              <a:solidFill>
                <a:schemeClr val="dk2"/>
              </a:solidFill>
              <a:latin typeface="Source Sans Pro"/>
              <a:ea typeface="Source Sans Pro"/>
              <a:cs typeface="Source Sans Pro"/>
              <a:sym typeface="Source Sans Pro"/>
            </a:endParaRPr>
          </a:p>
          <a:p>
            <a:pPr marL="0" lvl="0" indent="0">
              <a:buSzPct val="70000"/>
              <a:buNone/>
            </a:pPr>
            <a:r>
              <a:rPr lang="en-US" dirty="0"/>
              <a:t>“It’s far better to find 10 people who can do the work than it is to find one to do the work of 10.”</a:t>
            </a:r>
            <a:endParaRPr lang="en-US" sz="3200" b="0" i="0" u="none" strike="noStrike" cap="none" baseline="0" dirty="0">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1" name="Shape 171"/>
          <p:cNvSpPr txBox="1">
            <a:spLocks noGrp="1"/>
          </p:cNvSpPr>
          <p:nvPr>
            <p:ph type="body" idx="1"/>
          </p:nvPr>
        </p:nvSpPr>
        <p:spPr>
          <a:xfrm>
            <a:off x="304800" y="1524000"/>
            <a:ext cx="8686800" cy="4525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2"/>
              </a:buClr>
              <a:buSzPct val="25000"/>
              <a:buFont typeface="Source Sans Pro"/>
              <a:buNone/>
            </a:pPr>
            <a:r>
              <a:rPr lang="en-US" sz="3200" b="0" i="0" u="none" strike="noStrike" cap="none" baseline="0" dirty="0">
                <a:solidFill>
                  <a:schemeClr val="dk2"/>
                </a:solidFill>
                <a:latin typeface="Source Sans Pro"/>
                <a:ea typeface="Source Sans Pro"/>
                <a:cs typeface="Source Sans Pro"/>
                <a:sym typeface="Source Sans Pro"/>
              </a:rPr>
              <a:t>Resources</a:t>
            </a:r>
          </a:p>
          <a:p>
            <a:pPr marL="0" marR="0" lvl="0" indent="0" algn="l" rtl="0">
              <a:lnSpc>
                <a:spcPct val="100000"/>
              </a:lnSpc>
              <a:spcBef>
                <a:spcPts val="640"/>
              </a:spcBef>
              <a:spcAft>
                <a:spcPts val="0"/>
              </a:spcAft>
              <a:buClr>
                <a:schemeClr val="dk2"/>
              </a:buClr>
              <a:buSzPct val="25000"/>
              <a:buFont typeface="Source Sans Pro"/>
              <a:buNone/>
            </a:pPr>
            <a:r>
              <a:rPr lang="en-US" sz="3200" b="0" i="0" u="none" strike="noStrike" cap="none" baseline="0" dirty="0">
                <a:solidFill>
                  <a:schemeClr val="dk2"/>
                </a:solidFill>
                <a:latin typeface="Source Sans Pro"/>
                <a:ea typeface="Source Sans Pro"/>
                <a:cs typeface="Source Sans Pro"/>
                <a:sym typeface="Source Sans Pro"/>
              </a:rPr>
              <a:t>Questions?</a:t>
            </a:r>
          </a:p>
          <a:p>
            <a:pPr marL="0" marR="0" lvl="0" indent="0" algn="l" rtl="0">
              <a:lnSpc>
                <a:spcPct val="100000"/>
              </a:lnSpc>
              <a:spcBef>
                <a:spcPts val="640"/>
              </a:spcBef>
              <a:spcAft>
                <a:spcPts val="0"/>
              </a:spcAft>
              <a:buClr>
                <a:schemeClr val="dk2"/>
              </a:buClr>
              <a:buSzPct val="25000"/>
              <a:buFont typeface="Source Sans Pro"/>
              <a:buNone/>
            </a:pPr>
            <a:r>
              <a:rPr lang="en-US" sz="3200" b="0" i="0" u="none" strike="noStrike" cap="none" baseline="0" dirty="0">
                <a:solidFill>
                  <a:schemeClr val="dk2"/>
                </a:solidFill>
                <a:latin typeface="Source Sans Pro"/>
                <a:ea typeface="Source Sans Pro"/>
                <a:cs typeface="Source Sans Pro"/>
                <a:sym typeface="Source Sans Pro"/>
              </a:rPr>
              <a:t>How do you feel about your job?</a:t>
            </a:r>
          </a:p>
          <a:p>
            <a:pPr marL="0" marR="0" lvl="0" indent="0" algn="l" rtl="0">
              <a:lnSpc>
                <a:spcPct val="100000"/>
              </a:lnSpc>
              <a:spcBef>
                <a:spcPts val="640"/>
              </a:spcBef>
              <a:spcAft>
                <a:spcPts val="0"/>
              </a:spcAft>
              <a:buClr>
                <a:schemeClr val="dk1"/>
              </a:buClr>
              <a:buFont typeface="Source Sans Pro"/>
              <a:buNone/>
            </a:pPr>
            <a:endParaRPr sz="3200" b="0" i="0" u="none" strike="noStrike" cap="none" baseline="0" dirty="0">
              <a:solidFill>
                <a:schemeClr val="dk2"/>
              </a:solidFill>
              <a:latin typeface="Source Sans Pro"/>
              <a:ea typeface="Source Sans Pro"/>
              <a:cs typeface="Source Sans Pro"/>
              <a:sym typeface="Source Sans Pro"/>
            </a:endParaRPr>
          </a:p>
          <a:p>
            <a:pPr marL="0" marR="0" lvl="0" indent="0" algn="l" rtl="0">
              <a:lnSpc>
                <a:spcPct val="100000"/>
              </a:lnSpc>
              <a:spcBef>
                <a:spcPts val="640"/>
              </a:spcBef>
              <a:spcAft>
                <a:spcPts val="0"/>
              </a:spcAft>
              <a:buClr>
                <a:schemeClr val="dk2"/>
              </a:buClr>
              <a:buSzPct val="25000"/>
              <a:buFont typeface="Source Sans Pro"/>
              <a:buNone/>
            </a:pPr>
            <a:r>
              <a:rPr lang="en-US" sz="3200" b="0" i="0" u="none" strike="noStrike" cap="none" baseline="0" dirty="0">
                <a:solidFill>
                  <a:schemeClr val="dk2"/>
                </a:solidFill>
                <a:latin typeface="Source Sans Pro"/>
                <a:ea typeface="Source Sans Pro"/>
                <a:cs typeface="Source Sans Pro"/>
                <a:sym typeface="Source Sans Pro"/>
              </a:rPr>
              <a:t>.</a:t>
            </a:r>
          </a:p>
        </p:txBody>
      </p:sp>
      <p:sp>
        <p:nvSpPr>
          <p:cNvPr id="2" name="Title 1"/>
          <p:cNvSpPr>
            <a:spLocks noGrp="1"/>
          </p:cNvSpPr>
          <p:nvPr>
            <p:ph type="title"/>
          </p:nvPr>
        </p:nvSpPr>
        <p:spPr/>
        <p:txBody>
          <a:bodyPr/>
          <a:lstStyle/>
          <a:p>
            <a:r>
              <a:rPr lang="en-US" dirty="0"/>
              <a:t>In Conclusion</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29" y="397547"/>
            <a:ext cx="8686800" cy="838199"/>
          </a:xfrm>
        </p:spPr>
        <p:txBody>
          <a:bodyPr/>
          <a:lstStyle/>
          <a:p>
            <a:r>
              <a:rPr lang="en-US" sz="2800" dirty="0"/>
              <a:t>Remember to Record Your Evaluation and Attendance</a:t>
            </a:r>
          </a:p>
        </p:txBody>
      </p:sp>
      <p:sp>
        <p:nvSpPr>
          <p:cNvPr id="3" name="TextBox 2"/>
          <p:cNvSpPr txBox="1"/>
          <p:nvPr/>
        </p:nvSpPr>
        <p:spPr>
          <a:xfrm>
            <a:off x="1069848" y="1856232"/>
            <a:ext cx="7424928" cy="4370427"/>
          </a:xfrm>
          <a:prstGeom prst="rect">
            <a:avLst/>
          </a:prstGeom>
          <a:noFill/>
        </p:spPr>
        <p:txBody>
          <a:bodyPr wrap="square" rtlCol="0">
            <a:spAutoFit/>
          </a:bodyPr>
          <a:lstStyle/>
          <a:p>
            <a:r>
              <a:rPr lang="en-US" sz="2400" dirty="0">
                <a:latin typeface="Arial" panose="020B0604020202020204" pitchFamily="34" charset="0"/>
              </a:rPr>
              <a:t>Part 1 of 2 (107A)</a:t>
            </a:r>
          </a:p>
          <a:p>
            <a:r>
              <a:rPr lang="en-US" sz="2400" dirty="0">
                <a:latin typeface="Arial" panose="020B0604020202020204" pitchFamily="34" charset="0"/>
              </a:rPr>
              <a:t>To record your evaluation and attendance from a mobile device, go to </a:t>
            </a:r>
            <a:r>
              <a:rPr lang="en-US" sz="2400" dirty="0">
                <a:solidFill>
                  <a:srgbClr val="0070C0"/>
                </a:solidFill>
                <a:latin typeface="Arial" panose="020B0604020202020204" pitchFamily="34" charset="0"/>
                <a:hlinkClick r:id="rId3"/>
              </a:rPr>
              <a:t>http://seaptc.org</a:t>
            </a:r>
            <a:r>
              <a:rPr lang="en-US" sz="2400" dirty="0">
                <a:solidFill>
                  <a:schemeClr val="accent4">
                    <a:lumMod val="75000"/>
                  </a:schemeClr>
                </a:solidFill>
                <a:latin typeface="Arial" panose="020B0604020202020204" pitchFamily="34" charset="0"/>
              </a:rPr>
              <a:t> </a:t>
            </a:r>
            <a:r>
              <a:rPr lang="en-US" sz="2400" dirty="0">
                <a:latin typeface="Arial" panose="020B0604020202020204" pitchFamily="34" charset="0"/>
              </a:rPr>
              <a:t>and click "My Evaluation &amp; Attendance."</a:t>
            </a:r>
          </a:p>
          <a:p>
            <a:r>
              <a:rPr lang="en-US" sz="2400" dirty="0">
                <a:latin typeface="Arial" panose="020B0604020202020204" pitchFamily="34" charset="0"/>
              </a:rPr>
              <a:t>The code for this session is 5070.</a:t>
            </a:r>
          </a:p>
          <a:p>
            <a:endParaRPr lang="en-US" sz="2400" dirty="0">
              <a:latin typeface="Arial" panose="020B0604020202020204" pitchFamily="34" charset="0"/>
            </a:endParaRPr>
          </a:p>
          <a:p>
            <a:r>
              <a:rPr lang="en-US" sz="2400" dirty="0">
                <a:latin typeface="Arial" panose="020B0604020202020204" pitchFamily="34" charset="0"/>
              </a:rPr>
              <a:t>Part 2 of 2 (107B)</a:t>
            </a:r>
          </a:p>
          <a:p>
            <a:r>
              <a:rPr lang="en-US" sz="2400" dirty="0">
                <a:latin typeface="Arial" panose="020B0604020202020204" pitchFamily="34" charset="0"/>
              </a:rPr>
              <a:t>To record your evaluation and attendance from a mobile device, go to </a:t>
            </a:r>
            <a:r>
              <a:rPr lang="en-US" sz="2400" dirty="0">
                <a:latin typeface="Arial" panose="020B0604020202020204" pitchFamily="34" charset="0"/>
                <a:hlinkClick r:id="rId3"/>
              </a:rPr>
              <a:t>http://seaptc.org</a:t>
            </a:r>
            <a:r>
              <a:rPr lang="en-US" sz="2400" dirty="0">
                <a:latin typeface="Arial" panose="020B0604020202020204" pitchFamily="34" charset="0"/>
              </a:rPr>
              <a:t> and click "My Evaluation &amp; Attendance."</a:t>
            </a:r>
          </a:p>
          <a:p>
            <a:r>
              <a:rPr lang="en-US" sz="2400" dirty="0">
                <a:latin typeface="Arial" panose="020B0604020202020204" pitchFamily="34" charset="0"/>
              </a:rPr>
              <a:t>The code for this session is 7582.</a:t>
            </a:r>
          </a:p>
          <a:p>
            <a:endParaRPr lang="en-US" dirty="0"/>
          </a:p>
        </p:txBody>
      </p:sp>
    </p:spTree>
    <p:extLst>
      <p:ext uri="{BB962C8B-B14F-4D97-AF65-F5344CB8AC3E}">
        <p14:creationId xmlns:p14="http://schemas.microsoft.com/office/powerpoint/2010/main" val="3179752245"/>
      </p:ext>
    </p:extLst>
  </p:cSld>
  <p:clrMapOvr>
    <a:masterClrMapping/>
  </p:clrMapOvr>
</p:sld>
</file>

<file path=ppt/theme/theme1.xml><?xml version="1.0" encoding="utf-8"?>
<a:theme xmlns:a="http://schemas.openxmlformats.org/drawingml/2006/main" name="1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Trek">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TotalTime>
  <Words>3777</Words>
  <Application>Microsoft Office PowerPoint</Application>
  <PresentationFormat>On-screen Show (4:3)</PresentationFormat>
  <Paragraphs>335</Paragraphs>
  <Slides>19</Slides>
  <Notes>19</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19</vt:i4>
      </vt:variant>
    </vt:vector>
  </HeadingPairs>
  <TitlesOfParts>
    <vt:vector size="34" baseType="lpstr">
      <vt:lpstr>Source Sans Pro</vt:lpstr>
      <vt:lpstr>Arial</vt:lpstr>
      <vt:lpstr>Noto Symbol</vt:lpstr>
      <vt:lpstr>Calibri</vt:lpstr>
      <vt:lpstr>Souce Sans Pro</vt:lpstr>
      <vt:lpstr>Wingdings</vt:lpstr>
      <vt:lpstr>1_Trek</vt:lpstr>
      <vt:lpstr>2_Trek</vt:lpstr>
      <vt:lpstr>Trek</vt:lpstr>
      <vt:lpstr>3_Trek</vt:lpstr>
      <vt:lpstr>4_Trek</vt:lpstr>
      <vt:lpstr>5_Trek</vt:lpstr>
      <vt:lpstr>6_Trek</vt:lpstr>
      <vt:lpstr>7_Trek</vt:lpstr>
      <vt:lpstr>8_Trek</vt:lpstr>
      <vt:lpstr>PowerPoint Presentation</vt:lpstr>
      <vt:lpstr>Who Are We?</vt:lpstr>
      <vt:lpstr>Agenda</vt:lpstr>
      <vt:lpstr>What is Venturing</vt:lpstr>
      <vt:lpstr>Aims and Methods of Scouting and Venturing</vt:lpstr>
      <vt:lpstr>The Venturing Program</vt:lpstr>
      <vt:lpstr>The Chartered Organization</vt:lpstr>
      <vt:lpstr>Crew Leadership</vt:lpstr>
      <vt:lpstr>Crew Organization </vt:lpstr>
      <vt:lpstr>Crew Committee Organization and Responsibilities</vt:lpstr>
      <vt:lpstr>Committee Organization </vt:lpstr>
      <vt:lpstr>Crew Finances </vt:lpstr>
      <vt:lpstr>Recognition </vt:lpstr>
      <vt:lpstr>Other Considerations</vt:lpstr>
      <vt:lpstr>Selecting and Retaining Adult Leaders</vt:lpstr>
      <vt:lpstr>Recruiting Adult Leadership </vt:lpstr>
      <vt:lpstr>Recruiting the committee </vt:lpstr>
      <vt:lpstr>In Conclusion</vt:lpstr>
      <vt:lpstr>Remember to Record Your Evaluation and Attendance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4oldbeads</dc:creator>
  <cp:lastModifiedBy>Jerry Johnson</cp:lastModifiedBy>
  <cp:revision>24</cp:revision>
  <cp:lastPrinted>2019-10-19T05:27:08Z</cp:lastPrinted>
  <dcterms:modified xsi:type="dcterms:W3CDTF">2019-10-20T23:06:43Z</dcterms:modified>
</cp:coreProperties>
</file>