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81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16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1922" y="295739"/>
            <a:ext cx="8300156" cy="966081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294" y="1690149"/>
            <a:ext cx="8228783" cy="3238622"/>
          </a:xfrm>
        </p:spPr>
        <p:txBody>
          <a:bodyPr/>
          <a:lstStyle>
            <a:lvl1pPr marL="342900" indent="-342900" algn="l">
              <a:buFont typeface="Arial" panose="020B0604020202020204" pitchFamily="34" charset="0"/>
              <a:buChar char="•"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Bullet Point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3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2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91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9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4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6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9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C7C93-DCF9-A145-BC3B-B8F0F9A173D0}" type="datetimeFigureOut">
              <a:rPr lang="en-US" smtClean="0"/>
              <a:t>10/9/19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B6A1A-01C2-C742-928A-858B253FEC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70DD68-E6A4-C54B-B518-16458369041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321478" y="5025539"/>
            <a:ext cx="1792705" cy="179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3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vc/zysd6fjd7q1_td47rn9lxxh40000gn/T/com.microsoft.Word/WebArchiveCopyPasteTempFiles/quote%2520(9)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2B563-1425-504C-BDFA-CC7ECBFBC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1655308"/>
            <a:ext cx="8300156" cy="966081"/>
          </a:xfrm>
        </p:spPr>
        <p:txBody>
          <a:bodyPr>
            <a:normAutofit/>
          </a:bodyPr>
          <a:lstStyle/>
          <a:p>
            <a:r>
              <a:rPr lang="en-US" sz="3600" dirty="0"/>
              <a:t>How Troops Successfully Grow: Nine Ideas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9B8322-E517-614D-9957-CAC169304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852" y="3619378"/>
            <a:ext cx="8228783" cy="3238622"/>
          </a:xfrm>
        </p:spPr>
        <p:txBody>
          <a:bodyPr/>
          <a:lstStyle/>
          <a:p>
            <a:r>
              <a:rPr lang="en-US" b="1" dirty="0"/>
              <a:t>PTC 525 </a:t>
            </a:r>
            <a:endParaRPr lang="en-US" dirty="0"/>
          </a:p>
          <a:p>
            <a:r>
              <a:rPr lang="en-US" b="1" dirty="0"/>
              <a:t>Wayne Perry</a:t>
            </a:r>
            <a:endParaRPr lang="en-US" dirty="0"/>
          </a:p>
          <a:p>
            <a:r>
              <a:rPr lang="en-US" b="1" dirty="0"/>
              <a:t>wayne@shotguncreek.com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5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6080-B679-5645-8518-8AB9136E6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2028286"/>
            <a:ext cx="8300156" cy="966081"/>
          </a:xfrm>
        </p:spPr>
        <p:txBody>
          <a:bodyPr/>
          <a:lstStyle/>
          <a:p>
            <a:r>
              <a:rPr lang="en-US" dirty="0"/>
              <a:t>#1 Scouts Have Fun</a:t>
            </a:r>
          </a:p>
        </p:txBody>
      </p:sp>
    </p:spTree>
    <p:extLst>
      <p:ext uri="{BB962C8B-B14F-4D97-AF65-F5344CB8AC3E}">
        <p14:creationId xmlns:p14="http://schemas.microsoft.com/office/powerpoint/2010/main" val="463889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AAA6B-E66F-1B4F-A680-1D6FA105CA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"A boy is not a sitting-down animal."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1D014B-8AD7-C249-8E37-9978E626C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3" descr="/var/folders/vc/zysd6fjd7q1_td47rn9lxxh40000gn/T/com.microsoft.Word/WebArchiveCopyPasteTempFiles/quote%20(9).png">
            <a:extLst>
              <a:ext uri="{FF2B5EF4-FFF2-40B4-BE49-F238E27FC236}">
                <a16:creationId xmlns:a16="http://schemas.microsoft.com/office/drawing/2014/main" id="{07C4B43E-254F-8B40-84AF-F6DBF1805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85" y="1758950"/>
            <a:ext cx="59436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65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C9C652-7455-DD4A-B51E-1FA7C73030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“A fisherman does not bait his hook with food he likes. He uses food the fish likes. So with boys.” BP</a:t>
            </a:r>
          </a:p>
        </p:txBody>
      </p:sp>
    </p:spTree>
    <p:extLst>
      <p:ext uri="{BB962C8B-B14F-4D97-AF65-F5344CB8AC3E}">
        <p14:creationId xmlns:p14="http://schemas.microsoft.com/office/powerpoint/2010/main" val="912468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3B6B7-9FFB-0743-A011-F898D9A9B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607" y="2343379"/>
            <a:ext cx="8300156" cy="966081"/>
          </a:xfrm>
        </p:spPr>
        <p:txBody>
          <a:bodyPr/>
          <a:lstStyle/>
          <a:p>
            <a:r>
              <a:rPr lang="en-US" dirty="0"/>
              <a:t>#2 Scouts Lead: Chaos Tolerated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D1675-8470-7F4B-B7C5-4F7CD3672C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8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8185F3-A5C1-004E-B344-B383FA367DA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22" y="419275"/>
            <a:ext cx="5473700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38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4E21-2D10-FD4E-9E8F-0847949A4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1944065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#3 Camping Happens</a:t>
            </a:r>
          </a:p>
        </p:txBody>
      </p:sp>
    </p:spTree>
    <p:extLst>
      <p:ext uri="{BB962C8B-B14F-4D97-AF65-F5344CB8AC3E}">
        <p14:creationId xmlns:p14="http://schemas.microsoft.com/office/powerpoint/2010/main" val="3546976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192C-C838-AC4C-8F98-4B1B12F66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2160633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#4 Advancement is Tracked</a:t>
            </a:r>
          </a:p>
        </p:txBody>
      </p:sp>
    </p:spTree>
    <p:extLst>
      <p:ext uri="{BB962C8B-B14F-4D97-AF65-F5344CB8AC3E}">
        <p14:creationId xmlns:p14="http://schemas.microsoft.com/office/powerpoint/2010/main" val="202926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192C-C838-AC4C-8F98-4B1B12F66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08257" y="2088444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#5 Parents Are Involved</a:t>
            </a:r>
          </a:p>
        </p:txBody>
      </p:sp>
    </p:spTree>
    <p:extLst>
      <p:ext uri="{BB962C8B-B14F-4D97-AF65-F5344CB8AC3E}">
        <p14:creationId xmlns:p14="http://schemas.microsoft.com/office/powerpoint/2010/main" val="2172355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192C-C838-AC4C-8F98-4B1B12F66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91689" y="2136570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#6 Signature Events Occur</a:t>
            </a:r>
          </a:p>
        </p:txBody>
      </p:sp>
    </p:spTree>
    <p:extLst>
      <p:ext uri="{BB962C8B-B14F-4D97-AF65-F5344CB8AC3E}">
        <p14:creationId xmlns:p14="http://schemas.microsoft.com/office/powerpoint/2010/main" val="1001964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0CAB-27A2-964C-AEAA-312471A471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Examples of Signature Events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978E4-EBFA-CE4F-BE36-AABDACAE5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50 Milers</a:t>
            </a:r>
          </a:p>
          <a:p>
            <a:pPr lvl="0"/>
            <a:r>
              <a:rPr lang="en-US" sz="3600" dirty="0"/>
              <a:t>National Jamborees</a:t>
            </a:r>
          </a:p>
          <a:p>
            <a:pPr lvl="0"/>
            <a:r>
              <a:rPr lang="en-US" sz="3600" dirty="0"/>
              <a:t>World Jamborees</a:t>
            </a:r>
          </a:p>
          <a:p>
            <a:pPr lvl="0"/>
            <a:r>
              <a:rPr lang="en-US" sz="3600" dirty="0"/>
              <a:t>NYLT/NAYLE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15727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7BB2-087D-0B47-92B5-D867A0E6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92192"/>
            <a:ext cx="8300156" cy="966081"/>
          </a:xfrm>
        </p:spPr>
        <p:txBody>
          <a:bodyPr/>
          <a:lstStyle/>
          <a:p>
            <a:r>
              <a:rPr lang="en-US" dirty="0"/>
              <a:t>#7 Scout/Leaders Are Trained</a:t>
            </a:r>
          </a:p>
        </p:txBody>
      </p:sp>
    </p:spTree>
    <p:extLst>
      <p:ext uri="{BB962C8B-B14F-4D97-AF65-F5344CB8AC3E}">
        <p14:creationId xmlns:p14="http://schemas.microsoft.com/office/powerpoint/2010/main" val="1383740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7BB2-087D-0B47-92B5-D867A0E6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32811"/>
            <a:ext cx="8300156" cy="966081"/>
          </a:xfrm>
        </p:spPr>
        <p:txBody>
          <a:bodyPr>
            <a:normAutofit fontScale="90000"/>
          </a:bodyPr>
          <a:lstStyle/>
          <a:p>
            <a:r>
              <a:rPr lang="en-US" dirty="0"/>
              <a:t>#8 Leadership Succession</a:t>
            </a:r>
            <a:br>
              <a:rPr lang="en-US" dirty="0"/>
            </a:br>
            <a:r>
              <a:rPr lang="en-US" dirty="0"/>
              <a:t>Youth &amp; Adult Planned </a:t>
            </a:r>
          </a:p>
        </p:txBody>
      </p:sp>
    </p:spTree>
    <p:extLst>
      <p:ext uri="{BB962C8B-B14F-4D97-AF65-F5344CB8AC3E}">
        <p14:creationId xmlns:p14="http://schemas.microsoft.com/office/powerpoint/2010/main" val="428842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7BB2-087D-0B47-92B5-D867A0E6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22" y="1628274"/>
            <a:ext cx="8300156" cy="966081"/>
          </a:xfrm>
        </p:spPr>
        <p:txBody>
          <a:bodyPr>
            <a:normAutofit/>
          </a:bodyPr>
          <a:lstStyle/>
          <a:p>
            <a:r>
              <a:rPr lang="en-US" dirty="0"/>
              <a:t>#9 Meaningful Service Project </a:t>
            </a:r>
          </a:p>
        </p:txBody>
      </p:sp>
    </p:spTree>
    <p:extLst>
      <p:ext uri="{BB962C8B-B14F-4D97-AF65-F5344CB8AC3E}">
        <p14:creationId xmlns:p14="http://schemas.microsoft.com/office/powerpoint/2010/main" val="2764612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110</Words>
  <Application>Microsoft Macintosh PowerPoint</Application>
  <PresentationFormat>On-screen Show (4:3)</PresentationFormat>
  <Paragraphs>20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How Troops Successfully Grow: Nine Ideas</vt:lpstr>
      <vt:lpstr>#1 Scouts Have Fun</vt:lpstr>
      <vt:lpstr>"A boy is not a sitting-down animal."</vt:lpstr>
      <vt:lpstr>PowerPoint Presentation</vt:lpstr>
      <vt:lpstr>#2 Scouts Lead: Chaos Tolerated </vt:lpstr>
      <vt:lpstr>PowerPoint Presentation</vt:lpstr>
      <vt:lpstr>#3 Camping Happens</vt:lpstr>
      <vt:lpstr>#4 Advancement is Tracked</vt:lpstr>
      <vt:lpstr>#5 Parents Are Involved</vt:lpstr>
      <vt:lpstr>#6 Signature Events Occur</vt:lpstr>
      <vt:lpstr>Examples of Signature Events</vt:lpstr>
      <vt:lpstr>#7 Scout/Leaders Are Trained</vt:lpstr>
      <vt:lpstr>#8 Leadership Succession Youth &amp; Adult Planned </vt:lpstr>
      <vt:lpstr>#9 Meaningful Service Project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Wayne Perry</dc:creator>
  <cp:lastModifiedBy>Doug Perry</cp:lastModifiedBy>
  <cp:revision>12</cp:revision>
  <dcterms:created xsi:type="dcterms:W3CDTF">2018-10-19T20:24:35Z</dcterms:created>
  <dcterms:modified xsi:type="dcterms:W3CDTF">2019-10-10T01:46:53Z</dcterms:modified>
</cp:coreProperties>
</file>