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62" r:id="rId6"/>
    <p:sldId id="271" r:id="rId7"/>
    <p:sldId id="263" r:id="rId8"/>
    <p:sldId id="264" r:id="rId9"/>
    <p:sldId id="272" r:id="rId10"/>
    <p:sldId id="265" r:id="rId11"/>
    <p:sldId id="266" r:id="rId12"/>
    <p:sldId id="273" r:id="rId13"/>
    <p:sldId id="267" r:id="rId14"/>
    <p:sldId id="268" r:id="rId15"/>
    <p:sldId id="274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erson, Linden" initials="AL" lastIdx="3" clrIdx="0">
    <p:extLst>
      <p:ext uri="{19B8F6BF-5375-455C-9EA6-DF929625EA0E}">
        <p15:presenceInfo xmlns:p15="http://schemas.microsoft.com/office/powerpoint/2012/main" userId="S::linden.anderson@disney.com::ac445079-e87c-4de1-932c-cd71b1d4c7e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FC1D8C-02A0-41A1-82D3-A0A06957B7A5}" v="107" dt="2019-10-18T23:22:09.0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51" autoAdjust="0"/>
    <p:restoredTop sz="84400"/>
  </p:normalViewPr>
  <p:slideViewPr>
    <p:cSldViewPr snapToGrid="0">
      <p:cViewPr varScale="1">
        <p:scale>
          <a:sx n="92" d="100"/>
          <a:sy n="92" d="100"/>
        </p:scale>
        <p:origin x="160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wight A. Thompson" userId="687c3713903acd71" providerId="LiveId" clId="{31DE4B32-4DD9-4137-AC22-9FA66D4B4130}"/>
    <pc:docChg chg="undo custSel addSld delSld modSld sldOrd modMainMaster">
      <pc:chgData name="Dwight A. Thompson" userId="687c3713903acd71" providerId="LiveId" clId="{31DE4B32-4DD9-4137-AC22-9FA66D4B4130}" dt="2019-10-18T23:32:26.285" v="1955" actId="20577"/>
      <pc:docMkLst>
        <pc:docMk/>
      </pc:docMkLst>
      <pc:sldChg chg="modSp">
        <pc:chgData name="Dwight A. Thompson" userId="687c3713903acd71" providerId="LiveId" clId="{31DE4B32-4DD9-4137-AC22-9FA66D4B4130}" dt="2019-10-18T23:07:15.349" v="1688" actId="20577"/>
        <pc:sldMkLst>
          <pc:docMk/>
          <pc:sldMk cId="2738983231" sldId="257"/>
        </pc:sldMkLst>
        <pc:spChg chg="mod">
          <ac:chgData name="Dwight A. Thompson" userId="687c3713903acd71" providerId="LiveId" clId="{31DE4B32-4DD9-4137-AC22-9FA66D4B4130}" dt="2019-10-18T23:07:15.349" v="1688" actId="20577"/>
          <ac:spMkLst>
            <pc:docMk/>
            <pc:sldMk cId="2738983231" sldId="257"/>
            <ac:spMk id="4" creationId="{7FD219A2-1DDC-4175-9B20-58A33C6CF20E}"/>
          </ac:spMkLst>
        </pc:spChg>
      </pc:sldChg>
      <pc:sldChg chg="modSp">
        <pc:chgData name="Dwight A. Thompson" userId="687c3713903acd71" providerId="LiveId" clId="{31DE4B32-4DD9-4137-AC22-9FA66D4B4130}" dt="2019-10-18T22:07:25.521" v="376" actId="115"/>
        <pc:sldMkLst>
          <pc:docMk/>
          <pc:sldMk cId="254167901" sldId="258"/>
        </pc:sldMkLst>
        <pc:spChg chg="mod">
          <ac:chgData name="Dwight A. Thompson" userId="687c3713903acd71" providerId="LiveId" clId="{31DE4B32-4DD9-4137-AC22-9FA66D4B4130}" dt="2019-10-18T22:07:06.248" v="372" actId="20577"/>
          <ac:spMkLst>
            <pc:docMk/>
            <pc:sldMk cId="254167901" sldId="258"/>
            <ac:spMk id="4" creationId="{45045DEC-2838-4F90-90A4-B432F48DEBF6}"/>
          </ac:spMkLst>
        </pc:spChg>
        <pc:spChg chg="mod">
          <ac:chgData name="Dwight A. Thompson" userId="687c3713903acd71" providerId="LiveId" clId="{31DE4B32-4DD9-4137-AC22-9FA66D4B4130}" dt="2019-10-18T22:07:18.347" v="374" actId="115"/>
          <ac:spMkLst>
            <pc:docMk/>
            <pc:sldMk cId="254167901" sldId="258"/>
            <ac:spMk id="6" creationId="{D70D5234-EDEE-4BD2-B6B0-F4A30BEA842C}"/>
          </ac:spMkLst>
        </pc:spChg>
        <pc:spChg chg="mod">
          <ac:chgData name="Dwight A. Thompson" userId="687c3713903acd71" providerId="LiveId" clId="{31DE4B32-4DD9-4137-AC22-9FA66D4B4130}" dt="2019-10-18T22:07:25.521" v="376" actId="115"/>
          <ac:spMkLst>
            <pc:docMk/>
            <pc:sldMk cId="254167901" sldId="258"/>
            <ac:spMk id="8" creationId="{B8A769DA-9676-4047-B5DE-7F09B91F5D37}"/>
          </ac:spMkLst>
        </pc:spChg>
      </pc:sldChg>
      <pc:sldChg chg="del modTransition">
        <pc:chgData name="Dwight A. Thompson" userId="687c3713903acd71" providerId="LiveId" clId="{31DE4B32-4DD9-4137-AC22-9FA66D4B4130}" dt="2019-10-18T22:23:39.762" v="637" actId="2696"/>
        <pc:sldMkLst>
          <pc:docMk/>
          <pc:sldMk cId="744064811" sldId="259"/>
        </pc:sldMkLst>
      </pc:sldChg>
      <pc:sldChg chg="del modTransition">
        <pc:chgData name="Dwight A. Thompson" userId="687c3713903acd71" providerId="LiveId" clId="{31DE4B32-4DD9-4137-AC22-9FA66D4B4130}" dt="2019-10-18T22:23:44.400" v="638" actId="2696"/>
        <pc:sldMkLst>
          <pc:docMk/>
          <pc:sldMk cId="2032010966" sldId="260"/>
        </pc:sldMkLst>
      </pc:sldChg>
      <pc:sldChg chg="modSp del">
        <pc:chgData name="Dwight A. Thompson" userId="687c3713903acd71" providerId="LiveId" clId="{31DE4B32-4DD9-4137-AC22-9FA66D4B4130}" dt="2019-10-18T23:04:08.988" v="1592" actId="2696"/>
        <pc:sldMkLst>
          <pc:docMk/>
          <pc:sldMk cId="3741224033" sldId="261"/>
        </pc:sldMkLst>
        <pc:spChg chg="mod">
          <ac:chgData name="Dwight A. Thompson" userId="687c3713903acd71" providerId="LiveId" clId="{31DE4B32-4DD9-4137-AC22-9FA66D4B4130}" dt="2019-10-18T21:57:58.764" v="35" actId="20577"/>
          <ac:spMkLst>
            <pc:docMk/>
            <pc:sldMk cId="3741224033" sldId="261"/>
            <ac:spMk id="3" creationId="{F42FF0C7-BB62-4ED3-B859-DC00CAAA4C7F}"/>
          </ac:spMkLst>
        </pc:spChg>
      </pc:sldChg>
      <pc:sldChg chg="modSp">
        <pc:chgData name="Dwight A. Thompson" userId="687c3713903acd71" providerId="LiveId" clId="{31DE4B32-4DD9-4137-AC22-9FA66D4B4130}" dt="2019-10-18T23:05:32.628" v="1615" actId="207"/>
        <pc:sldMkLst>
          <pc:docMk/>
          <pc:sldMk cId="501857132" sldId="262"/>
        </pc:sldMkLst>
        <pc:spChg chg="mod">
          <ac:chgData name="Dwight A. Thompson" userId="687c3713903acd71" providerId="LiveId" clId="{31DE4B32-4DD9-4137-AC22-9FA66D4B4130}" dt="2019-10-18T23:05:32.628" v="1615" actId="207"/>
          <ac:spMkLst>
            <pc:docMk/>
            <pc:sldMk cId="501857132" sldId="262"/>
            <ac:spMk id="3" creationId="{671A89E9-0981-423D-B574-411E558C823E}"/>
          </ac:spMkLst>
        </pc:spChg>
      </pc:sldChg>
      <pc:sldChg chg="modSp">
        <pc:chgData name="Dwight A. Thompson" userId="687c3713903acd71" providerId="LiveId" clId="{31DE4B32-4DD9-4137-AC22-9FA66D4B4130}" dt="2019-10-18T22:14:39.530" v="519" actId="207"/>
        <pc:sldMkLst>
          <pc:docMk/>
          <pc:sldMk cId="557643420" sldId="263"/>
        </pc:sldMkLst>
        <pc:spChg chg="mod">
          <ac:chgData name="Dwight A. Thompson" userId="687c3713903acd71" providerId="LiveId" clId="{31DE4B32-4DD9-4137-AC22-9FA66D4B4130}" dt="2019-10-18T22:09:18.394" v="423" actId="20577"/>
          <ac:spMkLst>
            <pc:docMk/>
            <pc:sldMk cId="557643420" sldId="263"/>
            <ac:spMk id="6" creationId="{9F158F3E-6C9A-44CD-81E1-3CF1B3D22B84}"/>
          </ac:spMkLst>
        </pc:spChg>
        <pc:spChg chg="mod">
          <ac:chgData name="Dwight A. Thompson" userId="687c3713903acd71" providerId="LiveId" clId="{31DE4B32-4DD9-4137-AC22-9FA66D4B4130}" dt="2019-10-18T22:14:39.530" v="519" actId="207"/>
          <ac:spMkLst>
            <pc:docMk/>
            <pc:sldMk cId="557643420" sldId="263"/>
            <ac:spMk id="7" creationId="{14D51348-29A4-4C1C-83F9-387FB56D9633}"/>
          </ac:spMkLst>
        </pc:spChg>
        <pc:spChg chg="mod">
          <ac:chgData name="Dwight A. Thompson" userId="687c3713903acd71" providerId="LiveId" clId="{31DE4B32-4DD9-4137-AC22-9FA66D4B4130}" dt="2019-10-18T22:14:16.876" v="517" actId="207"/>
          <ac:spMkLst>
            <pc:docMk/>
            <pc:sldMk cId="557643420" sldId="263"/>
            <ac:spMk id="9" creationId="{40E80408-05B3-4586-8B12-D6E4295DC248}"/>
          </ac:spMkLst>
        </pc:spChg>
        <pc:spChg chg="mod">
          <ac:chgData name="Dwight A. Thompson" userId="687c3713903acd71" providerId="LiveId" clId="{31DE4B32-4DD9-4137-AC22-9FA66D4B4130}" dt="2019-10-18T22:13:07.629" v="502" actId="14100"/>
          <ac:spMkLst>
            <pc:docMk/>
            <pc:sldMk cId="557643420" sldId="263"/>
            <ac:spMk id="10" creationId="{72363F77-C98C-4F79-9D69-B4DF8236BFBC}"/>
          </ac:spMkLst>
        </pc:spChg>
      </pc:sldChg>
      <pc:sldChg chg="modSp">
        <pc:chgData name="Dwight A. Thompson" userId="687c3713903acd71" providerId="LiveId" clId="{31DE4B32-4DD9-4137-AC22-9FA66D4B4130}" dt="2019-10-18T23:22:09.008" v="1902" actId="207"/>
        <pc:sldMkLst>
          <pc:docMk/>
          <pc:sldMk cId="1480378442" sldId="264"/>
        </pc:sldMkLst>
        <pc:spChg chg="mod">
          <ac:chgData name="Dwight A. Thompson" userId="687c3713903acd71" providerId="LiveId" clId="{31DE4B32-4DD9-4137-AC22-9FA66D4B4130}" dt="2019-10-18T22:15:46.911" v="557" actId="20577"/>
          <ac:spMkLst>
            <pc:docMk/>
            <pc:sldMk cId="1480378442" sldId="264"/>
            <ac:spMk id="7" creationId="{F9C504B8-2488-4F1D-B940-5987356E2D68}"/>
          </ac:spMkLst>
        </pc:spChg>
        <pc:spChg chg="mod">
          <ac:chgData name="Dwight A. Thompson" userId="687c3713903acd71" providerId="LiveId" clId="{31DE4B32-4DD9-4137-AC22-9FA66D4B4130}" dt="2019-10-18T23:22:09.008" v="1902" actId="207"/>
          <ac:spMkLst>
            <pc:docMk/>
            <pc:sldMk cId="1480378442" sldId="264"/>
            <ac:spMk id="8" creationId="{839E9910-CF14-403D-9C19-DF288B57E68C}"/>
          </ac:spMkLst>
        </pc:spChg>
      </pc:sldChg>
      <pc:sldChg chg="modSp">
        <pc:chgData name="Dwight A. Thompson" userId="687c3713903acd71" providerId="LiveId" clId="{31DE4B32-4DD9-4137-AC22-9FA66D4B4130}" dt="2019-10-18T23:23:30.469" v="1929" actId="20577"/>
        <pc:sldMkLst>
          <pc:docMk/>
          <pc:sldMk cId="2524520368" sldId="265"/>
        </pc:sldMkLst>
        <pc:spChg chg="mod">
          <ac:chgData name="Dwight A. Thompson" userId="687c3713903acd71" providerId="LiveId" clId="{31DE4B32-4DD9-4137-AC22-9FA66D4B4130}" dt="2019-10-18T23:23:30.469" v="1929" actId="20577"/>
          <ac:spMkLst>
            <pc:docMk/>
            <pc:sldMk cId="2524520368" sldId="265"/>
            <ac:spMk id="5" creationId="{DFEE0019-5EA0-4ED8-B1ED-3ADFC724FC91}"/>
          </ac:spMkLst>
        </pc:spChg>
      </pc:sldChg>
      <pc:sldChg chg="modSp">
        <pc:chgData name="Dwight A. Thompson" userId="687c3713903acd71" providerId="LiveId" clId="{31DE4B32-4DD9-4137-AC22-9FA66D4B4130}" dt="2019-10-18T22:39:17.187" v="985" actId="207"/>
        <pc:sldMkLst>
          <pc:docMk/>
          <pc:sldMk cId="4031311606" sldId="266"/>
        </pc:sldMkLst>
        <pc:spChg chg="mod">
          <ac:chgData name="Dwight A. Thompson" userId="687c3713903acd71" providerId="LiveId" clId="{31DE4B32-4DD9-4137-AC22-9FA66D4B4130}" dt="2019-10-18T22:32:01.709" v="790" actId="20577"/>
          <ac:spMkLst>
            <pc:docMk/>
            <pc:sldMk cId="4031311606" sldId="266"/>
            <ac:spMk id="4" creationId="{F7947A60-624D-44D9-97FB-4FD9F215215C}"/>
          </ac:spMkLst>
        </pc:spChg>
        <pc:spChg chg="mod">
          <ac:chgData name="Dwight A. Thompson" userId="687c3713903acd71" providerId="LiveId" clId="{31DE4B32-4DD9-4137-AC22-9FA66D4B4130}" dt="2019-10-18T22:39:17.187" v="985" actId="207"/>
          <ac:spMkLst>
            <pc:docMk/>
            <pc:sldMk cId="4031311606" sldId="266"/>
            <ac:spMk id="5" creationId="{DFEE0019-5EA0-4ED8-B1ED-3ADFC724FC91}"/>
          </ac:spMkLst>
        </pc:spChg>
      </pc:sldChg>
      <pc:sldChg chg="modSp ord">
        <pc:chgData name="Dwight A. Thompson" userId="687c3713903acd71" providerId="LiveId" clId="{31DE4B32-4DD9-4137-AC22-9FA66D4B4130}" dt="2019-10-18T23:32:26.285" v="1955" actId="20577"/>
        <pc:sldMkLst>
          <pc:docMk/>
          <pc:sldMk cId="53823156" sldId="267"/>
        </pc:sldMkLst>
        <pc:spChg chg="mod">
          <ac:chgData name="Dwight A. Thompson" userId="687c3713903acd71" providerId="LiveId" clId="{31DE4B32-4DD9-4137-AC22-9FA66D4B4130}" dt="2019-10-18T22:54:12.144" v="1339" actId="20577"/>
          <ac:spMkLst>
            <pc:docMk/>
            <pc:sldMk cId="53823156" sldId="267"/>
            <ac:spMk id="4" creationId="{AF9051B8-6F7E-4D14-A0E0-4347FD42719F}"/>
          </ac:spMkLst>
        </pc:spChg>
        <pc:spChg chg="mod">
          <ac:chgData name="Dwight A. Thompson" userId="687c3713903acd71" providerId="LiveId" clId="{31DE4B32-4DD9-4137-AC22-9FA66D4B4130}" dt="2019-10-18T22:56:26.311" v="1369" actId="114"/>
          <ac:spMkLst>
            <pc:docMk/>
            <pc:sldMk cId="53823156" sldId="267"/>
            <ac:spMk id="5" creationId="{2BBA25A5-1DCB-41F6-A1D6-078FFCC50C48}"/>
          </ac:spMkLst>
        </pc:spChg>
        <pc:spChg chg="mod">
          <ac:chgData name="Dwight A. Thompson" userId="687c3713903acd71" providerId="LiveId" clId="{31DE4B32-4DD9-4137-AC22-9FA66D4B4130}" dt="2019-10-18T23:32:26.285" v="1955" actId="20577"/>
          <ac:spMkLst>
            <pc:docMk/>
            <pc:sldMk cId="53823156" sldId="267"/>
            <ac:spMk id="6" creationId="{2E8239BD-E59B-45DA-B1EC-D38F08A366D7}"/>
          </ac:spMkLst>
        </pc:spChg>
        <pc:spChg chg="mod">
          <ac:chgData name="Dwight A. Thompson" userId="687c3713903acd71" providerId="LiveId" clId="{31DE4B32-4DD9-4137-AC22-9FA66D4B4130}" dt="2019-10-18T22:56:31.639" v="1370" actId="114"/>
          <ac:spMkLst>
            <pc:docMk/>
            <pc:sldMk cId="53823156" sldId="267"/>
            <ac:spMk id="7" creationId="{E1547EBE-CCF8-486B-98AC-1BB913B7B634}"/>
          </ac:spMkLst>
        </pc:spChg>
        <pc:spChg chg="mod">
          <ac:chgData name="Dwight A. Thompson" userId="687c3713903acd71" providerId="LiveId" clId="{31DE4B32-4DD9-4137-AC22-9FA66D4B4130}" dt="2019-10-18T22:56:12.568" v="1368" actId="6549"/>
          <ac:spMkLst>
            <pc:docMk/>
            <pc:sldMk cId="53823156" sldId="267"/>
            <ac:spMk id="8" creationId="{0AAFA687-18E0-4599-A529-3621841BFA8B}"/>
          </ac:spMkLst>
        </pc:spChg>
      </pc:sldChg>
      <pc:sldChg chg="modSp ord">
        <pc:chgData name="Dwight A. Thompson" userId="687c3713903acd71" providerId="LiveId" clId="{31DE4B32-4DD9-4137-AC22-9FA66D4B4130}" dt="2019-10-18T23:26:02.836" v="1930" actId="313"/>
        <pc:sldMkLst>
          <pc:docMk/>
          <pc:sldMk cId="2495569694" sldId="268"/>
        </pc:sldMkLst>
        <pc:spChg chg="mod">
          <ac:chgData name="Dwight A. Thompson" userId="687c3713903acd71" providerId="LiveId" clId="{31DE4B32-4DD9-4137-AC22-9FA66D4B4130}" dt="2019-10-18T23:23:01.413" v="1927" actId="20577"/>
          <ac:spMkLst>
            <pc:docMk/>
            <pc:sldMk cId="2495569694" sldId="268"/>
            <ac:spMk id="7" creationId="{38B0C86B-3A09-4355-B6F5-93B4636072AC}"/>
          </ac:spMkLst>
        </pc:spChg>
        <pc:spChg chg="mod">
          <ac:chgData name="Dwight A. Thompson" userId="687c3713903acd71" providerId="LiveId" clId="{31DE4B32-4DD9-4137-AC22-9FA66D4B4130}" dt="2019-10-18T23:26:02.836" v="1930" actId="313"/>
          <ac:spMkLst>
            <pc:docMk/>
            <pc:sldMk cId="2495569694" sldId="268"/>
            <ac:spMk id="8" creationId="{77DC6BCD-5242-4377-ABB1-63B9626E51DB}"/>
          </ac:spMkLst>
        </pc:spChg>
      </pc:sldChg>
      <pc:sldChg chg="modSp">
        <pc:chgData name="Dwight A. Thompson" userId="687c3713903acd71" providerId="LiveId" clId="{31DE4B32-4DD9-4137-AC22-9FA66D4B4130}" dt="2019-10-18T23:03:26.543" v="1591" actId="12"/>
        <pc:sldMkLst>
          <pc:docMk/>
          <pc:sldMk cId="2949562230" sldId="269"/>
        </pc:sldMkLst>
        <pc:spChg chg="mod">
          <ac:chgData name="Dwight A. Thompson" userId="687c3713903acd71" providerId="LiveId" clId="{31DE4B32-4DD9-4137-AC22-9FA66D4B4130}" dt="2019-10-18T23:03:26.543" v="1591" actId="12"/>
          <ac:spMkLst>
            <pc:docMk/>
            <pc:sldMk cId="2949562230" sldId="269"/>
            <ac:spMk id="3" creationId="{792F827D-AB4D-4A65-96D7-62FC77789CDC}"/>
          </ac:spMkLst>
        </pc:spChg>
      </pc:sldChg>
      <pc:sldChg chg="modSp add">
        <pc:chgData name="Dwight A. Thompson" userId="687c3713903acd71" providerId="LiveId" clId="{31DE4B32-4DD9-4137-AC22-9FA66D4B4130}" dt="2019-10-18T22:53:00.822" v="1329" actId="113"/>
        <pc:sldMkLst>
          <pc:docMk/>
          <pc:sldMk cId="317767966" sldId="270"/>
        </pc:sldMkLst>
        <pc:spChg chg="mod">
          <ac:chgData name="Dwight A. Thompson" userId="687c3713903acd71" providerId="LiveId" clId="{31DE4B32-4DD9-4137-AC22-9FA66D4B4130}" dt="2019-10-18T22:02:43.849" v="254" actId="113"/>
          <ac:spMkLst>
            <pc:docMk/>
            <pc:sldMk cId="317767966" sldId="270"/>
            <ac:spMk id="2" creationId="{9317341D-2288-4FED-9174-13F911D7F5D0}"/>
          </ac:spMkLst>
        </pc:spChg>
        <pc:spChg chg="mod">
          <ac:chgData name="Dwight A. Thompson" userId="687c3713903acd71" providerId="LiveId" clId="{31DE4B32-4DD9-4137-AC22-9FA66D4B4130}" dt="2019-10-18T22:53:00.822" v="1329" actId="113"/>
          <ac:spMkLst>
            <pc:docMk/>
            <pc:sldMk cId="317767966" sldId="270"/>
            <ac:spMk id="3" creationId="{285CCC59-CB83-4BD7-B809-3A5F30433675}"/>
          </ac:spMkLst>
        </pc:spChg>
      </pc:sldChg>
      <pc:sldChg chg="modSp add ord">
        <pc:chgData name="Dwight A. Thompson" userId="687c3713903acd71" providerId="LiveId" clId="{31DE4B32-4DD9-4137-AC22-9FA66D4B4130}" dt="2019-10-18T22:50:10.613" v="1292" actId="113"/>
        <pc:sldMkLst>
          <pc:docMk/>
          <pc:sldMk cId="2324717753" sldId="271"/>
        </pc:sldMkLst>
        <pc:spChg chg="mod">
          <ac:chgData name="Dwight A. Thompson" userId="687c3713903acd71" providerId="LiveId" clId="{31DE4B32-4DD9-4137-AC22-9FA66D4B4130}" dt="2019-10-18T22:50:10.613" v="1292" actId="113"/>
          <ac:spMkLst>
            <pc:docMk/>
            <pc:sldMk cId="2324717753" sldId="271"/>
            <ac:spMk id="3" creationId="{285CCC59-CB83-4BD7-B809-3A5F30433675}"/>
          </ac:spMkLst>
        </pc:spChg>
      </pc:sldChg>
      <pc:sldChg chg="modSp add ord">
        <pc:chgData name="Dwight A. Thompson" userId="687c3713903acd71" providerId="LiveId" clId="{31DE4B32-4DD9-4137-AC22-9FA66D4B4130}" dt="2019-10-18T22:52:47.413" v="1328" actId="115"/>
        <pc:sldMkLst>
          <pc:docMk/>
          <pc:sldMk cId="2353457908" sldId="272"/>
        </pc:sldMkLst>
        <pc:spChg chg="mod">
          <ac:chgData name="Dwight A. Thompson" userId="687c3713903acd71" providerId="LiveId" clId="{31DE4B32-4DD9-4137-AC22-9FA66D4B4130}" dt="2019-10-18T22:52:47.413" v="1328" actId="115"/>
          <ac:spMkLst>
            <pc:docMk/>
            <pc:sldMk cId="2353457908" sldId="272"/>
            <ac:spMk id="3" creationId="{285CCC59-CB83-4BD7-B809-3A5F30433675}"/>
          </ac:spMkLst>
        </pc:spChg>
      </pc:sldChg>
      <pc:sldChg chg="modSp add ord">
        <pc:chgData name="Dwight A. Thompson" userId="687c3713903acd71" providerId="LiveId" clId="{31DE4B32-4DD9-4137-AC22-9FA66D4B4130}" dt="2019-10-18T22:52:38.271" v="1326" actId="115"/>
        <pc:sldMkLst>
          <pc:docMk/>
          <pc:sldMk cId="61675816" sldId="273"/>
        </pc:sldMkLst>
        <pc:spChg chg="mod">
          <ac:chgData name="Dwight A. Thompson" userId="687c3713903acd71" providerId="LiveId" clId="{31DE4B32-4DD9-4137-AC22-9FA66D4B4130}" dt="2019-10-18T22:52:38.271" v="1326" actId="115"/>
          <ac:spMkLst>
            <pc:docMk/>
            <pc:sldMk cId="61675816" sldId="273"/>
            <ac:spMk id="3" creationId="{285CCC59-CB83-4BD7-B809-3A5F30433675}"/>
          </ac:spMkLst>
        </pc:spChg>
      </pc:sldChg>
      <pc:sldChg chg="addSp delSp modSp add ord">
        <pc:chgData name="Dwight A. Thompson" userId="687c3713903acd71" providerId="LiveId" clId="{31DE4B32-4DD9-4137-AC22-9FA66D4B4130}" dt="2019-10-18T23:06:17.447" v="1640" actId="20577"/>
        <pc:sldMkLst>
          <pc:docMk/>
          <pc:sldMk cId="649191846" sldId="274"/>
        </pc:sldMkLst>
        <pc:spChg chg="mod">
          <ac:chgData name="Dwight A. Thompson" userId="687c3713903acd71" providerId="LiveId" clId="{31DE4B32-4DD9-4137-AC22-9FA66D4B4130}" dt="2019-10-18T22:52:13.428" v="1322" actId="1076"/>
          <ac:spMkLst>
            <pc:docMk/>
            <pc:sldMk cId="649191846" sldId="274"/>
            <ac:spMk id="2" creationId="{9317341D-2288-4FED-9174-13F911D7F5D0}"/>
          </ac:spMkLst>
        </pc:spChg>
        <pc:spChg chg="mod">
          <ac:chgData name="Dwight A. Thompson" userId="687c3713903acd71" providerId="LiveId" clId="{31DE4B32-4DD9-4137-AC22-9FA66D4B4130}" dt="2019-10-18T23:06:17.447" v="1640" actId="20577"/>
          <ac:spMkLst>
            <pc:docMk/>
            <pc:sldMk cId="649191846" sldId="274"/>
            <ac:spMk id="3" creationId="{285CCC59-CB83-4BD7-B809-3A5F30433675}"/>
          </ac:spMkLst>
        </pc:spChg>
        <pc:picChg chg="add del mod">
          <ac:chgData name="Dwight A. Thompson" userId="687c3713903acd71" providerId="LiveId" clId="{31DE4B32-4DD9-4137-AC22-9FA66D4B4130}" dt="2019-10-18T22:48:56.383" v="1284"/>
          <ac:picMkLst>
            <pc:docMk/>
            <pc:sldMk cId="649191846" sldId="274"/>
            <ac:picMk id="4" creationId="{FA968697-A325-4258-B4A1-BC54519E975A}"/>
          </ac:picMkLst>
        </pc:picChg>
      </pc:sldChg>
      <pc:sldMasterChg chg="addSp modSp modSldLayout">
        <pc:chgData name="Dwight A. Thompson" userId="687c3713903acd71" providerId="LiveId" clId="{31DE4B32-4DD9-4137-AC22-9FA66D4B4130}" dt="2019-10-18T23:14:25.279" v="1780" actId="1076"/>
        <pc:sldMasterMkLst>
          <pc:docMk/>
          <pc:sldMasterMk cId="2805305903" sldId="2147483648"/>
        </pc:sldMasterMkLst>
        <pc:picChg chg="add mod">
          <ac:chgData name="Dwight A. Thompson" userId="687c3713903acd71" providerId="LiveId" clId="{31DE4B32-4DD9-4137-AC22-9FA66D4B4130}" dt="2019-10-18T23:12:04.301" v="1769" actId="14100"/>
          <ac:picMkLst>
            <pc:docMk/>
            <pc:sldMasterMk cId="2805305903" sldId="2147483648"/>
            <ac:picMk id="4" creationId="{6D1349B7-1CE5-401C-B30E-2B5658775119}"/>
          </ac:picMkLst>
        </pc:picChg>
        <pc:picChg chg="mod">
          <ac:chgData name="Dwight A. Thompson" userId="687c3713903acd71" providerId="LiveId" clId="{31DE4B32-4DD9-4137-AC22-9FA66D4B4130}" dt="2019-10-18T23:14:25.279" v="1780" actId="1076"/>
          <ac:picMkLst>
            <pc:docMk/>
            <pc:sldMasterMk cId="2805305903" sldId="2147483648"/>
            <ac:picMk id="9" creationId="{FD818338-4D8F-49CB-9545-2F7708735412}"/>
          </ac:picMkLst>
        </pc:picChg>
        <pc:picChg chg="mod">
          <ac:chgData name="Dwight A. Thompson" userId="687c3713903acd71" providerId="LiveId" clId="{31DE4B32-4DD9-4137-AC22-9FA66D4B4130}" dt="2019-10-18T23:14:19.130" v="1778" actId="1076"/>
          <ac:picMkLst>
            <pc:docMk/>
            <pc:sldMasterMk cId="2805305903" sldId="2147483648"/>
            <ac:picMk id="10" creationId="{99C6C465-A64E-4144-83D0-41CCC707BFB0}"/>
          </ac:picMkLst>
        </pc:picChg>
        <pc:sldLayoutChg chg="modSp">
          <pc:chgData name="Dwight A. Thompson" userId="687c3713903acd71" providerId="LiveId" clId="{31DE4B32-4DD9-4137-AC22-9FA66D4B4130}" dt="2019-10-18T23:08:25.098" v="1700" actId="1076"/>
          <pc:sldLayoutMkLst>
            <pc:docMk/>
            <pc:sldMasterMk cId="2805305903" sldId="2147483648"/>
            <pc:sldLayoutMk cId="4027999783" sldId="2147483649"/>
          </pc:sldLayoutMkLst>
          <pc:spChg chg="mod">
            <ac:chgData name="Dwight A. Thompson" userId="687c3713903acd71" providerId="LiveId" clId="{31DE4B32-4DD9-4137-AC22-9FA66D4B4130}" dt="2019-10-18T23:08:06.594" v="1699" actId="20577"/>
            <ac:spMkLst>
              <pc:docMk/>
              <pc:sldMasterMk cId="2805305903" sldId="2147483648"/>
              <pc:sldLayoutMk cId="4027999783" sldId="2147483649"/>
              <ac:spMk id="4" creationId="{1301D821-396B-43EB-AA47-B0B7062F8D78}"/>
            </ac:spMkLst>
          </pc:spChg>
          <pc:spChg chg="mod">
            <ac:chgData name="Dwight A. Thompson" userId="687c3713903acd71" providerId="LiveId" clId="{31DE4B32-4DD9-4137-AC22-9FA66D4B4130}" dt="2019-10-18T23:08:25.098" v="1700" actId="1076"/>
            <ac:spMkLst>
              <pc:docMk/>
              <pc:sldMasterMk cId="2805305903" sldId="2147483648"/>
              <pc:sldLayoutMk cId="4027999783" sldId="2147483649"/>
              <ac:spMk id="10" creationId="{E93E76EE-1EA1-4ABC-BAE1-BC8E2F522339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33A1B-0395-4E1A-8522-E8E574A99E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A70326-039D-4603-88E5-065DF13F50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1D821-396B-43EB-AA47-B0B7062F8D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10/19/2019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2D385-45C7-4297-B8EB-68AAA0C6A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EA21B-DFEA-4A89-8BF0-098AC4BA4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394F-C045-401D-B99C-2892E2E0CCC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93E76EE-1EA1-4ABC-BAE1-BC8E2F5223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8905" y="136525"/>
            <a:ext cx="1150938" cy="9017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99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2BEF7-9046-4EB8-A85B-E8AE50DEA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2D9B63-E8FE-4975-84B4-96ABCF4746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3A9E95-25CD-4E09-BAB3-1332FDB203B8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ABF356-165E-4AF1-9F67-7FEA8BD56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06ED8C-5FFE-4DF6-84A6-8C44C7F25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394F-C045-401D-B99C-2892E2E0CC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670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B77C9-0DCB-43D9-8963-F95B95465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EE1D1-8ADD-4AD0-8E82-D49C735F2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E29A5-C57D-4EAF-8A09-9C14131D64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3A9E95-25CD-4E09-BAB3-1332FDB203B8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331CF-BF9D-4185-BEAD-B4F24303C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6EC67-F859-453F-8A6F-8B59FD69D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394F-C045-401D-B99C-2892E2E0CC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651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BC58-F4E9-481D-96B2-1EF6C33EB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1D9E83-972A-438A-A859-22E665C4D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DF52E-31A7-4399-B514-6A18FC2FBA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3A9E95-25CD-4E09-BAB3-1332FDB203B8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287695-B1B8-4A3B-9541-F7097A134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78BFFF-C732-41C7-8AD4-6B95131A0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394F-C045-401D-B99C-2892E2E0CC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000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4FD3C-A3A1-4158-B501-9341F201D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0BED1-F36A-4138-837E-7938CBC6FD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CBA4C-C47A-4F43-828D-E6D8EDAF5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DC29C4-1F0D-4B8A-8669-7774B65F60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3A9E95-25CD-4E09-BAB3-1332FDB203B8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FE8B31-17BE-4BA5-BAEA-708D75B06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D30C63-40A5-445C-B69D-4DDAF9995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394F-C045-401D-B99C-2892E2E0CC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116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628CA-40E8-49EF-9750-E7A533DEF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095ACC-8377-4167-8550-46F70D4D54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4543C7-D74F-40E9-985A-57440698DC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6B38AF-BAC9-49E9-B276-89072EB243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F2A521-60D8-4E1D-9AF9-FC979002C9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277CF3-F40B-453B-834C-4FAA25A37A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3A9E95-25CD-4E09-BAB3-1332FDB203B8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51AA01-6837-4589-BB86-6EEB06318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F21B4F-BD76-471D-9557-815296747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394F-C045-401D-B99C-2892E2E0CC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577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EAB37-B1CD-4397-97E3-95CD7E348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81B776-3F6C-4437-8BCA-7BB0C6A375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3A9E95-25CD-4E09-BAB3-1332FDB203B8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F61140-B008-4F15-B14E-C43CBEDCA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88763A-9A36-42D3-969C-C4F6F4981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394F-C045-401D-B99C-2892E2E0CC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463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4C7C7F-5F88-4CB3-8F9B-331838E830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3A9E95-25CD-4E09-BAB3-1332FDB203B8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5111D7-48BA-487E-9A44-61AFE7D84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4EBB0C-BC56-4DA5-96EF-95F618319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394F-C045-401D-B99C-2892E2E0CC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695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86246-B938-4750-A781-5BDCCFCEB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E3418-7325-4992-A963-24D70305D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45888C-91BB-436F-BFEF-BCEFCB6343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10153A-4292-41BD-B764-4AA8527EB0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3A9E95-25CD-4E09-BAB3-1332FDB203B8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A14DDD-C75C-4374-AB7E-88363D7FF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61A547-AA81-4DF7-96B8-FF771D1CF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394F-C045-401D-B99C-2892E2E0CC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579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CE463-AA7A-406F-A065-C527B3329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7F2FB4-1B74-4FC0-AF4A-E823FB5BEC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E378D-7154-47C4-A93C-649890A7EC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24D76B-9BEA-4AA7-AB02-411A66A9CE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3A9E95-25CD-4E09-BAB3-1332FDB203B8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46526E-569E-401D-B498-60DB0B7ED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E77A9E-3FE8-4416-9666-4C80C6C3F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394F-C045-401D-B99C-2892E2E0CC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178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67CA0-F88F-4BEE-9450-A37CB7F1A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6311D6-DAF6-490D-A7B5-17AE50A304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68845F-5842-4668-9E79-2CBF28C007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3A9E95-25CD-4E09-BAB3-1332FDB203B8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50D20-A6C3-40BA-9144-D362595D0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24393-F130-4CC6-A142-4E169F4B0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394F-C045-401D-B99C-2892E2E0CC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079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B8DF6A-0F00-4DB0-BDB1-091C383F6C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3FD6FE-EBF0-404E-A8F3-4F6C1ABFB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4465E3-FB42-4BFB-9245-B5153582A4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3A9E95-25CD-4E09-BAB3-1332FDB203B8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92C22-E1E7-4BAC-B0DB-8F6CB9D39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B0A53-BF1F-4861-AFD0-975CAD99C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394F-C045-401D-B99C-2892E2E0CC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434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B84501-9856-4023-98AD-C5359D5E8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E69171-66A1-4B6E-879F-8D1ABE652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C6C465-A64E-4144-83D0-41CCC707BFB0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90944" y="3654"/>
            <a:ext cx="1846627" cy="937666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94465-2B85-4AF0-B193-6BCD86F5D2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98310-1C7F-450E-B099-0D37349222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6394F-C045-401D-B99C-2892E2E0CCC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818338-4D8F-49CB-9545-2F7708735412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29" y="0"/>
            <a:ext cx="1208314" cy="8316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1349B7-1CE5-401C-B30E-2B565877511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6000"/>
          </a:blip>
          <a:stretch>
            <a:fillRect/>
          </a:stretch>
        </p:blipFill>
        <p:spPr>
          <a:xfrm>
            <a:off x="2666999" y="-28303"/>
            <a:ext cx="6886303" cy="6886303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5305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oa-bsa.org/training/developing-youth-leadership-conference-dylc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C8F45-E7FF-472F-A490-6F56E9E9DE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Growing Scouts into Leaders</a:t>
            </a:r>
            <a:r>
              <a:rPr lang="en-US" dirty="0"/>
              <a:t> 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47050E-E0B9-412F-BB30-B9F414E894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Dwight Thompson, Scoutmaster</a:t>
            </a:r>
          </a:p>
        </p:txBody>
      </p:sp>
    </p:spTree>
    <p:extLst>
      <p:ext uri="{BB962C8B-B14F-4D97-AF65-F5344CB8AC3E}">
        <p14:creationId xmlns:p14="http://schemas.microsoft.com/office/powerpoint/2010/main" val="91502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A0ECB23-FCFC-4EFC-AA92-999A2AE9F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690" y="365125"/>
            <a:ext cx="10290110" cy="1325563"/>
          </a:xfrm>
        </p:spPr>
        <p:txBody>
          <a:bodyPr/>
          <a:lstStyle/>
          <a:p>
            <a:r>
              <a:rPr lang="en-US" b="1" dirty="0"/>
              <a:t>For Leaders of Scouts (under 18 Venturers)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D219A2-1DDC-4175-9B20-58A33C6CF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Assumptions</a:t>
            </a:r>
          </a:p>
          <a:p>
            <a:pPr lvl="1"/>
            <a:r>
              <a:rPr lang="en-US" dirty="0"/>
              <a:t>Keep the Purpose and Methods of Scouting central to the Program</a:t>
            </a:r>
          </a:p>
          <a:p>
            <a:pPr lvl="1"/>
            <a:r>
              <a:rPr lang="en-US" dirty="0"/>
              <a:t>Boy-Led Unit</a:t>
            </a:r>
          </a:p>
          <a:p>
            <a:pPr lvl="1"/>
            <a:r>
              <a:rPr lang="en-US" dirty="0"/>
              <a:t>Follow the Adult Leadership Model/Roles in the Program</a:t>
            </a:r>
          </a:p>
          <a:p>
            <a:pPr lvl="1"/>
            <a:r>
              <a:rPr lang="en-US" dirty="0"/>
              <a:t>In this course success means developing youth into leaders</a:t>
            </a:r>
          </a:p>
          <a:p>
            <a:pPr lvl="1"/>
            <a:endParaRPr lang="en-US" dirty="0"/>
          </a:p>
          <a:p>
            <a:r>
              <a:rPr lang="en-US" dirty="0"/>
              <a:t>Not a course about</a:t>
            </a:r>
          </a:p>
          <a:p>
            <a:pPr lvl="1"/>
            <a:r>
              <a:rPr lang="en-US" dirty="0"/>
              <a:t>How to Coach or Mentor</a:t>
            </a:r>
          </a:p>
          <a:p>
            <a:pPr lvl="1"/>
            <a:r>
              <a:rPr lang="en-US" dirty="0"/>
              <a:t>Everything you need to know - takes years to figure that out</a:t>
            </a:r>
          </a:p>
          <a:p>
            <a:pPr lvl="1"/>
            <a:r>
              <a:rPr lang="en-US" dirty="0"/>
              <a:t>Scouting skills or YPT</a:t>
            </a:r>
          </a:p>
          <a:p>
            <a:pPr lvl="1"/>
            <a:endParaRPr lang="en-US" dirty="0"/>
          </a:p>
          <a:p>
            <a:r>
              <a:rPr lang="en-US" dirty="0"/>
              <a:t>It is one viewpoint.  It is not the only viewpoint. </a:t>
            </a:r>
          </a:p>
          <a:p>
            <a:pPr lvl="1"/>
            <a:r>
              <a:rPr lang="en-US" dirty="0"/>
              <a:t>Consider the information and take what you think you need</a:t>
            </a:r>
          </a:p>
          <a:p>
            <a:pPr lvl="1"/>
            <a:r>
              <a:rPr lang="en-US" dirty="0"/>
              <a:t>Think about it awhile – chew on the concepts – look at yourself and your troop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Please feel free to ask questions as we go.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98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045DEC-2838-4F90-90A4-B432F48DE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   A Quick Reminder</a:t>
            </a:r>
            <a:br>
              <a:rPr lang="en-US" b="1" dirty="0"/>
            </a:br>
            <a:r>
              <a:rPr lang="en-US" b="1" dirty="0"/>
              <a:t>Coaching versus Mentoring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B84E6F-00D5-4C47-8D5F-64FDCAC838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Ages			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0D5234-EDEE-4BD2-B6B0-F4A30BEA842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>
                <a:solidFill>
                  <a:srgbClr val="FF0000"/>
                </a:solidFill>
              </a:rPr>
              <a:t>11-17		Troop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13+- 20	OA Chapter/Lodge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14 – 20	Venturing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AE78DD8-E2E4-42C7-885D-70BAD400A0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u="sng" dirty="0"/>
              <a:t>Primary Method	Meaning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8A769DA-9676-4047-B5DE-7F09B91F5D3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>
                <a:solidFill>
                  <a:srgbClr val="FF0000"/>
                </a:solidFill>
              </a:rPr>
              <a:t>Coaching		Guidance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Mentoring		Advising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Mentoring		Advising</a:t>
            </a:r>
          </a:p>
        </p:txBody>
      </p:sp>
    </p:spTree>
    <p:extLst>
      <p:ext uri="{BB962C8B-B14F-4D97-AF65-F5344CB8AC3E}">
        <p14:creationId xmlns:p14="http://schemas.microsoft.com/office/powerpoint/2010/main" val="254167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7341D-2288-4FED-9174-13F911D7F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One element of teaching leadership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CC59-CB83-4BD7-B809-3A5F30433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10515600" cy="8104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/>
              <a:t>Be a </a:t>
            </a:r>
            <a:r>
              <a:rPr lang="en-US" sz="3600" b="1" u="sng" dirty="0">
                <a:solidFill>
                  <a:srgbClr val="FF0000"/>
                </a:solidFill>
              </a:rPr>
              <a:t>Role Model </a:t>
            </a:r>
            <a:r>
              <a:rPr lang="en-US" sz="3600" b="1" dirty="0"/>
              <a:t>of what leadership should look like!</a:t>
            </a:r>
          </a:p>
        </p:txBody>
      </p:sp>
    </p:spTree>
    <p:extLst>
      <p:ext uri="{BB962C8B-B14F-4D97-AF65-F5344CB8AC3E}">
        <p14:creationId xmlns:p14="http://schemas.microsoft.com/office/powerpoint/2010/main" val="317767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887B6-01D2-4ABC-B6D7-43DF57F74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Role Model Leadership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A89E9-0981-423D-B574-411E558C8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4400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Be </a:t>
            </a:r>
            <a:r>
              <a:rPr lang="en-US" u="sng" dirty="0">
                <a:solidFill>
                  <a:srgbClr val="FF0000"/>
                </a:solidFill>
              </a:rPr>
              <a:t>Predictable</a:t>
            </a:r>
          </a:p>
          <a:p>
            <a:r>
              <a:rPr lang="en-US" dirty="0"/>
              <a:t>Have </a:t>
            </a:r>
            <a:r>
              <a:rPr lang="en-US" u="sng" dirty="0">
                <a:solidFill>
                  <a:srgbClr val="FF0000"/>
                </a:solidFill>
              </a:rPr>
              <a:t>Integrity</a:t>
            </a:r>
          </a:p>
          <a:p>
            <a:r>
              <a:rPr lang="en-US" u="sng" dirty="0">
                <a:solidFill>
                  <a:srgbClr val="FF0000"/>
                </a:solidFill>
              </a:rPr>
              <a:t>Be yourself-</a:t>
            </a:r>
            <a:r>
              <a:rPr lang="en-US" dirty="0"/>
              <a:t>-- not what you think you should be.</a:t>
            </a:r>
          </a:p>
          <a:p>
            <a:r>
              <a:rPr lang="en-US" u="sng" dirty="0">
                <a:solidFill>
                  <a:srgbClr val="FF0000"/>
                </a:solidFill>
              </a:rPr>
              <a:t>Walk</a:t>
            </a:r>
            <a:r>
              <a:rPr lang="en-US" dirty="0"/>
              <a:t> like you Talk</a:t>
            </a:r>
          </a:p>
          <a:p>
            <a:r>
              <a:rPr lang="en-US" u="sng" dirty="0">
                <a:solidFill>
                  <a:srgbClr val="FF0000"/>
                </a:solidFill>
              </a:rPr>
              <a:t>Take ownership </a:t>
            </a:r>
            <a:r>
              <a:rPr lang="en-US" dirty="0"/>
              <a:t>of your mistakes and omissions</a:t>
            </a:r>
          </a:p>
          <a:p>
            <a:r>
              <a:rPr lang="en-US" dirty="0"/>
              <a:t>Role model </a:t>
            </a:r>
            <a:r>
              <a:rPr lang="en-US" u="sng" dirty="0">
                <a:solidFill>
                  <a:srgbClr val="FF0000"/>
                </a:solidFill>
              </a:rPr>
              <a:t>delegation</a:t>
            </a:r>
            <a:r>
              <a:rPr lang="en-US" dirty="0"/>
              <a:t> of authority and tasks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tip on your orientation to Scouting:</a:t>
            </a:r>
          </a:p>
          <a:p>
            <a:r>
              <a:rPr lang="en-US" dirty="0"/>
              <a:t>Understand your </a:t>
            </a:r>
            <a:r>
              <a:rPr lang="en-US" dirty="0">
                <a:solidFill>
                  <a:srgbClr val="FF0000"/>
                </a:solidFill>
              </a:rPr>
              <a:t>‘</a:t>
            </a:r>
            <a:r>
              <a:rPr lang="en-US" u="sng" dirty="0">
                <a:solidFill>
                  <a:srgbClr val="FF0000"/>
                </a:solidFill>
              </a:rPr>
              <a:t>Why</a:t>
            </a:r>
            <a:r>
              <a:rPr lang="en-US" dirty="0">
                <a:solidFill>
                  <a:srgbClr val="FF0000"/>
                </a:solidFill>
              </a:rPr>
              <a:t>’ </a:t>
            </a:r>
            <a:r>
              <a:rPr lang="en-US" dirty="0"/>
              <a:t>of Why you are a Scouter!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857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7341D-2288-4FED-9174-13F911D7F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One element of teaching leadership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CC59-CB83-4BD7-B809-3A5F30433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10515600" cy="8104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/>
              <a:t>Develop </a:t>
            </a:r>
            <a:r>
              <a:rPr lang="en-US" sz="3600" b="1" u="sng" dirty="0">
                <a:solidFill>
                  <a:srgbClr val="FF0000"/>
                </a:solidFill>
              </a:rPr>
              <a:t>Trust</a:t>
            </a:r>
            <a:r>
              <a:rPr lang="en-US" sz="3600" b="1" dirty="0"/>
              <a:t> Relationships</a:t>
            </a:r>
          </a:p>
        </p:txBody>
      </p:sp>
    </p:spTree>
    <p:extLst>
      <p:ext uri="{BB962C8B-B14F-4D97-AF65-F5344CB8AC3E}">
        <p14:creationId xmlns:p14="http://schemas.microsoft.com/office/powerpoint/2010/main" val="2324717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0EDBC82-D1A6-4E64-9095-E40DF8E05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Develop Relationship &amp; Trust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F158F3E-6C9A-44CD-81E1-3CF1B3D22B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You Need Trust to: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4D51348-29A4-4C1C-83F9-387FB56D9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14803"/>
            <a:ext cx="5157787" cy="1838123"/>
          </a:xfrm>
        </p:spPr>
        <p:txBody>
          <a:bodyPr>
            <a:normAutofit/>
          </a:bodyPr>
          <a:lstStyle/>
          <a:p>
            <a:r>
              <a:rPr lang="en-US" sz="3200" dirty="0"/>
              <a:t>Propose </a:t>
            </a:r>
            <a:r>
              <a:rPr lang="en-US" sz="3200" dirty="0">
                <a:solidFill>
                  <a:srgbClr val="FF0000"/>
                </a:solidFill>
              </a:rPr>
              <a:t>Change</a:t>
            </a:r>
          </a:p>
          <a:p>
            <a:r>
              <a:rPr lang="en-US" sz="3200" dirty="0"/>
              <a:t>Seek </a:t>
            </a:r>
            <a:r>
              <a:rPr lang="en-US" sz="3200" dirty="0">
                <a:solidFill>
                  <a:srgbClr val="FF0000"/>
                </a:solidFill>
              </a:rPr>
              <a:t>Feedback</a:t>
            </a:r>
          </a:p>
          <a:p>
            <a:r>
              <a:rPr lang="en-US" sz="3200" dirty="0"/>
              <a:t>Support</a:t>
            </a:r>
            <a:r>
              <a:rPr lang="en-US" sz="3200" dirty="0">
                <a:solidFill>
                  <a:srgbClr val="FF0000"/>
                </a:solidFill>
              </a:rPr>
              <a:t> Common Goals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0E80408-05B3-4586-8B12-D6E4295DC2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1847851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Reduce</a:t>
            </a:r>
            <a:r>
              <a:rPr lang="en-US" sz="3200" dirty="0"/>
              <a:t> Stress</a:t>
            </a:r>
          </a:p>
          <a:p>
            <a:r>
              <a:rPr lang="en-US" sz="3200" dirty="0">
                <a:solidFill>
                  <a:srgbClr val="FF0000"/>
                </a:solidFill>
              </a:rPr>
              <a:t>Build</a:t>
            </a:r>
            <a:r>
              <a:rPr lang="en-US" sz="3200" dirty="0"/>
              <a:t> Community</a:t>
            </a:r>
          </a:p>
          <a:p>
            <a:r>
              <a:rPr lang="en-US" sz="3200" dirty="0"/>
              <a:t>To increase </a:t>
            </a:r>
            <a:r>
              <a:rPr lang="en-US" sz="3200" dirty="0">
                <a:solidFill>
                  <a:srgbClr val="FF0000"/>
                </a:solidFill>
              </a:rPr>
              <a:t>follow-thru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363F77-C98C-4F79-9D69-B4DF8236BFBC}"/>
              </a:ext>
            </a:extLst>
          </p:cNvPr>
          <p:cNvSpPr txBox="1"/>
          <p:nvPr/>
        </p:nvSpPr>
        <p:spPr>
          <a:xfrm>
            <a:off x="498764" y="4453566"/>
            <a:ext cx="10856624" cy="1512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dirty="0"/>
              <a:t>And Most Importantly trust is necessary to </a:t>
            </a:r>
            <a:r>
              <a:rPr lang="en-US" sz="2800" b="1" dirty="0"/>
              <a:t>Encourage Personal Growth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US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</a:rPr>
              <a:t>BTW don’t forget to </a:t>
            </a:r>
            <a:r>
              <a:rPr lang="en-US" sz="2800" b="1" u="sng" dirty="0">
                <a:solidFill>
                  <a:prstClr val="black"/>
                </a:solidFill>
              </a:rPr>
              <a:t>trust yourself</a:t>
            </a:r>
            <a:r>
              <a:rPr lang="en-US" sz="2800" dirty="0">
                <a:solidFill>
                  <a:prstClr val="black"/>
                </a:solidFill>
              </a:rPr>
              <a:t>!</a:t>
            </a:r>
            <a:r>
              <a:rPr lang="en-US" sz="2400" dirty="0"/>
              <a:t> </a:t>
            </a:r>
            <a:endParaRPr lang="en-US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643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9C504B8-2488-4F1D-B940-5987356E2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Trust – Some helpful thoughts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9E9910-CF14-403D-9C19-DF288B57E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799"/>
            <a:ext cx="10515600" cy="4348163"/>
          </a:xfrm>
        </p:spPr>
        <p:txBody>
          <a:bodyPr/>
          <a:lstStyle/>
          <a:p>
            <a:r>
              <a:rPr lang="en-US" dirty="0"/>
              <a:t>Be </a:t>
            </a:r>
            <a:r>
              <a:rPr lang="en-US" dirty="0">
                <a:solidFill>
                  <a:srgbClr val="FF0000"/>
                </a:solidFill>
              </a:rPr>
              <a:t>Consistent </a:t>
            </a:r>
            <a:r>
              <a:rPr lang="en-US" dirty="0"/>
              <a:t>– able to be counted on</a:t>
            </a:r>
          </a:p>
          <a:p>
            <a:r>
              <a:rPr lang="en-US" dirty="0"/>
              <a:t>Be</a:t>
            </a:r>
            <a:r>
              <a:rPr lang="en-US" dirty="0">
                <a:solidFill>
                  <a:srgbClr val="FF0000"/>
                </a:solidFill>
              </a:rPr>
              <a:t> Straight up</a:t>
            </a:r>
            <a:r>
              <a:rPr lang="en-US" dirty="0"/>
              <a:t>.  Don’t be wishy washy</a:t>
            </a:r>
          </a:p>
          <a:p>
            <a:r>
              <a:rPr lang="en-US" dirty="0"/>
              <a:t>Make Decisions </a:t>
            </a:r>
            <a:r>
              <a:rPr lang="en-US" dirty="0">
                <a:solidFill>
                  <a:srgbClr val="FF0000"/>
                </a:solidFill>
              </a:rPr>
              <a:t>consistent</a:t>
            </a:r>
            <a:r>
              <a:rPr lang="en-US" dirty="0"/>
              <a:t> with your position of Leadership</a:t>
            </a:r>
          </a:p>
          <a:p>
            <a:r>
              <a:rPr lang="en-US" dirty="0"/>
              <a:t>Trust Relationships:</a:t>
            </a:r>
          </a:p>
          <a:p>
            <a:pPr lvl="1"/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Require Effort:  Invest in them</a:t>
            </a:r>
          </a:p>
          <a:p>
            <a:pPr lvl="2"/>
            <a:r>
              <a:rPr lang="en-US" dirty="0"/>
              <a:t>They are developmental versus goal-oriented (transactional)</a:t>
            </a:r>
          </a:p>
          <a:p>
            <a:pPr lvl="1"/>
            <a:r>
              <a:rPr lang="en-US" dirty="0"/>
              <a:t>Keep People </a:t>
            </a:r>
            <a:r>
              <a:rPr lang="en-US" dirty="0">
                <a:solidFill>
                  <a:srgbClr val="FF0000"/>
                </a:solidFill>
              </a:rPr>
              <a:t>Involved and Interested</a:t>
            </a:r>
          </a:p>
          <a:p>
            <a:pPr lvl="1"/>
            <a:r>
              <a:rPr lang="en-US" dirty="0"/>
              <a:t>Trust relationships are a real </a:t>
            </a:r>
            <a:r>
              <a:rPr lang="en-US" dirty="0">
                <a:solidFill>
                  <a:srgbClr val="FF0000"/>
                </a:solidFill>
              </a:rPr>
              <a:t>foundation to success</a:t>
            </a:r>
          </a:p>
        </p:txBody>
      </p:sp>
    </p:spTree>
    <p:extLst>
      <p:ext uri="{BB962C8B-B14F-4D97-AF65-F5344CB8AC3E}">
        <p14:creationId xmlns:p14="http://schemas.microsoft.com/office/powerpoint/2010/main" val="1480378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7341D-2288-4FED-9174-13F911D7F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One element of teaching leadership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CC59-CB83-4BD7-B809-3A5F30433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10515600" cy="8104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/>
              <a:t>Be </a:t>
            </a:r>
            <a:r>
              <a:rPr lang="en-US" sz="3600" b="1" u="sng" dirty="0">
                <a:solidFill>
                  <a:srgbClr val="FF0000"/>
                </a:solidFill>
              </a:rPr>
              <a:t>Patient</a:t>
            </a:r>
            <a:r>
              <a:rPr lang="en-US" sz="3600" b="1" dirty="0"/>
              <a:t> and </a:t>
            </a:r>
            <a:r>
              <a:rPr lang="en-US" sz="3600" b="1" u="sng" dirty="0">
                <a:solidFill>
                  <a:srgbClr val="FF0000"/>
                </a:solidFill>
              </a:rPr>
              <a:t>Understanding</a:t>
            </a:r>
          </a:p>
        </p:txBody>
      </p:sp>
    </p:spTree>
    <p:extLst>
      <p:ext uri="{BB962C8B-B14F-4D97-AF65-F5344CB8AC3E}">
        <p14:creationId xmlns:p14="http://schemas.microsoft.com/office/powerpoint/2010/main" val="2353457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947A60-624D-44D9-97FB-4FD9F2152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Patience and Understanding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EE0019-5EA0-4ED8-B1ED-3ADFC724F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Listening</a:t>
            </a:r>
            <a:r>
              <a:rPr lang="en-US" dirty="0"/>
              <a:t>--- develops caring and trust</a:t>
            </a:r>
          </a:p>
          <a:p>
            <a:r>
              <a:rPr lang="en-US" dirty="0">
                <a:solidFill>
                  <a:srgbClr val="FF0000"/>
                </a:solidFill>
              </a:rPr>
              <a:t>Ask</a:t>
            </a:r>
            <a:r>
              <a:rPr lang="en-US" dirty="0"/>
              <a:t> about their Life:  Their family and their other interests</a:t>
            </a:r>
          </a:p>
          <a:p>
            <a:r>
              <a:rPr lang="en-US" dirty="0"/>
              <a:t>Focus on </a:t>
            </a:r>
            <a:r>
              <a:rPr lang="en-US" dirty="0">
                <a:solidFill>
                  <a:srgbClr val="FF0000"/>
                </a:solidFill>
              </a:rPr>
              <a:t>self-worth</a:t>
            </a:r>
            <a:r>
              <a:rPr lang="en-US" dirty="0"/>
              <a:t>:  Deliver positive messages</a:t>
            </a:r>
          </a:p>
          <a:p>
            <a:r>
              <a:rPr lang="en-US" dirty="0"/>
              <a:t>Support </a:t>
            </a:r>
            <a:r>
              <a:rPr lang="en-US" dirty="0">
                <a:solidFill>
                  <a:srgbClr val="FF0000"/>
                </a:solidFill>
              </a:rPr>
              <a:t>Diversity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Developmental Challenges</a:t>
            </a:r>
          </a:p>
          <a:p>
            <a:r>
              <a:rPr lang="en-US" dirty="0"/>
              <a:t>Consider </a:t>
            </a:r>
            <a:r>
              <a:rPr lang="en-US" dirty="0">
                <a:solidFill>
                  <a:srgbClr val="FF0000"/>
                </a:solidFill>
              </a:rPr>
              <a:t>alternative reasons </a:t>
            </a:r>
            <a:r>
              <a:rPr lang="en-US" dirty="0"/>
              <a:t>for behavior</a:t>
            </a:r>
          </a:p>
          <a:p>
            <a:pPr lvl="1"/>
            <a:r>
              <a:rPr lang="en-US" dirty="0"/>
              <a:t>Never make </a:t>
            </a:r>
            <a:r>
              <a:rPr lang="en-US" dirty="0">
                <a:solidFill>
                  <a:srgbClr val="FF0000"/>
                </a:solidFill>
              </a:rPr>
              <a:t>snap judgements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A wise Scoutmaster once said: </a:t>
            </a:r>
            <a:r>
              <a:rPr lang="en-US" dirty="0">
                <a:solidFill>
                  <a:srgbClr val="FF0000"/>
                </a:solidFill>
              </a:rPr>
              <a:t>Seek advise</a:t>
            </a:r>
            <a:r>
              <a:rPr lang="en-US" dirty="0"/>
              <a:t>/ </a:t>
            </a:r>
            <a:r>
              <a:rPr lang="en-US" dirty="0">
                <a:solidFill>
                  <a:srgbClr val="FF0000"/>
                </a:solidFill>
              </a:rPr>
              <a:t>Ask</a:t>
            </a:r>
            <a:r>
              <a:rPr lang="en-US" dirty="0"/>
              <a:t> for help understanding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Involve parents </a:t>
            </a:r>
            <a:r>
              <a:rPr lang="en-US" dirty="0"/>
              <a:t>when reaching out</a:t>
            </a:r>
          </a:p>
        </p:txBody>
      </p:sp>
    </p:spTree>
    <p:extLst>
      <p:ext uri="{BB962C8B-B14F-4D97-AF65-F5344CB8AC3E}">
        <p14:creationId xmlns:p14="http://schemas.microsoft.com/office/powerpoint/2010/main" val="2524520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947A60-624D-44D9-97FB-4FD9F2152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Practical Tips on Structuring</a:t>
            </a:r>
            <a:br>
              <a:rPr lang="en-US" b="1" dirty="0"/>
            </a:br>
            <a:r>
              <a:rPr lang="en-US" b="1" dirty="0"/>
              <a:t> Patience and Understanding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EE0019-5EA0-4ED8-B1ED-3ADFC724F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72602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Understand</a:t>
            </a:r>
            <a:r>
              <a:rPr lang="en-US" dirty="0"/>
              <a:t> your bottom line (</a:t>
            </a:r>
            <a:r>
              <a:rPr lang="en-US" dirty="0">
                <a:solidFill>
                  <a:srgbClr val="FF0000"/>
                </a:solidFill>
              </a:rPr>
              <a:t>in advance</a:t>
            </a:r>
            <a:r>
              <a:rPr lang="en-US" dirty="0"/>
              <a:t>)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Communicate </a:t>
            </a:r>
            <a:r>
              <a:rPr lang="en-US" dirty="0"/>
              <a:t>consequences for behavior (good and not so good)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Set clear expectations</a:t>
            </a:r>
            <a:r>
              <a:rPr lang="en-US" dirty="0"/>
              <a:t>, preferably written, of leaders and participants</a:t>
            </a:r>
          </a:p>
          <a:p>
            <a:r>
              <a:rPr lang="en-US" dirty="0"/>
              <a:t>Watch </a:t>
            </a:r>
            <a:r>
              <a:rPr lang="en-US" dirty="0">
                <a:solidFill>
                  <a:srgbClr val="FF0000"/>
                </a:solidFill>
              </a:rPr>
              <a:t>assumptions</a:t>
            </a:r>
            <a:r>
              <a:rPr lang="en-US" dirty="0"/>
              <a:t> and be sure of your </a:t>
            </a:r>
            <a:r>
              <a:rPr lang="en-US" dirty="0">
                <a:solidFill>
                  <a:srgbClr val="FF0000"/>
                </a:solidFill>
              </a:rPr>
              <a:t>Facts</a:t>
            </a:r>
            <a:r>
              <a:rPr lang="en-US" dirty="0"/>
              <a:t>.  Don’t </a:t>
            </a:r>
            <a:r>
              <a:rPr lang="en-US" dirty="0">
                <a:solidFill>
                  <a:srgbClr val="FF0000"/>
                </a:solidFill>
              </a:rPr>
              <a:t>Guess </a:t>
            </a:r>
            <a:r>
              <a:rPr lang="en-US" dirty="0"/>
              <a:t>what you do not know.</a:t>
            </a:r>
          </a:p>
          <a:p>
            <a:r>
              <a:rPr lang="en-US" dirty="0"/>
              <a:t>Consider (Human) Scout </a:t>
            </a:r>
            <a:r>
              <a:rPr lang="en-US" dirty="0">
                <a:solidFill>
                  <a:srgbClr val="FF0000"/>
                </a:solidFill>
              </a:rPr>
              <a:t>Behavior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in the context of the entire </a:t>
            </a:r>
            <a:r>
              <a:rPr lang="en-US" dirty="0"/>
              <a:t>Social (Troop-Family-School-Other) </a:t>
            </a:r>
            <a:r>
              <a:rPr lang="en-US" dirty="0">
                <a:solidFill>
                  <a:srgbClr val="FF0000"/>
                </a:solidFill>
              </a:rPr>
              <a:t>Environment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Keep in mind:</a:t>
            </a:r>
          </a:p>
          <a:p>
            <a:pPr marL="0" indent="0">
              <a:buNone/>
            </a:pPr>
            <a:r>
              <a:rPr lang="en-US" dirty="0"/>
              <a:t>If you’re </a:t>
            </a:r>
            <a:r>
              <a:rPr lang="en-US" dirty="0">
                <a:solidFill>
                  <a:srgbClr val="FF0000"/>
                </a:solidFill>
              </a:rPr>
              <a:t>short tempered- </a:t>
            </a:r>
            <a:r>
              <a:rPr lang="en-US" dirty="0"/>
              <a:t>you are probably in the </a:t>
            </a:r>
            <a:r>
              <a:rPr lang="en-US" dirty="0">
                <a:solidFill>
                  <a:srgbClr val="FF0000"/>
                </a:solidFill>
              </a:rPr>
              <a:t>wrong position</a:t>
            </a:r>
            <a:r>
              <a:rPr lang="en-US" dirty="0"/>
              <a:t>!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311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7341D-2288-4FED-9174-13F911D7F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One element of teaching leadership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CC59-CB83-4BD7-B809-3A5F30433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10515600" cy="8104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/>
              <a:t>Be a Good </a:t>
            </a:r>
            <a:r>
              <a:rPr lang="en-US" sz="3600" b="1" u="sng" dirty="0">
                <a:solidFill>
                  <a:srgbClr val="FF0000"/>
                </a:solidFill>
              </a:rPr>
              <a:t>Communicator</a:t>
            </a:r>
          </a:p>
        </p:txBody>
      </p:sp>
    </p:spTree>
    <p:extLst>
      <p:ext uri="{BB962C8B-B14F-4D97-AF65-F5344CB8AC3E}">
        <p14:creationId xmlns:p14="http://schemas.microsoft.com/office/powerpoint/2010/main" val="61675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9051B8-6F7E-4D14-A0E0-4347FD427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Necessary Communication Skills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BA25A5-1DCB-41F6-A1D6-078FFCC50C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i="1" dirty="0"/>
              <a:t>Written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8239BD-E59B-45DA-B1EC-D38F08A366D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Proof read </a:t>
            </a:r>
            <a:r>
              <a:rPr lang="en-US" dirty="0"/>
              <a:t>what you write</a:t>
            </a:r>
          </a:p>
          <a:p>
            <a:r>
              <a:rPr lang="en-US" dirty="0">
                <a:solidFill>
                  <a:srgbClr val="FF0000"/>
                </a:solidFill>
              </a:rPr>
              <a:t>Assume many </a:t>
            </a:r>
            <a:r>
              <a:rPr lang="en-US" dirty="0"/>
              <a:t>will read</a:t>
            </a:r>
          </a:p>
          <a:p>
            <a:r>
              <a:rPr lang="en-US" dirty="0">
                <a:solidFill>
                  <a:srgbClr val="FF0000"/>
                </a:solidFill>
              </a:rPr>
              <a:t>Never</a:t>
            </a:r>
            <a:r>
              <a:rPr lang="en-US" dirty="0"/>
              <a:t> write and send </a:t>
            </a:r>
            <a:r>
              <a:rPr lang="en-US" dirty="0">
                <a:solidFill>
                  <a:srgbClr val="FF0000"/>
                </a:solidFill>
              </a:rPr>
              <a:t>when upset</a:t>
            </a:r>
            <a:r>
              <a:rPr lang="en-US" dirty="0"/>
              <a:t>--- COOL OFF</a:t>
            </a:r>
          </a:p>
          <a:p>
            <a:r>
              <a:rPr lang="en-US" dirty="0"/>
              <a:t>Please remember that a written word </a:t>
            </a:r>
            <a:r>
              <a:rPr lang="en-US" dirty="0">
                <a:solidFill>
                  <a:srgbClr val="FF0000"/>
                </a:solidFill>
              </a:rPr>
              <a:t>stays</a:t>
            </a:r>
            <a:r>
              <a:rPr lang="en-US" dirty="0"/>
              <a:t> in a youth’s memory and </a:t>
            </a:r>
            <a:r>
              <a:rPr lang="en-US"/>
              <a:t>on their </a:t>
            </a:r>
            <a:r>
              <a:rPr lang="en-US" dirty="0"/>
              <a:t>computer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547EBE-CCF8-486B-98AC-1BB913B7B6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i="1" dirty="0"/>
              <a:t>Verbal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AAFA687-18E0-4599-A529-3621841BFA8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Be prepared- </a:t>
            </a:r>
            <a:r>
              <a:rPr lang="en-US" dirty="0">
                <a:solidFill>
                  <a:srgbClr val="FF0000"/>
                </a:solidFill>
              </a:rPr>
              <a:t>consider</a:t>
            </a:r>
            <a:r>
              <a:rPr lang="en-US" dirty="0"/>
              <a:t> your words</a:t>
            </a:r>
          </a:p>
          <a:p>
            <a:r>
              <a:rPr lang="en-US" dirty="0">
                <a:solidFill>
                  <a:srgbClr val="FF0000"/>
                </a:solidFill>
              </a:rPr>
              <a:t>Use notes </a:t>
            </a:r>
            <a:r>
              <a:rPr lang="en-US" dirty="0"/>
              <a:t>as needed – model public speaking</a:t>
            </a:r>
          </a:p>
          <a:p>
            <a:r>
              <a:rPr lang="en-US" dirty="0"/>
              <a:t>Pay attention to </a:t>
            </a:r>
            <a:r>
              <a:rPr lang="en-US" dirty="0">
                <a:solidFill>
                  <a:srgbClr val="FF0000"/>
                </a:solidFill>
              </a:rPr>
              <a:t>volume, inflection and tone</a:t>
            </a:r>
          </a:p>
          <a:p>
            <a:r>
              <a:rPr lang="en-US" dirty="0"/>
              <a:t>Be </a:t>
            </a:r>
            <a:r>
              <a:rPr lang="en-US" dirty="0">
                <a:solidFill>
                  <a:srgbClr val="FF0000"/>
                </a:solidFill>
              </a:rPr>
              <a:t>clear and direct </a:t>
            </a:r>
            <a:r>
              <a:rPr lang="en-US" dirty="0"/>
              <a:t>– no double meanings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23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8B0C86B-3A09-4355-B6F5-93B463607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Communication Concepts for Adults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7DC6BCD-5242-4377-ABB1-63B9626E51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You are the </a:t>
            </a:r>
            <a:r>
              <a:rPr lang="en-US" dirty="0">
                <a:solidFill>
                  <a:srgbClr val="FF0000"/>
                </a:solidFill>
              </a:rPr>
              <a:t>Role Model </a:t>
            </a:r>
            <a:r>
              <a:rPr lang="en-US" dirty="0"/>
              <a:t>so communicate well using </a:t>
            </a:r>
            <a:r>
              <a:rPr lang="en-US" dirty="0">
                <a:solidFill>
                  <a:srgbClr val="FF0000"/>
                </a:solidFill>
              </a:rPr>
              <a:t>positive</a:t>
            </a:r>
            <a:r>
              <a:rPr lang="en-US" dirty="0"/>
              <a:t> messages</a:t>
            </a:r>
          </a:p>
          <a:p>
            <a:r>
              <a:rPr lang="en-US" dirty="0"/>
              <a:t>Watch your </a:t>
            </a:r>
            <a:r>
              <a:rPr lang="en-US" dirty="0">
                <a:solidFill>
                  <a:srgbClr val="FF0000"/>
                </a:solidFill>
              </a:rPr>
              <a:t>non-verbal's</a:t>
            </a:r>
            <a:r>
              <a:rPr lang="en-US" dirty="0"/>
              <a:t>!</a:t>
            </a:r>
          </a:p>
          <a:p>
            <a:pPr lvl="1"/>
            <a:r>
              <a:rPr lang="en-US" dirty="0"/>
              <a:t>Unintentional </a:t>
            </a:r>
            <a:r>
              <a:rPr lang="en-US" dirty="0">
                <a:solidFill>
                  <a:srgbClr val="FF0000"/>
                </a:solidFill>
              </a:rPr>
              <a:t>telegraphing</a:t>
            </a:r>
          </a:p>
          <a:p>
            <a:pPr lvl="1"/>
            <a:r>
              <a:rPr lang="en-US" dirty="0"/>
              <a:t>Inappropriate </a:t>
            </a:r>
            <a:r>
              <a:rPr lang="en-US" dirty="0">
                <a:solidFill>
                  <a:srgbClr val="FF0000"/>
                </a:solidFill>
              </a:rPr>
              <a:t>cultural (or other) gestures</a:t>
            </a:r>
          </a:p>
          <a:p>
            <a:pPr lvl="1"/>
            <a:r>
              <a:rPr lang="en-US" dirty="0"/>
              <a:t>Don’t use </a:t>
            </a:r>
            <a:r>
              <a:rPr lang="en-US" dirty="0">
                <a:solidFill>
                  <a:srgbClr val="FF0000"/>
                </a:solidFill>
              </a:rPr>
              <a:t>Put downs</a:t>
            </a:r>
          </a:p>
          <a:p>
            <a:r>
              <a:rPr lang="en-US" dirty="0">
                <a:solidFill>
                  <a:srgbClr val="FF0000"/>
                </a:solidFill>
              </a:rPr>
              <a:t>Insist and maintain </a:t>
            </a:r>
            <a:r>
              <a:rPr lang="en-US" dirty="0"/>
              <a:t>appropriate interpersonal communication</a:t>
            </a:r>
          </a:p>
          <a:p>
            <a:pPr lvl="1"/>
            <a:r>
              <a:rPr lang="en-US" dirty="0"/>
              <a:t>Make and keep </a:t>
            </a:r>
            <a:r>
              <a:rPr lang="en-US" dirty="0">
                <a:solidFill>
                  <a:srgbClr val="FF0000"/>
                </a:solidFill>
              </a:rPr>
              <a:t>eye contact</a:t>
            </a:r>
          </a:p>
          <a:p>
            <a:pPr lvl="1"/>
            <a:r>
              <a:rPr lang="en-US" dirty="0"/>
              <a:t>Use only </a:t>
            </a:r>
            <a:r>
              <a:rPr lang="en-US" dirty="0">
                <a:solidFill>
                  <a:srgbClr val="FF0000"/>
                </a:solidFill>
              </a:rPr>
              <a:t>appropriate</a:t>
            </a:r>
            <a:r>
              <a:rPr lang="en-US" dirty="0"/>
              <a:t> language</a:t>
            </a:r>
          </a:p>
          <a:p>
            <a:pPr lvl="1"/>
            <a:r>
              <a:rPr lang="en-US" dirty="0"/>
              <a:t>Be careful of </a:t>
            </a:r>
            <a:r>
              <a:rPr lang="en-US" dirty="0">
                <a:solidFill>
                  <a:srgbClr val="FF0000"/>
                </a:solidFill>
              </a:rPr>
              <a:t>gestures</a:t>
            </a:r>
            <a:r>
              <a:rPr lang="en-US" dirty="0"/>
              <a:t> while talking</a:t>
            </a:r>
          </a:p>
          <a:p>
            <a:pPr lvl="1"/>
            <a:r>
              <a:rPr lang="en-US" dirty="0"/>
              <a:t>Be </a:t>
            </a:r>
            <a:r>
              <a:rPr lang="en-US" dirty="0">
                <a:solidFill>
                  <a:srgbClr val="FF0000"/>
                </a:solidFill>
              </a:rPr>
              <a:t>Attentive</a:t>
            </a:r>
            <a:r>
              <a:rPr lang="en-US" dirty="0"/>
              <a:t> and require their </a:t>
            </a:r>
            <a:r>
              <a:rPr lang="en-US" dirty="0">
                <a:solidFill>
                  <a:srgbClr val="FF0000"/>
                </a:solidFill>
              </a:rPr>
              <a:t>full attention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/>
              <a:t>A note to the perfectionists in all of us:</a:t>
            </a:r>
          </a:p>
          <a:p>
            <a:r>
              <a:rPr lang="en-US" dirty="0"/>
              <a:t>When the adult is in error – be </a:t>
            </a:r>
            <a:r>
              <a:rPr lang="en-US" dirty="0">
                <a:solidFill>
                  <a:srgbClr val="FF0000"/>
                </a:solidFill>
              </a:rPr>
              <a:t>gracious and sincere </a:t>
            </a:r>
            <a:r>
              <a:rPr lang="en-US" dirty="0"/>
              <a:t>in your apology</a:t>
            </a:r>
          </a:p>
        </p:txBody>
      </p:sp>
    </p:spTree>
    <p:extLst>
      <p:ext uri="{BB962C8B-B14F-4D97-AF65-F5344CB8AC3E}">
        <p14:creationId xmlns:p14="http://schemas.microsoft.com/office/powerpoint/2010/main" val="2495569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7341D-2288-4FED-9174-13F911D7F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7538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Elements of Adult Leadership Necessary </a:t>
            </a:r>
            <a:br>
              <a:rPr lang="en-US" b="1" dirty="0"/>
            </a:br>
            <a:r>
              <a:rPr lang="en-US" b="1" dirty="0"/>
              <a:t>to grow Leaders in the Scouts BSA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CC59-CB83-4BD7-B809-3A5F30433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3100"/>
            <a:ext cx="10515600" cy="429736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n-US" sz="3600" b="1" dirty="0"/>
          </a:p>
          <a:p>
            <a:pPr marL="0" indent="0" algn="ctr">
              <a:buNone/>
            </a:pPr>
            <a:r>
              <a:rPr lang="en-US" sz="3600" b="1" dirty="0"/>
              <a:t>Be a </a:t>
            </a:r>
            <a:r>
              <a:rPr lang="en-US" sz="3600" b="1" u="sng" dirty="0">
                <a:solidFill>
                  <a:srgbClr val="FF0000"/>
                </a:solidFill>
              </a:rPr>
              <a:t>Role Model </a:t>
            </a:r>
            <a:r>
              <a:rPr lang="en-US" sz="3600" b="1" dirty="0"/>
              <a:t>of what leadership should look like!</a:t>
            </a:r>
          </a:p>
          <a:p>
            <a:pPr marL="0" indent="0" algn="ctr">
              <a:buNone/>
            </a:pPr>
            <a:r>
              <a:rPr lang="en-US" sz="3600" b="1" dirty="0"/>
              <a:t>Develop </a:t>
            </a:r>
            <a:r>
              <a:rPr lang="en-US" sz="3600" b="1" u="sng" dirty="0">
                <a:solidFill>
                  <a:srgbClr val="FF0000"/>
                </a:solidFill>
              </a:rPr>
              <a:t>Trust</a:t>
            </a:r>
            <a:r>
              <a:rPr lang="en-US" sz="3600" b="1" dirty="0"/>
              <a:t> Relationships</a:t>
            </a:r>
          </a:p>
          <a:p>
            <a:pPr marL="0" indent="0" algn="ctr">
              <a:buNone/>
            </a:pPr>
            <a:r>
              <a:rPr lang="en-US" sz="3600" b="1" dirty="0"/>
              <a:t>Be </a:t>
            </a:r>
            <a:r>
              <a:rPr lang="en-US" sz="3600" b="1" u="sng" dirty="0">
                <a:solidFill>
                  <a:srgbClr val="FF0000"/>
                </a:solidFill>
              </a:rPr>
              <a:t>Patient</a:t>
            </a:r>
            <a:r>
              <a:rPr lang="en-US" sz="3600" b="1" dirty="0"/>
              <a:t> and </a:t>
            </a:r>
            <a:r>
              <a:rPr lang="en-US" sz="3600" b="1" u="sng" dirty="0">
                <a:solidFill>
                  <a:srgbClr val="FF0000"/>
                </a:solidFill>
              </a:rPr>
              <a:t>Understanding</a:t>
            </a:r>
          </a:p>
          <a:p>
            <a:pPr marL="0" indent="0" algn="ctr">
              <a:buNone/>
            </a:pPr>
            <a:r>
              <a:rPr lang="en-US" sz="3600" b="1" dirty="0"/>
              <a:t>Be a Good </a:t>
            </a:r>
            <a:r>
              <a:rPr lang="en-US" sz="3600" b="1" u="sng" dirty="0">
                <a:solidFill>
                  <a:srgbClr val="FF0000"/>
                </a:solidFill>
              </a:rPr>
              <a:t>Communicator</a:t>
            </a:r>
          </a:p>
          <a:p>
            <a:pPr marL="0" indent="0" algn="ctr">
              <a:buNone/>
            </a:pPr>
            <a:endParaRPr lang="en-US" sz="3600" b="1" u="sng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4300" b="1" u="sng" dirty="0">
                <a:solidFill>
                  <a:schemeClr val="accent6">
                    <a:lumMod val="75000"/>
                  </a:schemeClr>
                </a:solidFill>
              </a:rPr>
              <a:t>Are these the leadership skills you want every Scout (your son or daughter) to demonstrate?</a:t>
            </a:r>
          </a:p>
        </p:txBody>
      </p:sp>
    </p:spTree>
    <p:extLst>
      <p:ext uri="{BB962C8B-B14F-4D97-AF65-F5344CB8AC3E}">
        <p14:creationId xmlns:p14="http://schemas.microsoft.com/office/powerpoint/2010/main" val="6491918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672C1-56A1-4FF3-A8A0-15D5AD4AA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Thank you for your kind attention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F827D-AB4D-4A65-96D7-62FC77789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5440"/>
            <a:ext cx="10515600" cy="487743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Four Training Courses that make a difference:</a:t>
            </a:r>
          </a:p>
          <a:p>
            <a:r>
              <a:rPr lang="en-US" dirty="0"/>
              <a:t>Scoutmaster Essentials</a:t>
            </a:r>
          </a:p>
          <a:p>
            <a:r>
              <a:rPr lang="en-US" dirty="0"/>
              <a:t>Wood Badge</a:t>
            </a:r>
          </a:p>
          <a:p>
            <a:r>
              <a:rPr lang="en-US" dirty="0"/>
              <a:t>National Leadership Seminar- OA Sponsored</a:t>
            </a:r>
          </a:p>
          <a:p>
            <a:r>
              <a:rPr lang="en-US" dirty="0"/>
              <a:t>Developing Youth Leadership Conference</a:t>
            </a:r>
          </a:p>
          <a:p>
            <a:pPr lvl="1"/>
            <a:r>
              <a:rPr lang="en-US" dirty="0">
                <a:hlinkClick r:id="rId2"/>
              </a:rPr>
              <a:t>https://oa-bsa.org/training/developing-youth-leadership-conference-dylc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Dwight Thompson, Scoutmaster Troop 309   206-399-9477</a:t>
            </a:r>
          </a:p>
          <a:p>
            <a:r>
              <a:rPr lang="en-US" sz="4000" dirty="0"/>
              <a:t>The number you need for this course:  1813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2EEFBF-1C7D-443B-81D4-4995D5109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000" y="68103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562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Frosted Glass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721</Words>
  <Application>Microsoft Office PowerPoint</Application>
  <PresentationFormat>Widescreen</PresentationFormat>
  <Paragraphs>134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Growing Scouts into Leaders </vt:lpstr>
      <vt:lpstr>For Leaders of Scouts (under 18 Venturers)</vt:lpstr>
      <vt:lpstr>   A Quick Reminder Coaching versus Mentoring</vt:lpstr>
      <vt:lpstr>One element of teaching leadership</vt:lpstr>
      <vt:lpstr>Role Model Leadership</vt:lpstr>
      <vt:lpstr>One element of teaching leadership</vt:lpstr>
      <vt:lpstr>Develop Relationship &amp; Trust</vt:lpstr>
      <vt:lpstr>Trust – Some helpful thoughts</vt:lpstr>
      <vt:lpstr>One element of teaching leadership</vt:lpstr>
      <vt:lpstr>Patience and Understanding</vt:lpstr>
      <vt:lpstr>Practical Tips on Structuring  Patience and Understanding</vt:lpstr>
      <vt:lpstr>One element of teaching leadership</vt:lpstr>
      <vt:lpstr>Necessary Communication Skills</vt:lpstr>
      <vt:lpstr>Communication Concepts for Adults</vt:lpstr>
      <vt:lpstr>Elements of Adult Leadership Necessary  to grow Leaders in the Scouts BSA Program</vt:lpstr>
      <vt:lpstr>Thank you for your kind attention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Growing Scouts into Leaders</dc:title>
  <dc:subject/>
  <dc:creator>Dwight A. Thompson</dc:creator>
  <cp:keywords/>
  <dc:description/>
  <cp:lastModifiedBy>Dwight A. Thompson</cp:lastModifiedBy>
  <cp:revision>17</cp:revision>
  <dcterms:created xsi:type="dcterms:W3CDTF">2018-10-18T22:30:26Z</dcterms:created>
  <dcterms:modified xsi:type="dcterms:W3CDTF">2019-10-18T23:32:32Z</dcterms:modified>
  <cp:category/>
</cp:coreProperties>
</file>