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handoutMasterIdLst>
    <p:handoutMasterId r:id="rId41"/>
  </p:handoutMasterIdLst>
  <p:sldIdLst>
    <p:sldId id="256" r:id="rId2"/>
    <p:sldId id="257" r:id="rId3"/>
    <p:sldId id="260" r:id="rId4"/>
    <p:sldId id="259" r:id="rId5"/>
    <p:sldId id="303" r:id="rId6"/>
    <p:sldId id="301" r:id="rId7"/>
    <p:sldId id="268" r:id="rId8"/>
    <p:sldId id="269" r:id="rId9"/>
    <p:sldId id="261" r:id="rId10"/>
    <p:sldId id="262" r:id="rId11"/>
    <p:sldId id="278" r:id="rId12"/>
    <p:sldId id="275" r:id="rId13"/>
    <p:sldId id="276" r:id="rId14"/>
    <p:sldId id="277" r:id="rId15"/>
    <p:sldId id="263" r:id="rId16"/>
    <p:sldId id="302" r:id="rId17"/>
    <p:sldId id="279" r:id="rId18"/>
    <p:sldId id="280" r:id="rId19"/>
    <p:sldId id="281" r:id="rId20"/>
    <p:sldId id="282" r:id="rId21"/>
    <p:sldId id="283" r:id="rId22"/>
    <p:sldId id="284" r:id="rId23"/>
    <p:sldId id="285" r:id="rId24"/>
    <p:sldId id="286" r:id="rId25"/>
    <p:sldId id="288" r:id="rId26"/>
    <p:sldId id="287" r:id="rId27"/>
    <p:sldId id="305" r:id="rId28"/>
    <p:sldId id="296" r:id="rId29"/>
    <p:sldId id="265" r:id="rId30"/>
    <p:sldId id="298" r:id="rId31"/>
    <p:sldId id="291" r:id="rId32"/>
    <p:sldId id="292" r:id="rId33"/>
    <p:sldId id="293" r:id="rId34"/>
    <p:sldId id="294" r:id="rId35"/>
    <p:sldId id="295" r:id="rId36"/>
    <p:sldId id="297" r:id="rId37"/>
    <p:sldId id="264" r:id="rId38"/>
    <p:sldId id="304" r:id="rId39"/>
  </p:sldIdLst>
  <p:sldSz cx="9144000" cy="6858000" type="screen4x3"/>
  <p:notesSz cx="7315200" cy="9601200"/>
  <p:defaultTextStyle>
    <a:defPPr>
      <a:defRPr lang="en-US"/>
    </a:defPPr>
    <a:lvl1pPr algn="l" defTabSz="457200" rtl="0" fontAlgn="base">
      <a:spcBef>
        <a:spcPct val="0"/>
      </a:spcBef>
      <a:spcAft>
        <a:spcPct val="0"/>
      </a:spcAft>
      <a:defRPr kern="1200">
        <a:solidFill>
          <a:schemeClr val="tx1"/>
        </a:solidFill>
        <a:latin typeface="Lucida Grande" charset="0"/>
        <a:ea typeface="ヒラギノ角ゴ Pro W3" charset="-128"/>
        <a:cs typeface="+mn-cs"/>
      </a:defRPr>
    </a:lvl1pPr>
    <a:lvl2pPr marL="457200" algn="l" defTabSz="457200" rtl="0" fontAlgn="base">
      <a:spcBef>
        <a:spcPct val="0"/>
      </a:spcBef>
      <a:spcAft>
        <a:spcPct val="0"/>
      </a:spcAft>
      <a:defRPr kern="1200">
        <a:solidFill>
          <a:schemeClr val="tx1"/>
        </a:solidFill>
        <a:latin typeface="Lucida Grande" charset="0"/>
        <a:ea typeface="ヒラギノ角ゴ Pro W3" charset="-128"/>
        <a:cs typeface="+mn-cs"/>
      </a:defRPr>
    </a:lvl2pPr>
    <a:lvl3pPr marL="914400" algn="l" defTabSz="457200" rtl="0" fontAlgn="base">
      <a:spcBef>
        <a:spcPct val="0"/>
      </a:spcBef>
      <a:spcAft>
        <a:spcPct val="0"/>
      </a:spcAft>
      <a:defRPr kern="1200">
        <a:solidFill>
          <a:schemeClr val="tx1"/>
        </a:solidFill>
        <a:latin typeface="Lucida Grande" charset="0"/>
        <a:ea typeface="ヒラギノ角ゴ Pro W3" charset="-128"/>
        <a:cs typeface="+mn-cs"/>
      </a:defRPr>
    </a:lvl3pPr>
    <a:lvl4pPr marL="1371600" algn="l" defTabSz="457200" rtl="0" fontAlgn="base">
      <a:spcBef>
        <a:spcPct val="0"/>
      </a:spcBef>
      <a:spcAft>
        <a:spcPct val="0"/>
      </a:spcAft>
      <a:defRPr kern="1200">
        <a:solidFill>
          <a:schemeClr val="tx1"/>
        </a:solidFill>
        <a:latin typeface="Lucida Grande" charset="0"/>
        <a:ea typeface="ヒラギノ角ゴ Pro W3" charset="-128"/>
        <a:cs typeface="+mn-cs"/>
      </a:defRPr>
    </a:lvl4pPr>
    <a:lvl5pPr marL="1828800" algn="l" defTabSz="457200" rtl="0" fontAlgn="base">
      <a:spcBef>
        <a:spcPct val="0"/>
      </a:spcBef>
      <a:spcAft>
        <a:spcPct val="0"/>
      </a:spcAft>
      <a:defRPr kern="1200">
        <a:solidFill>
          <a:schemeClr val="tx1"/>
        </a:solidFill>
        <a:latin typeface="Lucida Grande" charset="0"/>
        <a:ea typeface="ヒラギノ角ゴ Pro W3" charset="-128"/>
        <a:cs typeface="+mn-cs"/>
      </a:defRPr>
    </a:lvl5pPr>
    <a:lvl6pPr marL="2286000" algn="l" defTabSz="914400" rtl="0" eaLnBrk="1" latinLnBrk="0" hangingPunct="1">
      <a:defRPr kern="1200">
        <a:solidFill>
          <a:schemeClr val="tx1"/>
        </a:solidFill>
        <a:latin typeface="Lucida Grande" charset="0"/>
        <a:ea typeface="ヒラギノ角ゴ Pro W3" charset="-128"/>
        <a:cs typeface="+mn-cs"/>
      </a:defRPr>
    </a:lvl6pPr>
    <a:lvl7pPr marL="2743200" algn="l" defTabSz="914400" rtl="0" eaLnBrk="1" latinLnBrk="0" hangingPunct="1">
      <a:defRPr kern="1200">
        <a:solidFill>
          <a:schemeClr val="tx1"/>
        </a:solidFill>
        <a:latin typeface="Lucida Grande" charset="0"/>
        <a:ea typeface="ヒラギノ角ゴ Pro W3" charset="-128"/>
        <a:cs typeface="+mn-cs"/>
      </a:defRPr>
    </a:lvl7pPr>
    <a:lvl8pPr marL="3200400" algn="l" defTabSz="914400" rtl="0" eaLnBrk="1" latinLnBrk="0" hangingPunct="1">
      <a:defRPr kern="1200">
        <a:solidFill>
          <a:schemeClr val="tx1"/>
        </a:solidFill>
        <a:latin typeface="Lucida Grande" charset="0"/>
        <a:ea typeface="ヒラギノ角ゴ Pro W3" charset="-128"/>
        <a:cs typeface="+mn-cs"/>
      </a:defRPr>
    </a:lvl8pPr>
    <a:lvl9pPr marL="3657600" algn="l" defTabSz="914400" rtl="0" eaLnBrk="1" latinLnBrk="0" hangingPunct="1">
      <a:defRPr kern="1200">
        <a:solidFill>
          <a:schemeClr val="tx1"/>
        </a:solidFill>
        <a:latin typeface="Lucida Grande" charset="0"/>
        <a:ea typeface="ヒラギノ角ゴ Pro W3"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8062"/>
    <a:srgbClr val="AE995E"/>
    <a:srgbClr val="CF0031"/>
    <a:srgbClr val="005AA3"/>
    <a:srgbClr val="0041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60" autoAdjust="0"/>
    <p:restoredTop sz="81503" autoAdjust="0"/>
  </p:normalViewPr>
  <p:slideViewPr>
    <p:cSldViewPr snapToGrid="0" snapToObjects="1">
      <p:cViewPr varScale="1">
        <p:scale>
          <a:sx n="72" d="100"/>
          <a:sy n="72" d="100"/>
        </p:scale>
        <p:origin x="1368"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an Wheeler" userId="bd6c13f7fb6e53b1" providerId="LiveId" clId="{D6FAE450-0400-4A1A-B6E5-DEF3599BFAC8}"/>
    <pc:docChg chg="undo custSel addSld delSld modSld sldOrd">
      <pc:chgData name="Sean Wheeler" userId="bd6c13f7fb6e53b1" providerId="LiveId" clId="{D6FAE450-0400-4A1A-B6E5-DEF3599BFAC8}" dt="2018-10-19T17:41:53.098" v="4913" actId="20577"/>
      <pc:docMkLst>
        <pc:docMk/>
      </pc:docMkLst>
      <pc:sldChg chg="addSp delSp modSp">
        <pc:chgData name="Sean Wheeler" userId="bd6c13f7fb6e53b1" providerId="LiveId" clId="{D6FAE450-0400-4A1A-B6E5-DEF3599BFAC8}" dt="2018-10-06T23:28:54.196" v="1164" actId="1076"/>
        <pc:sldMkLst>
          <pc:docMk/>
          <pc:sldMk cId="0" sldId="256"/>
        </pc:sldMkLst>
        <pc:spChg chg="add del">
          <ac:chgData name="Sean Wheeler" userId="bd6c13f7fb6e53b1" providerId="LiveId" clId="{D6FAE450-0400-4A1A-B6E5-DEF3599BFAC8}" dt="2018-10-06T21:55:49.106" v="18"/>
          <ac:spMkLst>
            <pc:docMk/>
            <pc:sldMk cId="0" sldId="256"/>
            <ac:spMk id="3" creationId="{973B4E75-9245-4256-BB22-8EDBB7561405}"/>
          </ac:spMkLst>
        </pc:spChg>
        <pc:spChg chg="add del">
          <ac:chgData name="Sean Wheeler" userId="bd6c13f7fb6e53b1" providerId="LiveId" clId="{D6FAE450-0400-4A1A-B6E5-DEF3599BFAC8}" dt="2018-10-06T21:56:08.464" v="20"/>
          <ac:spMkLst>
            <pc:docMk/>
            <pc:sldMk cId="0" sldId="256"/>
            <ac:spMk id="4" creationId="{2FD20B1C-425F-45C9-A7BF-229404994428}"/>
          </ac:spMkLst>
        </pc:spChg>
        <pc:spChg chg="mod">
          <ac:chgData name="Sean Wheeler" userId="bd6c13f7fb6e53b1" providerId="LiveId" clId="{D6FAE450-0400-4A1A-B6E5-DEF3599BFAC8}" dt="2018-10-06T23:28:15.607" v="1160" actId="5793"/>
          <ac:spMkLst>
            <pc:docMk/>
            <pc:sldMk cId="0" sldId="256"/>
            <ac:spMk id="11266" creationId="{00000000-0000-0000-0000-000000000000}"/>
          </ac:spMkLst>
        </pc:spChg>
        <pc:picChg chg="del">
          <ac:chgData name="Sean Wheeler" userId="bd6c13f7fb6e53b1" providerId="LiveId" clId="{D6FAE450-0400-4A1A-B6E5-DEF3599BFAC8}" dt="2018-10-06T21:53:40.239" v="16" actId="478"/>
          <ac:picMkLst>
            <pc:docMk/>
            <pc:sldMk cId="0" sldId="256"/>
            <ac:picMk id="2" creationId="{00000000-0000-0000-0000-000000000000}"/>
          </ac:picMkLst>
        </pc:picChg>
        <pc:picChg chg="add mod">
          <ac:chgData name="Sean Wheeler" userId="bd6c13f7fb6e53b1" providerId="LiveId" clId="{D6FAE450-0400-4A1A-B6E5-DEF3599BFAC8}" dt="2018-10-06T23:28:54.196" v="1164" actId="1076"/>
          <ac:picMkLst>
            <pc:docMk/>
            <pc:sldMk cId="0" sldId="256"/>
            <ac:picMk id="6" creationId="{67211ED3-2029-40E2-A6AF-C72DBB149DEF}"/>
          </ac:picMkLst>
        </pc:picChg>
      </pc:sldChg>
      <pc:sldChg chg="modNotes modNotesTx">
        <pc:chgData name="Sean Wheeler" userId="bd6c13f7fb6e53b1" providerId="LiveId" clId="{D6FAE450-0400-4A1A-B6E5-DEF3599BFAC8}" dt="2018-10-19T16:59:44.229" v="3711" actId="20577"/>
        <pc:sldMkLst>
          <pc:docMk/>
          <pc:sldMk cId="0" sldId="257"/>
        </pc:sldMkLst>
      </pc:sldChg>
      <pc:sldChg chg="modSp">
        <pc:chgData name="Sean Wheeler" userId="bd6c13f7fb6e53b1" providerId="LiveId" clId="{D6FAE450-0400-4A1A-B6E5-DEF3599BFAC8}" dt="2018-10-06T22:18:22.080" v="733" actId="20577"/>
        <pc:sldMkLst>
          <pc:docMk/>
          <pc:sldMk cId="278539746" sldId="259"/>
        </pc:sldMkLst>
        <pc:spChg chg="mod">
          <ac:chgData name="Sean Wheeler" userId="bd6c13f7fb6e53b1" providerId="LiveId" clId="{D6FAE450-0400-4A1A-B6E5-DEF3599BFAC8}" dt="2018-10-06T22:18:22.080" v="733" actId="20577"/>
          <ac:spMkLst>
            <pc:docMk/>
            <pc:sldMk cId="278539746" sldId="259"/>
            <ac:spMk id="12290" creationId="{00000000-0000-0000-0000-000000000000}"/>
          </ac:spMkLst>
        </pc:spChg>
      </pc:sldChg>
      <pc:sldChg chg="delSp modSp modNotesTx">
        <pc:chgData name="Sean Wheeler" userId="bd6c13f7fb6e53b1" providerId="LiveId" clId="{D6FAE450-0400-4A1A-B6E5-DEF3599BFAC8}" dt="2018-10-19T16:53:03.079" v="3639" actId="20577"/>
        <pc:sldMkLst>
          <pc:docMk/>
          <pc:sldMk cId="1707983160" sldId="260"/>
        </pc:sldMkLst>
        <pc:spChg chg="del mod">
          <ac:chgData name="Sean Wheeler" userId="bd6c13f7fb6e53b1" providerId="LiveId" clId="{D6FAE450-0400-4A1A-B6E5-DEF3599BFAC8}" dt="2018-10-06T22:01:10.315" v="35" actId="478"/>
          <ac:spMkLst>
            <pc:docMk/>
            <pc:sldMk cId="1707983160" sldId="260"/>
            <ac:spMk id="2" creationId="{00000000-0000-0000-0000-000000000000}"/>
          </ac:spMkLst>
        </pc:spChg>
        <pc:spChg chg="mod">
          <ac:chgData name="Sean Wheeler" userId="bd6c13f7fb6e53b1" providerId="LiveId" clId="{D6FAE450-0400-4A1A-B6E5-DEF3599BFAC8}" dt="2018-10-19T16:49:40.017" v="3337" actId="20577"/>
          <ac:spMkLst>
            <pc:docMk/>
            <pc:sldMk cId="1707983160" sldId="260"/>
            <ac:spMk id="12290" creationId="{00000000-0000-0000-0000-000000000000}"/>
          </ac:spMkLst>
        </pc:spChg>
      </pc:sldChg>
      <pc:sldChg chg="addSp delSp modSp modNotes modNotesTx">
        <pc:chgData name="Sean Wheeler" userId="bd6c13f7fb6e53b1" providerId="LiveId" clId="{D6FAE450-0400-4A1A-B6E5-DEF3599BFAC8}" dt="2018-10-19T16:48:25.951" v="3324" actId="20577"/>
        <pc:sldMkLst>
          <pc:docMk/>
          <pc:sldMk cId="2715603720" sldId="261"/>
        </pc:sldMkLst>
        <pc:spChg chg="mod">
          <ac:chgData name="Sean Wheeler" userId="bd6c13f7fb6e53b1" providerId="LiveId" clId="{D6FAE450-0400-4A1A-B6E5-DEF3599BFAC8}" dt="2018-10-19T16:26:31.313" v="2382" actId="6549"/>
          <ac:spMkLst>
            <pc:docMk/>
            <pc:sldMk cId="2715603720" sldId="261"/>
            <ac:spMk id="12289" creationId="{00000000-0000-0000-0000-000000000000}"/>
          </ac:spMkLst>
        </pc:spChg>
        <pc:spChg chg="del mod">
          <ac:chgData name="Sean Wheeler" userId="bd6c13f7fb6e53b1" providerId="LiveId" clId="{D6FAE450-0400-4A1A-B6E5-DEF3599BFAC8}" dt="2018-10-06T23:37:12.365" v="1270" actId="12084"/>
          <ac:spMkLst>
            <pc:docMk/>
            <pc:sldMk cId="2715603720" sldId="261"/>
            <ac:spMk id="12290" creationId="{00000000-0000-0000-0000-000000000000}"/>
          </ac:spMkLst>
        </pc:spChg>
        <pc:graphicFrameChg chg="add mod">
          <ac:chgData name="Sean Wheeler" userId="bd6c13f7fb6e53b1" providerId="LiveId" clId="{D6FAE450-0400-4A1A-B6E5-DEF3599BFAC8}" dt="2018-10-06T23:39:02.566" v="1320" actId="14100"/>
          <ac:graphicFrameMkLst>
            <pc:docMk/>
            <pc:sldMk cId="2715603720" sldId="261"/>
            <ac:graphicFrameMk id="2" creationId="{0152F26E-1AEC-4868-879B-D5CD16726879}"/>
          </ac:graphicFrameMkLst>
        </pc:graphicFrameChg>
      </pc:sldChg>
      <pc:sldChg chg="modSp modNotes modNotesTx">
        <pc:chgData name="Sean Wheeler" userId="bd6c13f7fb6e53b1" providerId="LiveId" clId="{D6FAE450-0400-4A1A-B6E5-DEF3599BFAC8}" dt="2018-10-19T17:05:43.336" v="3827" actId="20577"/>
        <pc:sldMkLst>
          <pc:docMk/>
          <pc:sldMk cId="1043015313" sldId="262"/>
        </pc:sldMkLst>
        <pc:spChg chg="mod">
          <ac:chgData name="Sean Wheeler" userId="bd6c13f7fb6e53b1" providerId="LiveId" clId="{D6FAE450-0400-4A1A-B6E5-DEF3599BFAC8}" dt="2018-10-07T17:04:03.798" v="1389" actId="404"/>
          <ac:spMkLst>
            <pc:docMk/>
            <pc:sldMk cId="1043015313" sldId="262"/>
            <ac:spMk id="12290" creationId="{00000000-0000-0000-0000-000000000000}"/>
          </ac:spMkLst>
        </pc:spChg>
      </pc:sldChg>
      <pc:sldChg chg="modSp modNotes modNotesTx">
        <pc:chgData name="Sean Wheeler" userId="bd6c13f7fb6e53b1" providerId="LiveId" clId="{D6FAE450-0400-4A1A-B6E5-DEF3599BFAC8}" dt="2018-10-19T17:23:09.266" v="4079" actId="6549"/>
        <pc:sldMkLst>
          <pc:docMk/>
          <pc:sldMk cId="221639490" sldId="263"/>
        </pc:sldMkLst>
        <pc:spChg chg="mod">
          <ac:chgData name="Sean Wheeler" userId="bd6c13f7fb6e53b1" providerId="LiveId" clId="{D6FAE450-0400-4A1A-B6E5-DEF3599BFAC8}" dt="2018-10-09T02:41:06.638" v="1967" actId="20577"/>
          <ac:spMkLst>
            <pc:docMk/>
            <pc:sldMk cId="221639490" sldId="263"/>
            <ac:spMk id="12290" creationId="{00000000-0000-0000-0000-000000000000}"/>
          </ac:spMkLst>
        </pc:spChg>
      </pc:sldChg>
      <pc:sldChg chg="ord">
        <pc:chgData name="Sean Wheeler" userId="bd6c13f7fb6e53b1" providerId="LiveId" clId="{D6FAE450-0400-4A1A-B6E5-DEF3599BFAC8}" dt="2018-10-06T23:26:02.847" v="1106"/>
        <pc:sldMkLst>
          <pc:docMk/>
          <pc:sldMk cId="391948009" sldId="264"/>
        </pc:sldMkLst>
      </pc:sldChg>
      <pc:sldChg chg="modSp">
        <pc:chgData name="Sean Wheeler" userId="bd6c13f7fb6e53b1" providerId="LiveId" clId="{D6FAE450-0400-4A1A-B6E5-DEF3599BFAC8}" dt="2018-10-06T23:18:07.171" v="1049" actId="6549"/>
        <pc:sldMkLst>
          <pc:docMk/>
          <pc:sldMk cId="455853009" sldId="265"/>
        </pc:sldMkLst>
        <pc:spChg chg="mod">
          <ac:chgData name="Sean Wheeler" userId="bd6c13f7fb6e53b1" providerId="LiveId" clId="{D6FAE450-0400-4A1A-B6E5-DEF3599BFAC8}" dt="2018-10-06T23:18:07.171" v="1049" actId="6549"/>
          <ac:spMkLst>
            <pc:docMk/>
            <pc:sldMk cId="455853009" sldId="265"/>
            <ac:spMk id="12290" creationId="{00000000-0000-0000-0000-000000000000}"/>
          </ac:spMkLst>
        </pc:spChg>
      </pc:sldChg>
      <pc:sldChg chg="modSp modNotesTx">
        <pc:chgData name="Sean Wheeler" userId="bd6c13f7fb6e53b1" providerId="LiveId" clId="{D6FAE450-0400-4A1A-B6E5-DEF3599BFAC8}" dt="2018-10-19T17:00:57.338" v="3776" actId="20577"/>
        <pc:sldMkLst>
          <pc:docMk/>
          <pc:sldMk cId="2611698549" sldId="268"/>
        </pc:sldMkLst>
        <pc:spChg chg="mod">
          <ac:chgData name="Sean Wheeler" userId="bd6c13f7fb6e53b1" providerId="LiveId" clId="{D6FAE450-0400-4A1A-B6E5-DEF3599BFAC8}" dt="2018-10-06T23:34:48.217" v="1256" actId="6549"/>
          <ac:spMkLst>
            <pc:docMk/>
            <pc:sldMk cId="2611698549" sldId="268"/>
            <ac:spMk id="12289" creationId="{00000000-0000-0000-0000-000000000000}"/>
          </ac:spMkLst>
        </pc:spChg>
        <pc:spChg chg="mod">
          <ac:chgData name="Sean Wheeler" userId="bd6c13f7fb6e53b1" providerId="LiveId" clId="{D6FAE450-0400-4A1A-B6E5-DEF3599BFAC8}" dt="2018-10-06T23:34:56.471" v="1260" actId="403"/>
          <ac:spMkLst>
            <pc:docMk/>
            <pc:sldMk cId="2611698549" sldId="268"/>
            <ac:spMk id="12290" creationId="{00000000-0000-0000-0000-000000000000}"/>
          </ac:spMkLst>
        </pc:spChg>
      </pc:sldChg>
      <pc:sldChg chg="addSp delSp modSp modNotesTx">
        <pc:chgData name="Sean Wheeler" userId="bd6c13f7fb6e53b1" providerId="LiveId" clId="{D6FAE450-0400-4A1A-B6E5-DEF3599BFAC8}" dt="2018-10-19T16:31:48.273" v="2434" actId="20577"/>
        <pc:sldMkLst>
          <pc:docMk/>
          <pc:sldMk cId="1108904715" sldId="269"/>
        </pc:sldMkLst>
        <pc:spChg chg="mod">
          <ac:chgData name="Sean Wheeler" userId="bd6c13f7fb6e53b1" providerId="LiveId" clId="{D6FAE450-0400-4A1A-B6E5-DEF3599BFAC8}" dt="2018-10-06T23:35:06.474" v="1266" actId="6549"/>
          <ac:spMkLst>
            <pc:docMk/>
            <pc:sldMk cId="1108904715" sldId="269"/>
            <ac:spMk id="12289" creationId="{00000000-0000-0000-0000-000000000000}"/>
          </ac:spMkLst>
        </pc:spChg>
        <pc:spChg chg="del">
          <ac:chgData name="Sean Wheeler" userId="bd6c13f7fb6e53b1" providerId="LiveId" clId="{D6FAE450-0400-4A1A-B6E5-DEF3599BFAC8}" dt="2018-10-06T23:36:07.942" v="1267" actId="12084"/>
          <ac:spMkLst>
            <pc:docMk/>
            <pc:sldMk cId="1108904715" sldId="269"/>
            <ac:spMk id="12290" creationId="{00000000-0000-0000-0000-000000000000}"/>
          </ac:spMkLst>
        </pc:spChg>
        <pc:graphicFrameChg chg="add mod">
          <ac:chgData name="Sean Wheeler" userId="bd6c13f7fb6e53b1" providerId="LiveId" clId="{D6FAE450-0400-4A1A-B6E5-DEF3599BFAC8}" dt="2018-10-06T23:39:23.288" v="1321" actId="207"/>
          <ac:graphicFrameMkLst>
            <pc:docMk/>
            <pc:sldMk cId="1108904715" sldId="269"/>
            <ac:graphicFrameMk id="2" creationId="{EBBB9D66-3109-41F1-B473-EFC78AD76574}"/>
          </ac:graphicFrameMkLst>
        </pc:graphicFrameChg>
      </pc:sldChg>
      <pc:sldChg chg="modSp modNotesTx">
        <pc:chgData name="Sean Wheeler" userId="bd6c13f7fb6e53b1" providerId="LiveId" clId="{D6FAE450-0400-4A1A-B6E5-DEF3599BFAC8}" dt="2018-10-19T17:11:15.822" v="3872" actId="20577"/>
        <pc:sldMkLst>
          <pc:docMk/>
          <pc:sldMk cId="1158945768" sldId="275"/>
        </pc:sldMkLst>
        <pc:spChg chg="mod">
          <ac:chgData name="Sean Wheeler" userId="bd6c13f7fb6e53b1" providerId="LiveId" clId="{D6FAE450-0400-4A1A-B6E5-DEF3599BFAC8}" dt="2018-10-07T16:56:40.893" v="1386" actId="1076"/>
          <ac:spMkLst>
            <pc:docMk/>
            <pc:sldMk cId="1158945768" sldId="275"/>
            <ac:spMk id="9" creationId="{00000000-0000-0000-0000-000000000000}"/>
          </ac:spMkLst>
        </pc:spChg>
        <pc:spChg chg="mod">
          <ac:chgData name="Sean Wheeler" userId="bd6c13f7fb6e53b1" providerId="LiveId" clId="{D6FAE450-0400-4A1A-B6E5-DEF3599BFAC8}" dt="2018-10-07T16:56:37.526" v="1385" actId="1076"/>
          <ac:spMkLst>
            <pc:docMk/>
            <pc:sldMk cId="1158945768" sldId="275"/>
            <ac:spMk id="12290" creationId="{00000000-0000-0000-0000-000000000000}"/>
          </ac:spMkLst>
        </pc:spChg>
      </pc:sldChg>
      <pc:sldChg chg="addSp delSp modSp modNotesTx">
        <pc:chgData name="Sean Wheeler" userId="bd6c13f7fb6e53b1" providerId="LiveId" clId="{D6FAE450-0400-4A1A-B6E5-DEF3599BFAC8}" dt="2018-10-19T17:15:33.373" v="4019" actId="5793"/>
        <pc:sldMkLst>
          <pc:docMk/>
          <pc:sldMk cId="3833481800" sldId="276"/>
        </pc:sldMkLst>
        <pc:picChg chg="add mod">
          <ac:chgData name="Sean Wheeler" userId="bd6c13f7fb6e53b1" providerId="LiveId" clId="{D6FAE450-0400-4A1A-B6E5-DEF3599BFAC8}" dt="2018-10-07T17:10:30.753" v="1397" actId="1076"/>
          <ac:picMkLst>
            <pc:docMk/>
            <pc:sldMk cId="3833481800" sldId="276"/>
            <ac:picMk id="2" creationId="{3A4FB8E9-8153-46B8-9031-124601EAD5E7}"/>
          </ac:picMkLst>
        </pc:picChg>
        <pc:picChg chg="del">
          <ac:chgData name="Sean Wheeler" userId="bd6c13f7fb6e53b1" providerId="LiveId" clId="{D6FAE450-0400-4A1A-B6E5-DEF3599BFAC8}" dt="2018-10-07T17:10:08.416" v="1390" actId="478"/>
          <ac:picMkLst>
            <pc:docMk/>
            <pc:sldMk cId="3833481800" sldId="276"/>
            <ac:picMk id="7" creationId="{00000000-0000-0000-0000-000000000000}"/>
          </ac:picMkLst>
        </pc:picChg>
      </pc:sldChg>
      <pc:sldChg chg="modSp modNotesTx">
        <pc:chgData name="Sean Wheeler" userId="bd6c13f7fb6e53b1" providerId="LiveId" clId="{D6FAE450-0400-4A1A-B6E5-DEF3599BFAC8}" dt="2018-10-19T17:17:45.171" v="4024" actId="20577"/>
        <pc:sldMkLst>
          <pc:docMk/>
          <pc:sldMk cId="2030939603" sldId="277"/>
        </pc:sldMkLst>
        <pc:spChg chg="mod">
          <ac:chgData name="Sean Wheeler" userId="bd6c13f7fb6e53b1" providerId="LiveId" clId="{D6FAE450-0400-4A1A-B6E5-DEF3599BFAC8}" dt="2018-10-09T02:33:19.107" v="1772" actId="20577"/>
          <ac:spMkLst>
            <pc:docMk/>
            <pc:sldMk cId="2030939603" sldId="277"/>
            <ac:spMk id="12290" creationId="{00000000-0000-0000-0000-000000000000}"/>
          </ac:spMkLst>
        </pc:spChg>
      </pc:sldChg>
      <pc:sldChg chg="ord modNotes modNotesTx">
        <pc:chgData name="Sean Wheeler" userId="bd6c13f7fb6e53b1" providerId="LiveId" clId="{D6FAE450-0400-4A1A-B6E5-DEF3599BFAC8}" dt="2018-10-19T17:14:09.509" v="3949" actId="113"/>
        <pc:sldMkLst>
          <pc:docMk/>
          <pc:sldMk cId="2654687952" sldId="278"/>
        </pc:sldMkLst>
      </pc:sldChg>
      <pc:sldChg chg="addSp delSp modSp">
        <pc:chgData name="Sean Wheeler" userId="bd6c13f7fb6e53b1" providerId="LiveId" clId="{D6FAE450-0400-4A1A-B6E5-DEF3599BFAC8}" dt="2018-10-06T23:16:46.345" v="1046" actId="1076"/>
        <pc:sldMkLst>
          <pc:docMk/>
          <pc:sldMk cId="972337093" sldId="287"/>
        </pc:sldMkLst>
        <pc:spChg chg="mod">
          <ac:chgData name="Sean Wheeler" userId="bd6c13f7fb6e53b1" providerId="LiveId" clId="{D6FAE450-0400-4A1A-B6E5-DEF3599BFAC8}" dt="2018-10-06T23:15:44.130" v="1042" actId="20577"/>
          <ac:spMkLst>
            <pc:docMk/>
            <pc:sldMk cId="972337093" sldId="287"/>
            <ac:spMk id="5" creationId="{00000000-0000-0000-0000-000000000000}"/>
          </ac:spMkLst>
        </pc:spChg>
        <pc:picChg chg="add mod">
          <ac:chgData name="Sean Wheeler" userId="bd6c13f7fb6e53b1" providerId="LiveId" clId="{D6FAE450-0400-4A1A-B6E5-DEF3599BFAC8}" dt="2018-10-06T23:16:46.345" v="1046" actId="1076"/>
          <ac:picMkLst>
            <pc:docMk/>
            <pc:sldMk cId="972337093" sldId="287"/>
            <ac:picMk id="3" creationId="{EBD4B4E6-391A-4471-B87E-677A4F52667E}"/>
          </ac:picMkLst>
        </pc:picChg>
        <pc:picChg chg="del">
          <ac:chgData name="Sean Wheeler" userId="bd6c13f7fb6e53b1" providerId="LiveId" clId="{D6FAE450-0400-4A1A-B6E5-DEF3599BFAC8}" dt="2018-10-06T23:16:21.391" v="1043" actId="478"/>
          <ac:picMkLst>
            <pc:docMk/>
            <pc:sldMk cId="972337093" sldId="287"/>
            <ac:picMk id="9218" creationId="{00000000-0000-0000-0000-000000000000}"/>
          </ac:picMkLst>
        </pc:picChg>
      </pc:sldChg>
      <pc:sldChg chg="modSp">
        <pc:chgData name="Sean Wheeler" userId="bd6c13f7fb6e53b1" providerId="LiveId" clId="{D6FAE450-0400-4A1A-B6E5-DEF3599BFAC8}" dt="2018-10-06T23:19:36.599" v="1051" actId="20577"/>
        <pc:sldMkLst>
          <pc:docMk/>
          <pc:sldMk cId="4171709378" sldId="291"/>
        </pc:sldMkLst>
        <pc:spChg chg="mod">
          <ac:chgData name="Sean Wheeler" userId="bd6c13f7fb6e53b1" providerId="LiveId" clId="{D6FAE450-0400-4A1A-B6E5-DEF3599BFAC8}" dt="2018-10-06T23:19:36.599" v="1051" actId="20577"/>
          <ac:spMkLst>
            <pc:docMk/>
            <pc:sldMk cId="4171709378" sldId="291"/>
            <ac:spMk id="12290" creationId="{00000000-0000-0000-0000-000000000000}"/>
          </ac:spMkLst>
        </pc:spChg>
      </pc:sldChg>
      <pc:sldChg chg="modSp">
        <pc:chgData name="Sean Wheeler" userId="bd6c13f7fb6e53b1" providerId="LiveId" clId="{D6FAE450-0400-4A1A-B6E5-DEF3599BFAC8}" dt="2018-10-06T23:21:21.321" v="1054" actId="6549"/>
        <pc:sldMkLst>
          <pc:docMk/>
          <pc:sldMk cId="865123971" sldId="293"/>
        </pc:sldMkLst>
        <pc:spChg chg="mod">
          <ac:chgData name="Sean Wheeler" userId="bd6c13f7fb6e53b1" providerId="LiveId" clId="{D6FAE450-0400-4A1A-B6E5-DEF3599BFAC8}" dt="2018-10-06T23:21:21.321" v="1054" actId="6549"/>
          <ac:spMkLst>
            <pc:docMk/>
            <pc:sldMk cId="865123971" sldId="293"/>
            <ac:spMk id="12290" creationId="{00000000-0000-0000-0000-000000000000}"/>
          </ac:spMkLst>
        </pc:spChg>
      </pc:sldChg>
      <pc:sldChg chg="modSp">
        <pc:chgData name="Sean Wheeler" userId="bd6c13f7fb6e53b1" providerId="LiveId" clId="{D6FAE450-0400-4A1A-B6E5-DEF3599BFAC8}" dt="2018-10-06T23:22:37.976" v="1087" actId="6549"/>
        <pc:sldMkLst>
          <pc:docMk/>
          <pc:sldMk cId="1514745023" sldId="294"/>
        </pc:sldMkLst>
        <pc:spChg chg="mod">
          <ac:chgData name="Sean Wheeler" userId="bd6c13f7fb6e53b1" providerId="LiveId" clId="{D6FAE450-0400-4A1A-B6E5-DEF3599BFAC8}" dt="2018-10-06T23:22:37.976" v="1087" actId="6549"/>
          <ac:spMkLst>
            <pc:docMk/>
            <pc:sldMk cId="1514745023" sldId="294"/>
            <ac:spMk id="12290" creationId="{00000000-0000-0000-0000-000000000000}"/>
          </ac:spMkLst>
        </pc:spChg>
      </pc:sldChg>
      <pc:sldChg chg="modSp modNotesTx">
        <pc:chgData name="Sean Wheeler" userId="bd6c13f7fb6e53b1" providerId="LiveId" clId="{D6FAE450-0400-4A1A-B6E5-DEF3599BFAC8}" dt="2018-10-19T17:41:53.098" v="4913" actId="20577"/>
        <pc:sldMkLst>
          <pc:docMk/>
          <pc:sldMk cId="1481430515" sldId="296"/>
        </pc:sldMkLst>
        <pc:spChg chg="mod">
          <ac:chgData name="Sean Wheeler" userId="bd6c13f7fb6e53b1" providerId="LiveId" clId="{D6FAE450-0400-4A1A-B6E5-DEF3599BFAC8}" dt="2018-10-06T23:26:34.014" v="1140" actId="20577"/>
          <ac:spMkLst>
            <pc:docMk/>
            <pc:sldMk cId="1481430515" sldId="296"/>
            <ac:spMk id="12289" creationId="{00000000-0000-0000-0000-000000000000}"/>
          </ac:spMkLst>
        </pc:spChg>
        <pc:spChg chg="mod">
          <ac:chgData name="Sean Wheeler" userId="bd6c13f7fb6e53b1" providerId="LiveId" clId="{D6FAE450-0400-4A1A-B6E5-DEF3599BFAC8}" dt="2018-10-07T17:11:42.440" v="1403" actId="5793"/>
          <ac:spMkLst>
            <pc:docMk/>
            <pc:sldMk cId="1481430515" sldId="296"/>
            <ac:spMk id="12290" creationId="{00000000-0000-0000-0000-000000000000}"/>
          </ac:spMkLst>
        </pc:spChg>
      </pc:sldChg>
      <pc:sldChg chg="modSp">
        <pc:chgData name="Sean Wheeler" userId="bd6c13f7fb6e53b1" providerId="LiveId" clId="{D6FAE450-0400-4A1A-B6E5-DEF3599BFAC8}" dt="2018-10-06T23:24:40.038" v="1102" actId="20577"/>
        <pc:sldMkLst>
          <pc:docMk/>
          <pc:sldMk cId="1720006458" sldId="297"/>
        </pc:sldMkLst>
        <pc:spChg chg="mod">
          <ac:chgData name="Sean Wheeler" userId="bd6c13f7fb6e53b1" providerId="LiveId" clId="{D6FAE450-0400-4A1A-B6E5-DEF3599BFAC8}" dt="2018-10-06T23:24:40.038" v="1102" actId="20577"/>
          <ac:spMkLst>
            <pc:docMk/>
            <pc:sldMk cId="1720006458" sldId="297"/>
            <ac:spMk id="12290" creationId="{00000000-0000-0000-0000-000000000000}"/>
          </ac:spMkLst>
        </pc:spChg>
      </pc:sldChg>
      <pc:sldChg chg="modSp modNotesTx">
        <pc:chgData name="Sean Wheeler" userId="bd6c13f7fb6e53b1" providerId="LiveId" clId="{D6FAE450-0400-4A1A-B6E5-DEF3599BFAC8}" dt="2018-10-19T16:57:45.795" v="3697" actId="20577"/>
        <pc:sldMkLst>
          <pc:docMk/>
          <pc:sldMk cId="720202136" sldId="301"/>
        </pc:sldMkLst>
        <pc:spChg chg="mod">
          <ac:chgData name="Sean Wheeler" userId="bd6c13f7fb6e53b1" providerId="LiveId" clId="{D6FAE450-0400-4A1A-B6E5-DEF3599BFAC8}" dt="2018-10-19T16:50:33.297" v="3356" actId="20577"/>
          <ac:spMkLst>
            <pc:docMk/>
            <pc:sldMk cId="720202136" sldId="301"/>
            <ac:spMk id="12290" creationId="{00000000-0000-0000-0000-000000000000}"/>
          </ac:spMkLst>
        </pc:spChg>
      </pc:sldChg>
      <pc:sldChg chg="modNotes modNotesTx">
        <pc:chgData name="Sean Wheeler" userId="bd6c13f7fb6e53b1" providerId="LiveId" clId="{D6FAE450-0400-4A1A-B6E5-DEF3599BFAC8}" dt="2018-10-19T17:29:40.064" v="4282" actId="20577"/>
        <pc:sldMkLst>
          <pc:docMk/>
          <pc:sldMk cId="3385239883" sldId="302"/>
        </pc:sldMkLst>
      </pc:sldChg>
      <pc:sldChg chg="modSp add">
        <pc:chgData name="Sean Wheeler" userId="bd6c13f7fb6e53b1" providerId="LiveId" clId="{D6FAE450-0400-4A1A-B6E5-DEF3599BFAC8}" dt="2018-10-07T16:52:15.553" v="1381" actId="20577"/>
        <pc:sldMkLst>
          <pc:docMk/>
          <pc:sldMk cId="2813110884" sldId="303"/>
        </pc:sldMkLst>
        <pc:spChg chg="mod">
          <ac:chgData name="Sean Wheeler" userId="bd6c13f7fb6e53b1" providerId="LiveId" clId="{D6FAE450-0400-4A1A-B6E5-DEF3599BFAC8}" dt="2018-10-07T16:52:15.553" v="1381" actId="20577"/>
          <ac:spMkLst>
            <pc:docMk/>
            <pc:sldMk cId="2813110884" sldId="303"/>
            <ac:spMk id="12290" creationId="{00000000-0000-0000-0000-000000000000}"/>
          </ac:spMkLst>
        </pc:spChg>
      </pc:sldChg>
      <pc:sldChg chg="modSp add">
        <pc:chgData name="Sean Wheeler" userId="bd6c13f7fb6e53b1" providerId="LiveId" clId="{D6FAE450-0400-4A1A-B6E5-DEF3599BFAC8}" dt="2018-10-07T17:21:05.360" v="1770" actId="6549"/>
        <pc:sldMkLst>
          <pc:docMk/>
          <pc:sldMk cId="78956737" sldId="304"/>
        </pc:sldMkLst>
        <pc:spChg chg="mod">
          <ac:chgData name="Sean Wheeler" userId="bd6c13f7fb6e53b1" providerId="LiveId" clId="{D6FAE450-0400-4A1A-B6E5-DEF3599BFAC8}" dt="2018-10-07T17:12:16.871" v="1426" actId="20577"/>
          <ac:spMkLst>
            <pc:docMk/>
            <pc:sldMk cId="78956737" sldId="304"/>
            <ac:spMk id="2" creationId="{08C2F7DB-1628-433A-8CF9-6D9F98A816F4}"/>
          </ac:spMkLst>
        </pc:spChg>
        <pc:spChg chg="mod">
          <ac:chgData name="Sean Wheeler" userId="bd6c13f7fb6e53b1" providerId="LiveId" clId="{D6FAE450-0400-4A1A-B6E5-DEF3599BFAC8}" dt="2018-10-07T17:21:05.360" v="1770" actId="6549"/>
          <ac:spMkLst>
            <pc:docMk/>
            <pc:sldMk cId="78956737" sldId="304"/>
            <ac:spMk id="3" creationId="{0F77011A-873C-4050-A92A-2A05E7E008C0}"/>
          </ac:spMkLst>
        </pc:spChg>
      </pc:sldChg>
      <pc:sldChg chg="modSp add modNotes modNotesTx">
        <pc:chgData name="Sean Wheeler" userId="bd6c13f7fb6e53b1" providerId="LiveId" clId="{D6FAE450-0400-4A1A-B6E5-DEF3599BFAC8}" dt="2018-10-19T17:41:28.634" v="4877" actId="20577"/>
        <pc:sldMkLst>
          <pc:docMk/>
          <pc:sldMk cId="3755274998" sldId="305"/>
        </pc:sldMkLst>
        <pc:spChg chg="mod">
          <ac:chgData name="Sean Wheeler" userId="bd6c13f7fb6e53b1" providerId="LiveId" clId="{D6FAE450-0400-4A1A-B6E5-DEF3599BFAC8}" dt="2018-10-19T17:31:05.686" v="4296" actId="20577"/>
          <ac:spMkLst>
            <pc:docMk/>
            <pc:sldMk cId="3755274998" sldId="305"/>
            <ac:spMk id="2" creationId="{20291F1D-5229-499D-8DD3-C835EA1D88CB}"/>
          </ac:spMkLst>
        </pc:spChg>
        <pc:spChg chg="mod">
          <ac:chgData name="Sean Wheeler" userId="bd6c13f7fb6e53b1" providerId="LiveId" clId="{D6FAE450-0400-4A1A-B6E5-DEF3599BFAC8}" dt="2018-10-19T17:35:14.272" v="4522" actId="20577"/>
          <ac:spMkLst>
            <pc:docMk/>
            <pc:sldMk cId="3755274998" sldId="305"/>
            <ac:spMk id="3" creationId="{B9CA35F0-28BA-49AD-A45D-49D4E9C76396}"/>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426A2C-FEF2-46E7-8D11-8E606E21D436}"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US"/>
        </a:p>
      </dgm:t>
    </dgm:pt>
    <dgm:pt modelId="{8BB742B1-FEB7-4828-AC9A-193FD8E2C33B}">
      <dgm:prSet/>
      <dgm:spPr>
        <a:solidFill>
          <a:srgbClr val="AE995E">
            <a:alpha val="49804"/>
          </a:srgbClr>
        </a:solidFill>
      </dgm:spPr>
      <dgm:t>
        <a:bodyPr/>
        <a:lstStyle/>
        <a:p>
          <a:r>
            <a:rPr lang="en-US"/>
            <a:t>Participating Citizenship</a:t>
          </a:r>
        </a:p>
      </dgm:t>
    </dgm:pt>
    <dgm:pt modelId="{26C8A815-5AE0-4C95-8948-2A6924E22C5A}" type="parTrans" cxnId="{ED8D188B-B20B-4831-94CB-03722A8E93FF}">
      <dgm:prSet/>
      <dgm:spPr/>
      <dgm:t>
        <a:bodyPr/>
        <a:lstStyle/>
        <a:p>
          <a:endParaRPr lang="en-US"/>
        </a:p>
      </dgm:t>
    </dgm:pt>
    <dgm:pt modelId="{C466FCF0-6A97-4012-A726-7D1C60056823}" type="sibTrans" cxnId="{ED8D188B-B20B-4831-94CB-03722A8E93FF}">
      <dgm:prSet/>
      <dgm:spPr/>
      <dgm:t>
        <a:bodyPr/>
        <a:lstStyle/>
        <a:p>
          <a:endParaRPr lang="en-US"/>
        </a:p>
      </dgm:t>
    </dgm:pt>
    <dgm:pt modelId="{6244662A-39C2-4DBB-BF85-9AFAD3B9F5DC}">
      <dgm:prSet/>
      <dgm:spPr>
        <a:solidFill>
          <a:srgbClr val="508062">
            <a:alpha val="49804"/>
          </a:srgbClr>
        </a:solidFill>
      </dgm:spPr>
      <dgm:t>
        <a:bodyPr/>
        <a:lstStyle/>
        <a:p>
          <a:r>
            <a:rPr lang="en-US" dirty="0"/>
            <a:t>Growth in moral strength &amp; character</a:t>
          </a:r>
        </a:p>
      </dgm:t>
    </dgm:pt>
    <dgm:pt modelId="{6C040660-5667-4A61-8BB6-5C126AD5CF1B}" type="parTrans" cxnId="{5526D93C-0E6C-4D41-B02E-AD8429F6B0A7}">
      <dgm:prSet/>
      <dgm:spPr/>
      <dgm:t>
        <a:bodyPr/>
        <a:lstStyle/>
        <a:p>
          <a:endParaRPr lang="en-US"/>
        </a:p>
      </dgm:t>
    </dgm:pt>
    <dgm:pt modelId="{717D10E6-A511-4E02-93FE-F395DB3E6575}" type="sibTrans" cxnId="{5526D93C-0E6C-4D41-B02E-AD8429F6B0A7}">
      <dgm:prSet/>
      <dgm:spPr/>
      <dgm:t>
        <a:bodyPr/>
        <a:lstStyle/>
        <a:p>
          <a:endParaRPr lang="en-US"/>
        </a:p>
      </dgm:t>
    </dgm:pt>
    <dgm:pt modelId="{224F03A0-497D-473F-B468-85B8204ADDFF}">
      <dgm:prSet/>
      <dgm:spPr/>
      <dgm:t>
        <a:bodyPr/>
        <a:lstStyle/>
        <a:p>
          <a:r>
            <a:rPr lang="en-US" dirty="0"/>
            <a:t>Development of physical, mental &amp; emotional fitness</a:t>
          </a:r>
        </a:p>
      </dgm:t>
    </dgm:pt>
    <dgm:pt modelId="{BBC587DD-18C8-4C70-8D62-3286F4342225}" type="parTrans" cxnId="{939EE675-FB0D-452C-87E0-77EF8E8A283B}">
      <dgm:prSet/>
      <dgm:spPr/>
      <dgm:t>
        <a:bodyPr/>
        <a:lstStyle/>
        <a:p>
          <a:endParaRPr lang="en-US"/>
        </a:p>
      </dgm:t>
    </dgm:pt>
    <dgm:pt modelId="{8372211F-F290-4761-AC86-157D2157FF49}" type="sibTrans" cxnId="{939EE675-FB0D-452C-87E0-77EF8E8A283B}">
      <dgm:prSet/>
      <dgm:spPr/>
      <dgm:t>
        <a:bodyPr/>
        <a:lstStyle/>
        <a:p>
          <a:endParaRPr lang="en-US"/>
        </a:p>
      </dgm:t>
    </dgm:pt>
    <dgm:pt modelId="{55ADBBB9-6F0D-40E4-A0C3-B19EFA24728E}" type="pres">
      <dgm:prSet presAssocID="{F0426A2C-FEF2-46E7-8D11-8E606E21D436}" presName="compositeShape" presStyleCnt="0">
        <dgm:presLayoutVars>
          <dgm:chMax val="7"/>
          <dgm:dir/>
          <dgm:resizeHandles val="exact"/>
        </dgm:presLayoutVars>
      </dgm:prSet>
      <dgm:spPr/>
    </dgm:pt>
    <dgm:pt modelId="{AD445A6F-5655-4C80-88B3-E714D3D269CE}" type="pres">
      <dgm:prSet presAssocID="{8BB742B1-FEB7-4828-AC9A-193FD8E2C33B}" presName="circ1" presStyleLbl="vennNode1" presStyleIdx="0" presStyleCnt="3"/>
      <dgm:spPr/>
    </dgm:pt>
    <dgm:pt modelId="{81255C4F-F3EF-4E4A-BCB8-C430E471F614}" type="pres">
      <dgm:prSet presAssocID="{8BB742B1-FEB7-4828-AC9A-193FD8E2C33B}" presName="circ1Tx" presStyleLbl="revTx" presStyleIdx="0" presStyleCnt="0">
        <dgm:presLayoutVars>
          <dgm:chMax val="0"/>
          <dgm:chPref val="0"/>
          <dgm:bulletEnabled val="1"/>
        </dgm:presLayoutVars>
      </dgm:prSet>
      <dgm:spPr/>
    </dgm:pt>
    <dgm:pt modelId="{16D89162-1238-4871-8A8D-CC8DB63399D0}" type="pres">
      <dgm:prSet presAssocID="{6244662A-39C2-4DBB-BF85-9AFAD3B9F5DC}" presName="circ2" presStyleLbl="vennNode1" presStyleIdx="1" presStyleCnt="3"/>
      <dgm:spPr/>
    </dgm:pt>
    <dgm:pt modelId="{17513F4E-1CFF-4B60-9C4C-0E25E5A5E932}" type="pres">
      <dgm:prSet presAssocID="{6244662A-39C2-4DBB-BF85-9AFAD3B9F5DC}" presName="circ2Tx" presStyleLbl="revTx" presStyleIdx="0" presStyleCnt="0">
        <dgm:presLayoutVars>
          <dgm:chMax val="0"/>
          <dgm:chPref val="0"/>
          <dgm:bulletEnabled val="1"/>
        </dgm:presLayoutVars>
      </dgm:prSet>
      <dgm:spPr/>
    </dgm:pt>
    <dgm:pt modelId="{84814F8B-6AAC-4974-BB05-D0CD557F4B89}" type="pres">
      <dgm:prSet presAssocID="{224F03A0-497D-473F-B468-85B8204ADDFF}" presName="circ3" presStyleLbl="vennNode1" presStyleIdx="2" presStyleCnt="3"/>
      <dgm:spPr/>
    </dgm:pt>
    <dgm:pt modelId="{C02B91E2-AFB5-41DC-9F26-C05C8F25989A}" type="pres">
      <dgm:prSet presAssocID="{224F03A0-497D-473F-B468-85B8204ADDFF}" presName="circ3Tx" presStyleLbl="revTx" presStyleIdx="0" presStyleCnt="0">
        <dgm:presLayoutVars>
          <dgm:chMax val="0"/>
          <dgm:chPref val="0"/>
          <dgm:bulletEnabled val="1"/>
        </dgm:presLayoutVars>
      </dgm:prSet>
      <dgm:spPr/>
    </dgm:pt>
  </dgm:ptLst>
  <dgm:cxnLst>
    <dgm:cxn modelId="{37B88304-1B61-4BA7-8C42-2E60DF041D6A}" type="presOf" srcId="{6244662A-39C2-4DBB-BF85-9AFAD3B9F5DC}" destId="{17513F4E-1CFF-4B60-9C4C-0E25E5A5E932}" srcOrd="1" destOrd="0" presId="urn:microsoft.com/office/officeart/2005/8/layout/venn1"/>
    <dgm:cxn modelId="{5526D93C-0E6C-4D41-B02E-AD8429F6B0A7}" srcId="{F0426A2C-FEF2-46E7-8D11-8E606E21D436}" destId="{6244662A-39C2-4DBB-BF85-9AFAD3B9F5DC}" srcOrd="1" destOrd="0" parTransId="{6C040660-5667-4A61-8BB6-5C126AD5CF1B}" sibTransId="{717D10E6-A511-4E02-93FE-F395DB3E6575}"/>
    <dgm:cxn modelId="{939EE675-FB0D-452C-87E0-77EF8E8A283B}" srcId="{F0426A2C-FEF2-46E7-8D11-8E606E21D436}" destId="{224F03A0-497D-473F-B468-85B8204ADDFF}" srcOrd="2" destOrd="0" parTransId="{BBC587DD-18C8-4C70-8D62-3286F4342225}" sibTransId="{8372211F-F290-4761-AC86-157D2157FF49}"/>
    <dgm:cxn modelId="{ED8D188B-B20B-4831-94CB-03722A8E93FF}" srcId="{F0426A2C-FEF2-46E7-8D11-8E606E21D436}" destId="{8BB742B1-FEB7-4828-AC9A-193FD8E2C33B}" srcOrd="0" destOrd="0" parTransId="{26C8A815-5AE0-4C95-8948-2A6924E22C5A}" sibTransId="{C466FCF0-6A97-4012-A726-7D1C60056823}"/>
    <dgm:cxn modelId="{3559AEA0-87E5-4650-80C4-B9F826CCC884}" type="presOf" srcId="{6244662A-39C2-4DBB-BF85-9AFAD3B9F5DC}" destId="{16D89162-1238-4871-8A8D-CC8DB63399D0}" srcOrd="0" destOrd="0" presId="urn:microsoft.com/office/officeart/2005/8/layout/venn1"/>
    <dgm:cxn modelId="{3DC6F3AB-F108-46BA-BA49-C2B8299A04F2}" type="presOf" srcId="{8BB742B1-FEB7-4828-AC9A-193FD8E2C33B}" destId="{81255C4F-F3EF-4E4A-BCB8-C430E471F614}" srcOrd="1" destOrd="0" presId="urn:microsoft.com/office/officeart/2005/8/layout/venn1"/>
    <dgm:cxn modelId="{825C1BAE-62CC-45F5-8B27-39E90545CFEE}" type="presOf" srcId="{224F03A0-497D-473F-B468-85B8204ADDFF}" destId="{C02B91E2-AFB5-41DC-9F26-C05C8F25989A}" srcOrd="1" destOrd="0" presId="urn:microsoft.com/office/officeart/2005/8/layout/venn1"/>
    <dgm:cxn modelId="{C9319DDF-5B8D-4398-BBCB-9341EDB8B22B}" type="presOf" srcId="{224F03A0-497D-473F-B468-85B8204ADDFF}" destId="{84814F8B-6AAC-4974-BB05-D0CD557F4B89}" srcOrd="0" destOrd="0" presId="urn:microsoft.com/office/officeart/2005/8/layout/venn1"/>
    <dgm:cxn modelId="{76F9CEE9-6B25-4A45-A940-D21C5667324D}" type="presOf" srcId="{F0426A2C-FEF2-46E7-8D11-8E606E21D436}" destId="{55ADBBB9-6F0D-40E4-A0C3-B19EFA24728E}" srcOrd="0" destOrd="0" presId="urn:microsoft.com/office/officeart/2005/8/layout/venn1"/>
    <dgm:cxn modelId="{4142ADF6-3AFD-4A3E-AEE3-2C751D6D76E0}" type="presOf" srcId="{8BB742B1-FEB7-4828-AC9A-193FD8E2C33B}" destId="{AD445A6F-5655-4C80-88B3-E714D3D269CE}" srcOrd="0" destOrd="0" presId="urn:microsoft.com/office/officeart/2005/8/layout/venn1"/>
    <dgm:cxn modelId="{66A2A047-59A6-4975-B3C0-0566FFA1FEC7}" type="presParOf" srcId="{55ADBBB9-6F0D-40E4-A0C3-B19EFA24728E}" destId="{AD445A6F-5655-4C80-88B3-E714D3D269CE}" srcOrd="0" destOrd="0" presId="urn:microsoft.com/office/officeart/2005/8/layout/venn1"/>
    <dgm:cxn modelId="{12AF606C-D7C1-4414-9C5C-777E5F22A34C}" type="presParOf" srcId="{55ADBBB9-6F0D-40E4-A0C3-B19EFA24728E}" destId="{81255C4F-F3EF-4E4A-BCB8-C430E471F614}" srcOrd="1" destOrd="0" presId="urn:microsoft.com/office/officeart/2005/8/layout/venn1"/>
    <dgm:cxn modelId="{D4B5484B-3FF9-478D-9CE1-C7406CE29F23}" type="presParOf" srcId="{55ADBBB9-6F0D-40E4-A0C3-B19EFA24728E}" destId="{16D89162-1238-4871-8A8D-CC8DB63399D0}" srcOrd="2" destOrd="0" presId="urn:microsoft.com/office/officeart/2005/8/layout/venn1"/>
    <dgm:cxn modelId="{9FF3D71C-3BF2-4767-AF48-3F9402180915}" type="presParOf" srcId="{55ADBBB9-6F0D-40E4-A0C3-B19EFA24728E}" destId="{17513F4E-1CFF-4B60-9C4C-0E25E5A5E932}" srcOrd="3" destOrd="0" presId="urn:microsoft.com/office/officeart/2005/8/layout/venn1"/>
    <dgm:cxn modelId="{20B915BC-7790-47BF-9BCF-6CBCD098B450}" type="presParOf" srcId="{55ADBBB9-6F0D-40E4-A0C3-B19EFA24728E}" destId="{84814F8B-6AAC-4974-BB05-D0CD557F4B89}" srcOrd="4" destOrd="0" presId="urn:microsoft.com/office/officeart/2005/8/layout/venn1"/>
    <dgm:cxn modelId="{9477E114-B667-4659-94F2-E606A674D635}" type="presParOf" srcId="{55ADBBB9-6F0D-40E4-A0C3-B19EFA24728E}" destId="{C02B91E2-AFB5-41DC-9F26-C05C8F25989A}"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E0852F-C0F6-4A24-9FBB-B91DBF55254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B92E0373-8A5E-4BFA-867B-BC8A7929202F}">
      <dgm:prSet custT="1"/>
      <dgm:spPr/>
      <dgm:t>
        <a:bodyPr/>
        <a:lstStyle/>
        <a:p>
          <a:r>
            <a:rPr lang="en-US" sz="1800" b="1" dirty="0"/>
            <a:t>Ideals</a:t>
          </a:r>
          <a:endParaRPr lang="en-US" sz="1800" dirty="0"/>
        </a:p>
      </dgm:t>
    </dgm:pt>
    <dgm:pt modelId="{AE2F49F8-F622-4F0D-9A51-B6C00EDB2E71}" type="parTrans" cxnId="{7F86CDE0-A06B-4CEA-A57D-96311052B8A4}">
      <dgm:prSet/>
      <dgm:spPr/>
      <dgm:t>
        <a:bodyPr/>
        <a:lstStyle/>
        <a:p>
          <a:endParaRPr lang="en-US" sz="1600"/>
        </a:p>
      </dgm:t>
    </dgm:pt>
    <dgm:pt modelId="{21320208-DDC1-440D-8884-FC8FDC30F502}" type="sibTrans" cxnId="{7F86CDE0-A06B-4CEA-A57D-96311052B8A4}">
      <dgm:prSet/>
      <dgm:spPr/>
      <dgm:t>
        <a:bodyPr/>
        <a:lstStyle/>
        <a:p>
          <a:endParaRPr lang="en-US" sz="1600"/>
        </a:p>
      </dgm:t>
    </dgm:pt>
    <dgm:pt modelId="{0047265D-E00C-41AA-8BE2-CAC5332C3CD0}">
      <dgm:prSet custT="1"/>
      <dgm:spPr/>
      <dgm:t>
        <a:bodyPr/>
        <a:lstStyle/>
        <a:p>
          <a:r>
            <a:rPr lang="en-US" sz="1800" b="1" dirty="0"/>
            <a:t>Patrols</a:t>
          </a:r>
          <a:endParaRPr lang="en-US" sz="1800" dirty="0"/>
        </a:p>
      </dgm:t>
    </dgm:pt>
    <dgm:pt modelId="{C4BA87F6-17BA-4C7A-AA03-C14BE9C42516}" type="parTrans" cxnId="{2F465C6C-9591-4A08-ADBD-4D4C21F2A733}">
      <dgm:prSet/>
      <dgm:spPr/>
      <dgm:t>
        <a:bodyPr/>
        <a:lstStyle/>
        <a:p>
          <a:endParaRPr lang="en-US" sz="1600"/>
        </a:p>
      </dgm:t>
    </dgm:pt>
    <dgm:pt modelId="{4DFE76C8-EEBA-4DBC-BDCA-8752C0E665EB}" type="sibTrans" cxnId="{2F465C6C-9591-4A08-ADBD-4D4C21F2A733}">
      <dgm:prSet/>
      <dgm:spPr/>
      <dgm:t>
        <a:bodyPr/>
        <a:lstStyle/>
        <a:p>
          <a:endParaRPr lang="en-US" sz="1600"/>
        </a:p>
      </dgm:t>
    </dgm:pt>
    <dgm:pt modelId="{16466D8F-B4C7-4AB2-ACAE-F1574E04C403}">
      <dgm:prSet custT="1"/>
      <dgm:spPr/>
      <dgm:t>
        <a:bodyPr/>
        <a:lstStyle/>
        <a:p>
          <a:r>
            <a:rPr lang="en-US" sz="1800" b="1" dirty="0"/>
            <a:t>Outdoors</a:t>
          </a:r>
          <a:endParaRPr lang="en-US" sz="1800" dirty="0"/>
        </a:p>
      </dgm:t>
    </dgm:pt>
    <dgm:pt modelId="{8C5BA8BC-86EF-415D-99DD-DB4EC01787A6}" type="parTrans" cxnId="{D0CE6FC9-1827-4403-8BDC-07203587289F}">
      <dgm:prSet/>
      <dgm:spPr/>
      <dgm:t>
        <a:bodyPr/>
        <a:lstStyle/>
        <a:p>
          <a:endParaRPr lang="en-US" sz="1600"/>
        </a:p>
      </dgm:t>
    </dgm:pt>
    <dgm:pt modelId="{C34FFF52-96B5-42C2-BF9F-1214A5ACDAB2}" type="sibTrans" cxnId="{D0CE6FC9-1827-4403-8BDC-07203587289F}">
      <dgm:prSet/>
      <dgm:spPr/>
      <dgm:t>
        <a:bodyPr/>
        <a:lstStyle/>
        <a:p>
          <a:endParaRPr lang="en-US" sz="1600"/>
        </a:p>
      </dgm:t>
    </dgm:pt>
    <dgm:pt modelId="{669BDCB3-3BEF-4F3B-8A0F-97190B411B86}">
      <dgm:prSet custT="1"/>
      <dgm:spPr/>
      <dgm:t>
        <a:bodyPr/>
        <a:lstStyle/>
        <a:p>
          <a:r>
            <a:rPr lang="en-US" sz="1800" b="1" dirty="0"/>
            <a:t>Advancement</a:t>
          </a:r>
          <a:endParaRPr lang="en-US" sz="1800" dirty="0"/>
        </a:p>
      </dgm:t>
    </dgm:pt>
    <dgm:pt modelId="{1EF23BBB-D8A7-4BA1-B36C-A057D3909B4E}" type="parTrans" cxnId="{09BF0D84-90EB-4F4D-9516-08E58B40F249}">
      <dgm:prSet/>
      <dgm:spPr/>
      <dgm:t>
        <a:bodyPr/>
        <a:lstStyle/>
        <a:p>
          <a:endParaRPr lang="en-US" sz="1600"/>
        </a:p>
      </dgm:t>
    </dgm:pt>
    <dgm:pt modelId="{A5E0D44E-448E-4A17-846F-278EF794ECF5}" type="sibTrans" cxnId="{09BF0D84-90EB-4F4D-9516-08E58B40F249}">
      <dgm:prSet/>
      <dgm:spPr/>
      <dgm:t>
        <a:bodyPr/>
        <a:lstStyle/>
        <a:p>
          <a:endParaRPr lang="en-US" sz="1600"/>
        </a:p>
      </dgm:t>
    </dgm:pt>
    <dgm:pt modelId="{A133CBC8-9A9B-4224-B5FF-6CD79F33866E}">
      <dgm:prSet custT="1"/>
      <dgm:spPr/>
      <dgm:t>
        <a:bodyPr/>
        <a:lstStyle/>
        <a:p>
          <a:r>
            <a:rPr lang="en-US" sz="1800" b="1" dirty="0"/>
            <a:t>Adult Association</a:t>
          </a:r>
          <a:endParaRPr lang="en-US" sz="1800" dirty="0"/>
        </a:p>
      </dgm:t>
    </dgm:pt>
    <dgm:pt modelId="{0ED114F4-932F-4B4B-AAB2-A46EEFA96BE2}" type="parTrans" cxnId="{18A98B77-97BF-4D13-9FE2-7ED816E1060D}">
      <dgm:prSet/>
      <dgm:spPr/>
      <dgm:t>
        <a:bodyPr/>
        <a:lstStyle/>
        <a:p>
          <a:endParaRPr lang="en-US" sz="1600"/>
        </a:p>
      </dgm:t>
    </dgm:pt>
    <dgm:pt modelId="{3D21B6A4-7B0F-4D6A-9A6B-BE54739FB3AF}" type="sibTrans" cxnId="{18A98B77-97BF-4D13-9FE2-7ED816E1060D}">
      <dgm:prSet/>
      <dgm:spPr/>
      <dgm:t>
        <a:bodyPr/>
        <a:lstStyle/>
        <a:p>
          <a:endParaRPr lang="en-US" sz="1600"/>
        </a:p>
      </dgm:t>
    </dgm:pt>
    <dgm:pt modelId="{B13FD59E-975C-40D1-9DA6-477DC1EAEC42}">
      <dgm:prSet custT="1"/>
      <dgm:spPr/>
      <dgm:t>
        <a:bodyPr/>
        <a:lstStyle/>
        <a:p>
          <a:r>
            <a:rPr lang="en-US" sz="1800" b="1" dirty="0"/>
            <a:t>Personal Growth</a:t>
          </a:r>
          <a:endParaRPr lang="en-US" sz="1800" dirty="0"/>
        </a:p>
      </dgm:t>
    </dgm:pt>
    <dgm:pt modelId="{F0E932FD-1558-40A6-B4D5-3CB5F68FCB53}" type="parTrans" cxnId="{6980B938-35C1-49E8-A709-3276EB1AAD88}">
      <dgm:prSet/>
      <dgm:spPr/>
      <dgm:t>
        <a:bodyPr/>
        <a:lstStyle/>
        <a:p>
          <a:endParaRPr lang="en-US" sz="1600"/>
        </a:p>
      </dgm:t>
    </dgm:pt>
    <dgm:pt modelId="{778E5553-11C4-4647-8064-E2073622D6D6}" type="sibTrans" cxnId="{6980B938-35C1-49E8-A709-3276EB1AAD88}">
      <dgm:prSet/>
      <dgm:spPr/>
      <dgm:t>
        <a:bodyPr/>
        <a:lstStyle/>
        <a:p>
          <a:endParaRPr lang="en-US" sz="1600"/>
        </a:p>
      </dgm:t>
    </dgm:pt>
    <dgm:pt modelId="{2D930681-9C11-422C-9836-80ED0CC7B04B}">
      <dgm:prSet custT="1"/>
      <dgm:spPr/>
      <dgm:t>
        <a:bodyPr/>
        <a:lstStyle/>
        <a:p>
          <a:r>
            <a:rPr lang="en-US" sz="1800" b="1" dirty="0"/>
            <a:t>Leadership Development</a:t>
          </a:r>
          <a:endParaRPr lang="en-US" sz="1800" dirty="0"/>
        </a:p>
      </dgm:t>
    </dgm:pt>
    <dgm:pt modelId="{9DA6E648-AB31-4551-AB0F-0C691E8B57AA}" type="parTrans" cxnId="{7A8CDD1E-B17F-4279-AFA6-563864F22B8F}">
      <dgm:prSet/>
      <dgm:spPr/>
      <dgm:t>
        <a:bodyPr/>
        <a:lstStyle/>
        <a:p>
          <a:endParaRPr lang="en-US" sz="1600"/>
        </a:p>
      </dgm:t>
    </dgm:pt>
    <dgm:pt modelId="{A4446BD6-F952-4379-AC17-BD2269D41F9A}" type="sibTrans" cxnId="{7A8CDD1E-B17F-4279-AFA6-563864F22B8F}">
      <dgm:prSet/>
      <dgm:spPr/>
      <dgm:t>
        <a:bodyPr/>
        <a:lstStyle/>
        <a:p>
          <a:endParaRPr lang="en-US" sz="1600"/>
        </a:p>
      </dgm:t>
    </dgm:pt>
    <dgm:pt modelId="{1055C07F-5EF6-4D6B-8C8D-818A36508FCA}">
      <dgm:prSet custT="1"/>
      <dgm:spPr/>
      <dgm:t>
        <a:bodyPr/>
        <a:lstStyle/>
        <a:p>
          <a:r>
            <a:rPr lang="en-US" sz="1800" b="1" dirty="0"/>
            <a:t>Uniform</a:t>
          </a:r>
          <a:endParaRPr lang="en-US" sz="1800" dirty="0"/>
        </a:p>
      </dgm:t>
    </dgm:pt>
    <dgm:pt modelId="{ED378858-5390-44F2-895B-13A9726FE158}" type="parTrans" cxnId="{EF1A4CCD-D807-4425-BD24-2C79C9A5CDC4}">
      <dgm:prSet/>
      <dgm:spPr/>
      <dgm:t>
        <a:bodyPr/>
        <a:lstStyle/>
        <a:p>
          <a:endParaRPr lang="en-US" sz="1600"/>
        </a:p>
      </dgm:t>
    </dgm:pt>
    <dgm:pt modelId="{490ECA82-F651-4E38-8067-BBA0A840DF77}" type="sibTrans" cxnId="{EF1A4CCD-D807-4425-BD24-2C79C9A5CDC4}">
      <dgm:prSet/>
      <dgm:spPr/>
      <dgm:t>
        <a:bodyPr/>
        <a:lstStyle/>
        <a:p>
          <a:endParaRPr lang="en-US" sz="1600"/>
        </a:p>
      </dgm:t>
    </dgm:pt>
    <dgm:pt modelId="{B7D3BA93-E4A0-453C-91A4-234E155C9EB2}">
      <dgm:prSet custT="1"/>
      <dgm:spPr/>
      <dgm:t>
        <a:bodyPr/>
        <a:lstStyle/>
        <a:p>
          <a:r>
            <a:rPr lang="en-US" sz="1800" dirty="0"/>
            <a:t>Oath - Law - Motto - Slogan </a:t>
          </a:r>
        </a:p>
      </dgm:t>
    </dgm:pt>
    <dgm:pt modelId="{DA7022F5-199E-4554-BBAF-E32EE1D91CB1}" type="parTrans" cxnId="{F15ED1D9-4708-40A8-A7C6-150873F859B3}">
      <dgm:prSet/>
      <dgm:spPr/>
      <dgm:t>
        <a:bodyPr/>
        <a:lstStyle/>
        <a:p>
          <a:endParaRPr lang="en-US" sz="1600"/>
        </a:p>
      </dgm:t>
    </dgm:pt>
    <dgm:pt modelId="{D5F80120-777A-442A-9F3D-9357A94C8E01}" type="sibTrans" cxnId="{F15ED1D9-4708-40A8-A7C6-150873F859B3}">
      <dgm:prSet/>
      <dgm:spPr/>
      <dgm:t>
        <a:bodyPr/>
        <a:lstStyle/>
        <a:p>
          <a:endParaRPr lang="en-US" sz="1600"/>
        </a:p>
      </dgm:t>
    </dgm:pt>
    <dgm:pt modelId="{34105A2D-9DC2-4D3E-AF1B-CA749A057D28}">
      <dgm:prSet custT="1"/>
      <dgm:spPr/>
      <dgm:t>
        <a:bodyPr/>
        <a:lstStyle/>
        <a:p>
          <a:r>
            <a:rPr lang="en-US" sz="1800" dirty="0"/>
            <a:t>Peer groups - Elected representation - Activities </a:t>
          </a:r>
        </a:p>
      </dgm:t>
    </dgm:pt>
    <dgm:pt modelId="{158B24AB-33FB-4BB4-BE10-F7098D1E50A4}" type="parTrans" cxnId="{495637B7-0B21-40B2-A7FE-0C0735AAB590}">
      <dgm:prSet/>
      <dgm:spPr/>
      <dgm:t>
        <a:bodyPr/>
        <a:lstStyle/>
        <a:p>
          <a:endParaRPr lang="en-US" sz="1600"/>
        </a:p>
      </dgm:t>
    </dgm:pt>
    <dgm:pt modelId="{2946F057-2FFF-40D0-B78A-47CFFE5F9247}" type="sibTrans" cxnId="{495637B7-0B21-40B2-A7FE-0C0735AAB590}">
      <dgm:prSet/>
      <dgm:spPr/>
      <dgm:t>
        <a:bodyPr/>
        <a:lstStyle/>
        <a:p>
          <a:endParaRPr lang="en-US" sz="1600"/>
        </a:p>
      </dgm:t>
    </dgm:pt>
    <dgm:pt modelId="{B6C80DA9-A0C0-484E-ABC1-052C18D5497F}">
      <dgm:prSet custT="1"/>
      <dgm:spPr/>
      <dgm:t>
        <a:bodyPr/>
        <a:lstStyle/>
        <a:p>
          <a:r>
            <a:rPr lang="en-US" sz="1800" dirty="0"/>
            <a:t>Fun - Excitement - Leadership laboratory </a:t>
          </a:r>
        </a:p>
      </dgm:t>
    </dgm:pt>
    <dgm:pt modelId="{7B81875C-FBD5-43ED-9EEB-73EA9B576256}" type="parTrans" cxnId="{0029A8E3-3BBA-4527-A28A-7253FF0FDECF}">
      <dgm:prSet/>
      <dgm:spPr/>
      <dgm:t>
        <a:bodyPr/>
        <a:lstStyle/>
        <a:p>
          <a:endParaRPr lang="en-US" sz="1600"/>
        </a:p>
      </dgm:t>
    </dgm:pt>
    <dgm:pt modelId="{35093BFA-695D-4714-9CAA-E81C1CD7DAD7}" type="sibTrans" cxnId="{0029A8E3-3BBA-4527-A28A-7253FF0FDECF}">
      <dgm:prSet/>
      <dgm:spPr/>
      <dgm:t>
        <a:bodyPr/>
        <a:lstStyle/>
        <a:p>
          <a:endParaRPr lang="en-US" sz="1600"/>
        </a:p>
      </dgm:t>
    </dgm:pt>
    <dgm:pt modelId="{26F886E0-B959-4BFC-B33A-402D049F803A}">
      <dgm:prSet custT="1"/>
      <dgm:spPr/>
      <dgm:t>
        <a:bodyPr/>
        <a:lstStyle/>
        <a:p>
          <a:r>
            <a:rPr lang="en-US" sz="1800" dirty="0"/>
            <a:t>Self-reliance - Ability to help others - Challenge </a:t>
          </a:r>
        </a:p>
      </dgm:t>
    </dgm:pt>
    <dgm:pt modelId="{9BF9F4EA-8BB8-4015-8749-2B79A2AC4917}" type="parTrans" cxnId="{0DB70F72-E6DC-4104-BDE8-0DB517073DDC}">
      <dgm:prSet/>
      <dgm:spPr/>
      <dgm:t>
        <a:bodyPr/>
        <a:lstStyle/>
        <a:p>
          <a:endParaRPr lang="en-US" sz="1600"/>
        </a:p>
      </dgm:t>
    </dgm:pt>
    <dgm:pt modelId="{F3DDD684-ED2E-4E77-A4D7-0C0F29AEC8EF}" type="sibTrans" cxnId="{0DB70F72-E6DC-4104-BDE8-0DB517073DDC}">
      <dgm:prSet/>
      <dgm:spPr/>
      <dgm:t>
        <a:bodyPr/>
        <a:lstStyle/>
        <a:p>
          <a:endParaRPr lang="en-US" sz="1600"/>
        </a:p>
      </dgm:t>
    </dgm:pt>
    <dgm:pt modelId="{972C26CA-CD85-4857-A13C-D8A88BB22455}">
      <dgm:prSet custT="1"/>
      <dgm:spPr/>
      <dgm:t>
        <a:bodyPr/>
        <a:lstStyle/>
        <a:p>
          <a:r>
            <a:rPr lang="en-US" sz="1800" dirty="0"/>
            <a:t>Image - Role model - Example </a:t>
          </a:r>
        </a:p>
      </dgm:t>
    </dgm:pt>
    <dgm:pt modelId="{912839D9-365D-44D7-9BF5-EAD2E85C0B34}" type="parTrans" cxnId="{99744EDA-C307-4CA2-9A18-E6BC13298D0B}">
      <dgm:prSet/>
      <dgm:spPr/>
      <dgm:t>
        <a:bodyPr/>
        <a:lstStyle/>
        <a:p>
          <a:endParaRPr lang="en-US" sz="1600"/>
        </a:p>
      </dgm:t>
    </dgm:pt>
    <dgm:pt modelId="{D8D3CF5C-609E-4191-9AAD-398C20862E2D}" type="sibTrans" cxnId="{99744EDA-C307-4CA2-9A18-E6BC13298D0B}">
      <dgm:prSet/>
      <dgm:spPr/>
      <dgm:t>
        <a:bodyPr/>
        <a:lstStyle/>
        <a:p>
          <a:endParaRPr lang="en-US" sz="1600"/>
        </a:p>
      </dgm:t>
    </dgm:pt>
    <dgm:pt modelId="{87162DBE-4344-4C10-9D74-C4BA7FCA7A8E}">
      <dgm:prSet custT="1"/>
      <dgm:spPr/>
      <dgm:t>
        <a:bodyPr/>
        <a:lstStyle/>
        <a:p>
          <a:r>
            <a:rPr lang="en-US" sz="1800" dirty="0"/>
            <a:t>Good Turn - Service - Spirituality</a:t>
          </a:r>
        </a:p>
      </dgm:t>
    </dgm:pt>
    <dgm:pt modelId="{34D32E0D-B3C5-41F9-AD42-49E98451108F}" type="parTrans" cxnId="{DAE6DD96-29EB-4309-B8C7-4831C0145271}">
      <dgm:prSet/>
      <dgm:spPr/>
      <dgm:t>
        <a:bodyPr/>
        <a:lstStyle/>
        <a:p>
          <a:endParaRPr lang="en-US" sz="1600"/>
        </a:p>
      </dgm:t>
    </dgm:pt>
    <dgm:pt modelId="{37518EC8-5951-402C-B958-1A7779913A5B}" type="sibTrans" cxnId="{DAE6DD96-29EB-4309-B8C7-4831C0145271}">
      <dgm:prSet/>
      <dgm:spPr/>
      <dgm:t>
        <a:bodyPr/>
        <a:lstStyle/>
        <a:p>
          <a:endParaRPr lang="en-US" sz="1600"/>
        </a:p>
      </dgm:t>
    </dgm:pt>
    <dgm:pt modelId="{FF29BD00-4E7D-42D0-BA72-853BBD53D492}">
      <dgm:prSet custT="1"/>
      <dgm:spPr/>
      <dgm:t>
        <a:bodyPr/>
        <a:lstStyle/>
        <a:p>
          <a:r>
            <a:rPr lang="en-US" sz="1800" dirty="0"/>
            <a:t> Leadership instruction and practice </a:t>
          </a:r>
        </a:p>
      </dgm:t>
    </dgm:pt>
    <dgm:pt modelId="{326E5F90-0416-462E-B3A0-4F19942A9114}" type="parTrans" cxnId="{C3F720A4-4368-48DC-93FA-B6FE580091CD}">
      <dgm:prSet/>
      <dgm:spPr/>
      <dgm:t>
        <a:bodyPr/>
        <a:lstStyle/>
        <a:p>
          <a:endParaRPr lang="en-US" sz="1600"/>
        </a:p>
      </dgm:t>
    </dgm:pt>
    <dgm:pt modelId="{12614363-BB48-476B-9909-ED60D5D8A95B}" type="sibTrans" cxnId="{C3F720A4-4368-48DC-93FA-B6FE580091CD}">
      <dgm:prSet/>
      <dgm:spPr/>
      <dgm:t>
        <a:bodyPr/>
        <a:lstStyle/>
        <a:p>
          <a:endParaRPr lang="en-US" sz="1600"/>
        </a:p>
      </dgm:t>
    </dgm:pt>
    <dgm:pt modelId="{19BDF071-C349-413E-9F0D-1E863B8629DD}">
      <dgm:prSet custT="1"/>
      <dgm:spPr/>
      <dgm:t>
        <a:bodyPr/>
        <a:lstStyle/>
        <a:p>
          <a:r>
            <a:rPr lang="en-US" sz="1800"/>
            <a:t>Commitment </a:t>
          </a:r>
          <a:r>
            <a:rPr lang="en-US" sz="1800" dirty="0"/>
            <a:t>to aims - Identity</a:t>
          </a:r>
        </a:p>
      </dgm:t>
    </dgm:pt>
    <dgm:pt modelId="{484B27F4-2166-4EBD-9C01-6D6396D4A6E2}" type="parTrans" cxnId="{ABCC26F0-F3F9-4758-9BE2-76FF798A0CE3}">
      <dgm:prSet/>
      <dgm:spPr/>
      <dgm:t>
        <a:bodyPr/>
        <a:lstStyle/>
        <a:p>
          <a:endParaRPr lang="en-US" sz="1600"/>
        </a:p>
      </dgm:t>
    </dgm:pt>
    <dgm:pt modelId="{4D603E6A-D7AF-4C3E-982C-6499A615F329}" type="sibTrans" cxnId="{ABCC26F0-F3F9-4758-9BE2-76FF798A0CE3}">
      <dgm:prSet/>
      <dgm:spPr/>
      <dgm:t>
        <a:bodyPr/>
        <a:lstStyle/>
        <a:p>
          <a:endParaRPr lang="en-US" sz="1600"/>
        </a:p>
      </dgm:t>
    </dgm:pt>
    <dgm:pt modelId="{2C569A12-7BED-4658-8676-250AE8538B0E}" type="pres">
      <dgm:prSet presAssocID="{90E0852F-C0F6-4A24-9FBB-B91DBF55254F}" presName="Name0" presStyleCnt="0">
        <dgm:presLayoutVars>
          <dgm:dir/>
          <dgm:animLvl val="lvl"/>
          <dgm:resizeHandles val="exact"/>
        </dgm:presLayoutVars>
      </dgm:prSet>
      <dgm:spPr/>
    </dgm:pt>
    <dgm:pt modelId="{6AFFB68D-5521-4623-BF88-4A1E9E15B127}" type="pres">
      <dgm:prSet presAssocID="{B92E0373-8A5E-4BFA-867B-BC8A7929202F}" presName="linNode" presStyleCnt="0"/>
      <dgm:spPr/>
    </dgm:pt>
    <dgm:pt modelId="{251C7592-A60B-491D-AE51-203B0C7F236E}" type="pres">
      <dgm:prSet presAssocID="{B92E0373-8A5E-4BFA-867B-BC8A7929202F}" presName="parentText" presStyleLbl="node1" presStyleIdx="0" presStyleCnt="8">
        <dgm:presLayoutVars>
          <dgm:chMax val="1"/>
          <dgm:bulletEnabled val="1"/>
        </dgm:presLayoutVars>
      </dgm:prSet>
      <dgm:spPr/>
    </dgm:pt>
    <dgm:pt modelId="{940F68F6-339D-4371-A05A-3EDB9E9C85A2}" type="pres">
      <dgm:prSet presAssocID="{B92E0373-8A5E-4BFA-867B-BC8A7929202F}" presName="descendantText" presStyleLbl="alignAccFollowNode1" presStyleIdx="0" presStyleCnt="8">
        <dgm:presLayoutVars>
          <dgm:bulletEnabled val="1"/>
        </dgm:presLayoutVars>
      </dgm:prSet>
      <dgm:spPr/>
    </dgm:pt>
    <dgm:pt modelId="{E01F2EDD-7F5A-4527-B03B-082F688C403E}" type="pres">
      <dgm:prSet presAssocID="{21320208-DDC1-440D-8884-FC8FDC30F502}" presName="sp" presStyleCnt="0"/>
      <dgm:spPr/>
    </dgm:pt>
    <dgm:pt modelId="{1B36355B-426D-4E91-82E0-5970F20D2E01}" type="pres">
      <dgm:prSet presAssocID="{0047265D-E00C-41AA-8BE2-CAC5332C3CD0}" presName="linNode" presStyleCnt="0"/>
      <dgm:spPr/>
    </dgm:pt>
    <dgm:pt modelId="{C2A7C6C1-98E2-414C-94BB-85D628B0F006}" type="pres">
      <dgm:prSet presAssocID="{0047265D-E00C-41AA-8BE2-CAC5332C3CD0}" presName="parentText" presStyleLbl="node1" presStyleIdx="1" presStyleCnt="8">
        <dgm:presLayoutVars>
          <dgm:chMax val="1"/>
          <dgm:bulletEnabled val="1"/>
        </dgm:presLayoutVars>
      </dgm:prSet>
      <dgm:spPr/>
    </dgm:pt>
    <dgm:pt modelId="{C6772FEF-28C5-4223-8A0C-B8BA5A7DE6ED}" type="pres">
      <dgm:prSet presAssocID="{0047265D-E00C-41AA-8BE2-CAC5332C3CD0}" presName="descendantText" presStyleLbl="alignAccFollowNode1" presStyleIdx="1" presStyleCnt="8">
        <dgm:presLayoutVars>
          <dgm:bulletEnabled val="1"/>
        </dgm:presLayoutVars>
      </dgm:prSet>
      <dgm:spPr/>
    </dgm:pt>
    <dgm:pt modelId="{1480DDE1-2DBD-4408-9C0D-63F673E44170}" type="pres">
      <dgm:prSet presAssocID="{4DFE76C8-EEBA-4DBC-BDCA-8752C0E665EB}" presName="sp" presStyleCnt="0"/>
      <dgm:spPr/>
    </dgm:pt>
    <dgm:pt modelId="{D704326B-5F48-4F6B-8EA8-B386E5F0F277}" type="pres">
      <dgm:prSet presAssocID="{16466D8F-B4C7-4AB2-ACAE-F1574E04C403}" presName="linNode" presStyleCnt="0"/>
      <dgm:spPr/>
    </dgm:pt>
    <dgm:pt modelId="{61ABB8AF-4D28-4E2D-8413-8FC1F4871B9F}" type="pres">
      <dgm:prSet presAssocID="{16466D8F-B4C7-4AB2-ACAE-F1574E04C403}" presName="parentText" presStyleLbl="node1" presStyleIdx="2" presStyleCnt="8">
        <dgm:presLayoutVars>
          <dgm:chMax val="1"/>
          <dgm:bulletEnabled val="1"/>
        </dgm:presLayoutVars>
      </dgm:prSet>
      <dgm:spPr/>
    </dgm:pt>
    <dgm:pt modelId="{2D9009A8-753A-48CA-A5C6-8DA3EB147B35}" type="pres">
      <dgm:prSet presAssocID="{16466D8F-B4C7-4AB2-ACAE-F1574E04C403}" presName="descendantText" presStyleLbl="alignAccFollowNode1" presStyleIdx="2" presStyleCnt="8">
        <dgm:presLayoutVars>
          <dgm:bulletEnabled val="1"/>
        </dgm:presLayoutVars>
      </dgm:prSet>
      <dgm:spPr/>
    </dgm:pt>
    <dgm:pt modelId="{E60C2B87-7816-46B7-8256-4833347A45AF}" type="pres">
      <dgm:prSet presAssocID="{C34FFF52-96B5-42C2-BF9F-1214A5ACDAB2}" presName="sp" presStyleCnt="0"/>
      <dgm:spPr/>
    </dgm:pt>
    <dgm:pt modelId="{F1254B2D-7B6E-4B94-9701-12B79610773D}" type="pres">
      <dgm:prSet presAssocID="{669BDCB3-3BEF-4F3B-8A0F-97190B411B86}" presName="linNode" presStyleCnt="0"/>
      <dgm:spPr/>
    </dgm:pt>
    <dgm:pt modelId="{8C935B8E-3E4E-4CBB-9157-8658DF52B61F}" type="pres">
      <dgm:prSet presAssocID="{669BDCB3-3BEF-4F3B-8A0F-97190B411B86}" presName="parentText" presStyleLbl="node1" presStyleIdx="3" presStyleCnt="8">
        <dgm:presLayoutVars>
          <dgm:chMax val="1"/>
          <dgm:bulletEnabled val="1"/>
        </dgm:presLayoutVars>
      </dgm:prSet>
      <dgm:spPr/>
    </dgm:pt>
    <dgm:pt modelId="{8C6B09F7-DB5A-4A39-A482-1A8382AA2ED7}" type="pres">
      <dgm:prSet presAssocID="{669BDCB3-3BEF-4F3B-8A0F-97190B411B86}" presName="descendantText" presStyleLbl="alignAccFollowNode1" presStyleIdx="3" presStyleCnt="8">
        <dgm:presLayoutVars>
          <dgm:bulletEnabled val="1"/>
        </dgm:presLayoutVars>
      </dgm:prSet>
      <dgm:spPr/>
    </dgm:pt>
    <dgm:pt modelId="{704F48EA-1507-46A6-AFFC-D153C3C0C1F5}" type="pres">
      <dgm:prSet presAssocID="{A5E0D44E-448E-4A17-846F-278EF794ECF5}" presName="sp" presStyleCnt="0"/>
      <dgm:spPr/>
    </dgm:pt>
    <dgm:pt modelId="{CA6F8770-16E1-40B3-B64E-FC5C5D9B5F1E}" type="pres">
      <dgm:prSet presAssocID="{A133CBC8-9A9B-4224-B5FF-6CD79F33866E}" presName="linNode" presStyleCnt="0"/>
      <dgm:spPr/>
    </dgm:pt>
    <dgm:pt modelId="{DF4F05F4-48BA-4A13-A574-32DADF12CAAE}" type="pres">
      <dgm:prSet presAssocID="{A133CBC8-9A9B-4224-B5FF-6CD79F33866E}" presName="parentText" presStyleLbl="node1" presStyleIdx="4" presStyleCnt="8">
        <dgm:presLayoutVars>
          <dgm:chMax val="1"/>
          <dgm:bulletEnabled val="1"/>
        </dgm:presLayoutVars>
      </dgm:prSet>
      <dgm:spPr/>
    </dgm:pt>
    <dgm:pt modelId="{D7946D39-81A2-4345-8343-A762741C1E80}" type="pres">
      <dgm:prSet presAssocID="{A133CBC8-9A9B-4224-B5FF-6CD79F33866E}" presName="descendantText" presStyleLbl="alignAccFollowNode1" presStyleIdx="4" presStyleCnt="8">
        <dgm:presLayoutVars>
          <dgm:bulletEnabled val="1"/>
        </dgm:presLayoutVars>
      </dgm:prSet>
      <dgm:spPr/>
    </dgm:pt>
    <dgm:pt modelId="{CF04A39C-7E76-4272-8B56-99B88527A1F3}" type="pres">
      <dgm:prSet presAssocID="{3D21B6A4-7B0F-4D6A-9A6B-BE54739FB3AF}" presName="sp" presStyleCnt="0"/>
      <dgm:spPr/>
    </dgm:pt>
    <dgm:pt modelId="{D204831D-8032-4FB0-96A5-03B47AA9B7EA}" type="pres">
      <dgm:prSet presAssocID="{B13FD59E-975C-40D1-9DA6-477DC1EAEC42}" presName="linNode" presStyleCnt="0"/>
      <dgm:spPr/>
    </dgm:pt>
    <dgm:pt modelId="{5AFD0A95-B10F-4B3E-90E2-4CBB35BB1491}" type="pres">
      <dgm:prSet presAssocID="{B13FD59E-975C-40D1-9DA6-477DC1EAEC42}" presName="parentText" presStyleLbl="node1" presStyleIdx="5" presStyleCnt="8">
        <dgm:presLayoutVars>
          <dgm:chMax val="1"/>
          <dgm:bulletEnabled val="1"/>
        </dgm:presLayoutVars>
      </dgm:prSet>
      <dgm:spPr/>
    </dgm:pt>
    <dgm:pt modelId="{25D94B02-1750-4DE0-86C7-8BA8F9AB6F00}" type="pres">
      <dgm:prSet presAssocID="{B13FD59E-975C-40D1-9DA6-477DC1EAEC42}" presName="descendantText" presStyleLbl="alignAccFollowNode1" presStyleIdx="5" presStyleCnt="8">
        <dgm:presLayoutVars>
          <dgm:bulletEnabled val="1"/>
        </dgm:presLayoutVars>
      </dgm:prSet>
      <dgm:spPr/>
    </dgm:pt>
    <dgm:pt modelId="{95CA55C8-4A0A-4D30-AA70-0679EE6A8E48}" type="pres">
      <dgm:prSet presAssocID="{778E5553-11C4-4647-8064-E2073622D6D6}" presName="sp" presStyleCnt="0"/>
      <dgm:spPr/>
    </dgm:pt>
    <dgm:pt modelId="{55371A36-5E26-40B5-927B-B928D8D07600}" type="pres">
      <dgm:prSet presAssocID="{2D930681-9C11-422C-9836-80ED0CC7B04B}" presName="linNode" presStyleCnt="0"/>
      <dgm:spPr/>
    </dgm:pt>
    <dgm:pt modelId="{5D8D922B-630D-484E-A910-414AE5FBA1A6}" type="pres">
      <dgm:prSet presAssocID="{2D930681-9C11-422C-9836-80ED0CC7B04B}" presName="parentText" presStyleLbl="node1" presStyleIdx="6" presStyleCnt="8">
        <dgm:presLayoutVars>
          <dgm:chMax val="1"/>
          <dgm:bulletEnabled val="1"/>
        </dgm:presLayoutVars>
      </dgm:prSet>
      <dgm:spPr/>
    </dgm:pt>
    <dgm:pt modelId="{A134722A-1595-4DEE-9AD1-B19464D761CC}" type="pres">
      <dgm:prSet presAssocID="{2D930681-9C11-422C-9836-80ED0CC7B04B}" presName="descendantText" presStyleLbl="alignAccFollowNode1" presStyleIdx="6" presStyleCnt="8">
        <dgm:presLayoutVars>
          <dgm:bulletEnabled val="1"/>
        </dgm:presLayoutVars>
      </dgm:prSet>
      <dgm:spPr/>
    </dgm:pt>
    <dgm:pt modelId="{04AE0837-6BFC-4667-8303-115886118A07}" type="pres">
      <dgm:prSet presAssocID="{A4446BD6-F952-4379-AC17-BD2269D41F9A}" presName="sp" presStyleCnt="0"/>
      <dgm:spPr/>
    </dgm:pt>
    <dgm:pt modelId="{58EF090B-DFD0-49B7-AECA-FE45A5C306C2}" type="pres">
      <dgm:prSet presAssocID="{1055C07F-5EF6-4D6B-8C8D-818A36508FCA}" presName="linNode" presStyleCnt="0"/>
      <dgm:spPr/>
    </dgm:pt>
    <dgm:pt modelId="{01E77838-6115-40E3-951D-A2D91CC23D46}" type="pres">
      <dgm:prSet presAssocID="{1055C07F-5EF6-4D6B-8C8D-818A36508FCA}" presName="parentText" presStyleLbl="node1" presStyleIdx="7" presStyleCnt="8">
        <dgm:presLayoutVars>
          <dgm:chMax val="1"/>
          <dgm:bulletEnabled val="1"/>
        </dgm:presLayoutVars>
      </dgm:prSet>
      <dgm:spPr/>
    </dgm:pt>
    <dgm:pt modelId="{8453D80B-F083-4329-9357-9B31D5DDC4BA}" type="pres">
      <dgm:prSet presAssocID="{1055C07F-5EF6-4D6B-8C8D-818A36508FCA}" presName="descendantText" presStyleLbl="alignAccFollowNode1" presStyleIdx="7" presStyleCnt="8">
        <dgm:presLayoutVars>
          <dgm:bulletEnabled val="1"/>
        </dgm:presLayoutVars>
      </dgm:prSet>
      <dgm:spPr/>
    </dgm:pt>
  </dgm:ptLst>
  <dgm:cxnLst>
    <dgm:cxn modelId="{24B59513-FEDB-45BD-82B2-1569772D9F9A}" type="presOf" srcId="{972C26CA-CD85-4857-A13C-D8A88BB22455}" destId="{D7946D39-81A2-4345-8343-A762741C1E80}" srcOrd="0" destOrd="0" presId="urn:microsoft.com/office/officeart/2005/8/layout/vList5"/>
    <dgm:cxn modelId="{8F93AF18-6394-4643-B7EF-3A579F193025}" type="presOf" srcId="{34105A2D-9DC2-4D3E-AF1B-CA749A057D28}" destId="{C6772FEF-28C5-4223-8A0C-B8BA5A7DE6ED}" srcOrd="0" destOrd="0" presId="urn:microsoft.com/office/officeart/2005/8/layout/vList5"/>
    <dgm:cxn modelId="{7A8CDD1E-B17F-4279-AFA6-563864F22B8F}" srcId="{90E0852F-C0F6-4A24-9FBB-B91DBF55254F}" destId="{2D930681-9C11-422C-9836-80ED0CC7B04B}" srcOrd="6" destOrd="0" parTransId="{9DA6E648-AB31-4551-AB0F-0C691E8B57AA}" sibTransId="{A4446BD6-F952-4379-AC17-BD2269D41F9A}"/>
    <dgm:cxn modelId="{4F28A523-0D16-49C7-B181-44D9B00EC95A}" type="presOf" srcId="{B7D3BA93-E4A0-453C-91A4-234E155C9EB2}" destId="{940F68F6-339D-4371-A05A-3EDB9E9C85A2}" srcOrd="0" destOrd="0" presId="urn:microsoft.com/office/officeart/2005/8/layout/vList5"/>
    <dgm:cxn modelId="{6107A230-97FA-4390-B250-17C71FFBB5B2}" type="presOf" srcId="{B92E0373-8A5E-4BFA-867B-BC8A7929202F}" destId="{251C7592-A60B-491D-AE51-203B0C7F236E}" srcOrd="0" destOrd="0" presId="urn:microsoft.com/office/officeart/2005/8/layout/vList5"/>
    <dgm:cxn modelId="{6980B938-35C1-49E8-A709-3276EB1AAD88}" srcId="{90E0852F-C0F6-4A24-9FBB-B91DBF55254F}" destId="{B13FD59E-975C-40D1-9DA6-477DC1EAEC42}" srcOrd="5" destOrd="0" parTransId="{F0E932FD-1558-40A6-B4D5-3CB5F68FCB53}" sibTransId="{778E5553-11C4-4647-8064-E2073622D6D6}"/>
    <dgm:cxn modelId="{E8B8973E-DD7D-4600-A158-35D9E65FC848}" type="presOf" srcId="{0047265D-E00C-41AA-8BE2-CAC5332C3CD0}" destId="{C2A7C6C1-98E2-414C-94BB-85D628B0F006}" srcOrd="0" destOrd="0" presId="urn:microsoft.com/office/officeart/2005/8/layout/vList5"/>
    <dgm:cxn modelId="{2F465C6C-9591-4A08-ADBD-4D4C21F2A733}" srcId="{90E0852F-C0F6-4A24-9FBB-B91DBF55254F}" destId="{0047265D-E00C-41AA-8BE2-CAC5332C3CD0}" srcOrd="1" destOrd="0" parTransId="{C4BA87F6-17BA-4C7A-AA03-C14BE9C42516}" sibTransId="{4DFE76C8-EEBA-4DBC-BDCA-8752C0E665EB}"/>
    <dgm:cxn modelId="{0DB70F72-E6DC-4104-BDE8-0DB517073DDC}" srcId="{669BDCB3-3BEF-4F3B-8A0F-97190B411B86}" destId="{26F886E0-B959-4BFC-B33A-402D049F803A}" srcOrd="0" destOrd="0" parTransId="{9BF9F4EA-8BB8-4015-8749-2B79A2AC4917}" sibTransId="{F3DDD684-ED2E-4E77-A4D7-0C0F29AEC8EF}"/>
    <dgm:cxn modelId="{18A98B77-97BF-4D13-9FE2-7ED816E1060D}" srcId="{90E0852F-C0F6-4A24-9FBB-B91DBF55254F}" destId="{A133CBC8-9A9B-4224-B5FF-6CD79F33866E}" srcOrd="4" destOrd="0" parTransId="{0ED114F4-932F-4B4B-AAB2-A46EEFA96BE2}" sibTransId="{3D21B6A4-7B0F-4D6A-9A6B-BE54739FB3AF}"/>
    <dgm:cxn modelId="{5AA3C759-D85C-417D-B164-13BF35DFC46F}" type="presOf" srcId="{B6C80DA9-A0C0-484E-ABC1-052C18D5497F}" destId="{2D9009A8-753A-48CA-A5C6-8DA3EB147B35}" srcOrd="0" destOrd="0" presId="urn:microsoft.com/office/officeart/2005/8/layout/vList5"/>
    <dgm:cxn modelId="{50B8E579-D77E-42F3-8C01-02142AC0ABC3}" type="presOf" srcId="{90E0852F-C0F6-4A24-9FBB-B91DBF55254F}" destId="{2C569A12-7BED-4658-8676-250AE8538B0E}" srcOrd="0" destOrd="0" presId="urn:microsoft.com/office/officeart/2005/8/layout/vList5"/>
    <dgm:cxn modelId="{B8B11980-2A75-446C-8783-CADCC6C97083}" type="presOf" srcId="{1055C07F-5EF6-4D6B-8C8D-818A36508FCA}" destId="{01E77838-6115-40E3-951D-A2D91CC23D46}" srcOrd="0" destOrd="0" presId="urn:microsoft.com/office/officeart/2005/8/layout/vList5"/>
    <dgm:cxn modelId="{09BF0D84-90EB-4F4D-9516-08E58B40F249}" srcId="{90E0852F-C0F6-4A24-9FBB-B91DBF55254F}" destId="{669BDCB3-3BEF-4F3B-8A0F-97190B411B86}" srcOrd="3" destOrd="0" parTransId="{1EF23BBB-D8A7-4BA1-B36C-A057D3909B4E}" sibTransId="{A5E0D44E-448E-4A17-846F-278EF794ECF5}"/>
    <dgm:cxn modelId="{894A188E-5B89-4F80-961A-37D9F09BB046}" type="presOf" srcId="{16466D8F-B4C7-4AB2-ACAE-F1574E04C403}" destId="{61ABB8AF-4D28-4E2D-8413-8FC1F4871B9F}" srcOrd="0" destOrd="0" presId="urn:microsoft.com/office/officeart/2005/8/layout/vList5"/>
    <dgm:cxn modelId="{B4583491-4066-45D7-BF53-DCCCA846AA0D}" type="presOf" srcId="{19BDF071-C349-413E-9F0D-1E863B8629DD}" destId="{8453D80B-F083-4329-9357-9B31D5DDC4BA}" srcOrd="0" destOrd="0" presId="urn:microsoft.com/office/officeart/2005/8/layout/vList5"/>
    <dgm:cxn modelId="{DAE6DD96-29EB-4309-B8C7-4831C0145271}" srcId="{B13FD59E-975C-40D1-9DA6-477DC1EAEC42}" destId="{87162DBE-4344-4C10-9D74-C4BA7FCA7A8E}" srcOrd="0" destOrd="0" parTransId="{34D32E0D-B3C5-41F9-AD42-49E98451108F}" sibTransId="{37518EC8-5951-402C-B958-1A7779913A5B}"/>
    <dgm:cxn modelId="{C3F720A4-4368-48DC-93FA-B6FE580091CD}" srcId="{2D930681-9C11-422C-9836-80ED0CC7B04B}" destId="{FF29BD00-4E7D-42D0-BA72-853BBD53D492}" srcOrd="0" destOrd="0" parTransId="{326E5F90-0416-462E-B3A0-4F19942A9114}" sibTransId="{12614363-BB48-476B-9909-ED60D5D8A95B}"/>
    <dgm:cxn modelId="{C0BE7FA7-EDE3-497D-9B74-BE837BAFA563}" type="presOf" srcId="{87162DBE-4344-4C10-9D74-C4BA7FCA7A8E}" destId="{25D94B02-1750-4DE0-86C7-8BA8F9AB6F00}" srcOrd="0" destOrd="0" presId="urn:microsoft.com/office/officeart/2005/8/layout/vList5"/>
    <dgm:cxn modelId="{438AEAAF-9BA8-4E44-92F3-39D2AAFAB90B}" type="presOf" srcId="{B13FD59E-975C-40D1-9DA6-477DC1EAEC42}" destId="{5AFD0A95-B10F-4B3E-90E2-4CBB35BB1491}" srcOrd="0" destOrd="0" presId="urn:microsoft.com/office/officeart/2005/8/layout/vList5"/>
    <dgm:cxn modelId="{495637B7-0B21-40B2-A7FE-0C0735AAB590}" srcId="{0047265D-E00C-41AA-8BE2-CAC5332C3CD0}" destId="{34105A2D-9DC2-4D3E-AF1B-CA749A057D28}" srcOrd="0" destOrd="0" parTransId="{158B24AB-33FB-4BB4-BE10-F7098D1E50A4}" sibTransId="{2946F057-2FFF-40D0-B78A-47CFFE5F9247}"/>
    <dgm:cxn modelId="{1165E2BD-21F9-49A4-AA50-55229C3094E1}" type="presOf" srcId="{26F886E0-B959-4BFC-B33A-402D049F803A}" destId="{8C6B09F7-DB5A-4A39-A482-1A8382AA2ED7}" srcOrd="0" destOrd="0" presId="urn:microsoft.com/office/officeart/2005/8/layout/vList5"/>
    <dgm:cxn modelId="{FBFBA7BF-59E4-4649-A426-F80564F3389E}" type="presOf" srcId="{2D930681-9C11-422C-9836-80ED0CC7B04B}" destId="{5D8D922B-630D-484E-A910-414AE5FBA1A6}" srcOrd="0" destOrd="0" presId="urn:microsoft.com/office/officeart/2005/8/layout/vList5"/>
    <dgm:cxn modelId="{F080F0C2-723F-4B87-ABA5-0A22DF2DD71E}" type="presOf" srcId="{FF29BD00-4E7D-42D0-BA72-853BBD53D492}" destId="{A134722A-1595-4DEE-9AD1-B19464D761CC}" srcOrd="0" destOrd="0" presId="urn:microsoft.com/office/officeart/2005/8/layout/vList5"/>
    <dgm:cxn modelId="{FA2B37C4-C667-4341-9C90-51C7D26FD2F6}" type="presOf" srcId="{A133CBC8-9A9B-4224-B5FF-6CD79F33866E}" destId="{DF4F05F4-48BA-4A13-A574-32DADF12CAAE}" srcOrd="0" destOrd="0" presId="urn:microsoft.com/office/officeart/2005/8/layout/vList5"/>
    <dgm:cxn modelId="{D0CE6FC9-1827-4403-8BDC-07203587289F}" srcId="{90E0852F-C0F6-4A24-9FBB-B91DBF55254F}" destId="{16466D8F-B4C7-4AB2-ACAE-F1574E04C403}" srcOrd="2" destOrd="0" parTransId="{8C5BA8BC-86EF-415D-99DD-DB4EC01787A6}" sibTransId="{C34FFF52-96B5-42C2-BF9F-1214A5ACDAB2}"/>
    <dgm:cxn modelId="{EF1A4CCD-D807-4425-BD24-2C79C9A5CDC4}" srcId="{90E0852F-C0F6-4A24-9FBB-B91DBF55254F}" destId="{1055C07F-5EF6-4D6B-8C8D-818A36508FCA}" srcOrd="7" destOrd="0" parTransId="{ED378858-5390-44F2-895B-13A9726FE158}" sibTransId="{490ECA82-F651-4E38-8067-BBA0A840DF77}"/>
    <dgm:cxn modelId="{F15ED1D9-4708-40A8-A7C6-150873F859B3}" srcId="{B92E0373-8A5E-4BFA-867B-BC8A7929202F}" destId="{B7D3BA93-E4A0-453C-91A4-234E155C9EB2}" srcOrd="0" destOrd="0" parTransId="{DA7022F5-199E-4554-BBAF-E32EE1D91CB1}" sibTransId="{D5F80120-777A-442A-9F3D-9357A94C8E01}"/>
    <dgm:cxn modelId="{99744EDA-C307-4CA2-9A18-E6BC13298D0B}" srcId="{A133CBC8-9A9B-4224-B5FF-6CD79F33866E}" destId="{972C26CA-CD85-4857-A13C-D8A88BB22455}" srcOrd="0" destOrd="0" parTransId="{912839D9-365D-44D7-9BF5-EAD2E85C0B34}" sibTransId="{D8D3CF5C-609E-4191-9AAD-398C20862E2D}"/>
    <dgm:cxn modelId="{DA5BCBDF-0B79-4DAA-B0A2-6892106046EC}" type="presOf" srcId="{669BDCB3-3BEF-4F3B-8A0F-97190B411B86}" destId="{8C935B8E-3E4E-4CBB-9157-8658DF52B61F}" srcOrd="0" destOrd="0" presId="urn:microsoft.com/office/officeart/2005/8/layout/vList5"/>
    <dgm:cxn modelId="{7F86CDE0-A06B-4CEA-A57D-96311052B8A4}" srcId="{90E0852F-C0F6-4A24-9FBB-B91DBF55254F}" destId="{B92E0373-8A5E-4BFA-867B-BC8A7929202F}" srcOrd="0" destOrd="0" parTransId="{AE2F49F8-F622-4F0D-9A51-B6C00EDB2E71}" sibTransId="{21320208-DDC1-440D-8884-FC8FDC30F502}"/>
    <dgm:cxn modelId="{0029A8E3-3BBA-4527-A28A-7253FF0FDECF}" srcId="{16466D8F-B4C7-4AB2-ACAE-F1574E04C403}" destId="{B6C80DA9-A0C0-484E-ABC1-052C18D5497F}" srcOrd="0" destOrd="0" parTransId="{7B81875C-FBD5-43ED-9EEB-73EA9B576256}" sibTransId="{35093BFA-695D-4714-9CAA-E81C1CD7DAD7}"/>
    <dgm:cxn modelId="{ABCC26F0-F3F9-4758-9BE2-76FF798A0CE3}" srcId="{1055C07F-5EF6-4D6B-8C8D-818A36508FCA}" destId="{19BDF071-C349-413E-9F0D-1E863B8629DD}" srcOrd="0" destOrd="0" parTransId="{484B27F4-2166-4EBD-9C01-6D6396D4A6E2}" sibTransId="{4D603E6A-D7AF-4C3E-982C-6499A615F329}"/>
    <dgm:cxn modelId="{62584B4F-5FB6-45EA-AA22-8C9C25088549}" type="presParOf" srcId="{2C569A12-7BED-4658-8676-250AE8538B0E}" destId="{6AFFB68D-5521-4623-BF88-4A1E9E15B127}" srcOrd="0" destOrd="0" presId="urn:microsoft.com/office/officeart/2005/8/layout/vList5"/>
    <dgm:cxn modelId="{F6D6842A-5020-4EF5-8D6D-D1DFFC3CDA0C}" type="presParOf" srcId="{6AFFB68D-5521-4623-BF88-4A1E9E15B127}" destId="{251C7592-A60B-491D-AE51-203B0C7F236E}" srcOrd="0" destOrd="0" presId="urn:microsoft.com/office/officeart/2005/8/layout/vList5"/>
    <dgm:cxn modelId="{215399FA-06FF-4DBA-A52A-BDA52E3BA3D3}" type="presParOf" srcId="{6AFFB68D-5521-4623-BF88-4A1E9E15B127}" destId="{940F68F6-339D-4371-A05A-3EDB9E9C85A2}" srcOrd="1" destOrd="0" presId="urn:microsoft.com/office/officeart/2005/8/layout/vList5"/>
    <dgm:cxn modelId="{442A822F-9608-4ED2-8AED-A0AD971A1E41}" type="presParOf" srcId="{2C569A12-7BED-4658-8676-250AE8538B0E}" destId="{E01F2EDD-7F5A-4527-B03B-082F688C403E}" srcOrd="1" destOrd="0" presId="urn:microsoft.com/office/officeart/2005/8/layout/vList5"/>
    <dgm:cxn modelId="{A4150CFB-19FE-42AA-887D-A54D49299A0C}" type="presParOf" srcId="{2C569A12-7BED-4658-8676-250AE8538B0E}" destId="{1B36355B-426D-4E91-82E0-5970F20D2E01}" srcOrd="2" destOrd="0" presId="urn:microsoft.com/office/officeart/2005/8/layout/vList5"/>
    <dgm:cxn modelId="{691A44BB-52E9-4874-82CF-929032A34408}" type="presParOf" srcId="{1B36355B-426D-4E91-82E0-5970F20D2E01}" destId="{C2A7C6C1-98E2-414C-94BB-85D628B0F006}" srcOrd="0" destOrd="0" presId="urn:microsoft.com/office/officeart/2005/8/layout/vList5"/>
    <dgm:cxn modelId="{68C41692-3747-48AB-BDAC-F8D62F83DE61}" type="presParOf" srcId="{1B36355B-426D-4E91-82E0-5970F20D2E01}" destId="{C6772FEF-28C5-4223-8A0C-B8BA5A7DE6ED}" srcOrd="1" destOrd="0" presId="urn:microsoft.com/office/officeart/2005/8/layout/vList5"/>
    <dgm:cxn modelId="{8B69620D-9CCD-4B03-AECB-73AF30C241C7}" type="presParOf" srcId="{2C569A12-7BED-4658-8676-250AE8538B0E}" destId="{1480DDE1-2DBD-4408-9C0D-63F673E44170}" srcOrd="3" destOrd="0" presId="urn:microsoft.com/office/officeart/2005/8/layout/vList5"/>
    <dgm:cxn modelId="{E2CF0C06-22BB-4FD5-A464-1C2E4AC471DD}" type="presParOf" srcId="{2C569A12-7BED-4658-8676-250AE8538B0E}" destId="{D704326B-5F48-4F6B-8EA8-B386E5F0F277}" srcOrd="4" destOrd="0" presId="urn:microsoft.com/office/officeart/2005/8/layout/vList5"/>
    <dgm:cxn modelId="{F78D8BAA-AA50-4D1E-AC82-7B6FE0302BDE}" type="presParOf" srcId="{D704326B-5F48-4F6B-8EA8-B386E5F0F277}" destId="{61ABB8AF-4D28-4E2D-8413-8FC1F4871B9F}" srcOrd="0" destOrd="0" presId="urn:microsoft.com/office/officeart/2005/8/layout/vList5"/>
    <dgm:cxn modelId="{C9E85C00-21ED-4D8B-B3B6-D09625F16465}" type="presParOf" srcId="{D704326B-5F48-4F6B-8EA8-B386E5F0F277}" destId="{2D9009A8-753A-48CA-A5C6-8DA3EB147B35}" srcOrd="1" destOrd="0" presId="urn:microsoft.com/office/officeart/2005/8/layout/vList5"/>
    <dgm:cxn modelId="{32F65720-8BE8-48E9-B832-9D6684EB22B2}" type="presParOf" srcId="{2C569A12-7BED-4658-8676-250AE8538B0E}" destId="{E60C2B87-7816-46B7-8256-4833347A45AF}" srcOrd="5" destOrd="0" presId="urn:microsoft.com/office/officeart/2005/8/layout/vList5"/>
    <dgm:cxn modelId="{626C76D5-54F5-4907-846E-DC70C02DCF98}" type="presParOf" srcId="{2C569A12-7BED-4658-8676-250AE8538B0E}" destId="{F1254B2D-7B6E-4B94-9701-12B79610773D}" srcOrd="6" destOrd="0" presId="urn:microsoft.com/office/officeart/2005/8/layout/vList5"/>
    <dgm:cxn modelId="{D94778F1-55AD-4A23-8DD3-F9F31FECCC48}" type="presParOf" srcId="{F1254B2D-7B6E-4B94-9701-12B79610773D}" destId="{8C935B8E-3E4E-4CBB-9157-8658DF52B61F}" srcOrd="0" destOrd="0" presId="urn:microsoft.com/office/officeart/2005/8/layout/vList5"/>
    <dgm:cxn modelId="{D0D422A8-097F-485F-8F6E-285EAE740FFE}" type="presParOf" srcId="{F1254B2D-7B6E-4B94-9701-12B79610773D}" destId="{8C6B09F7-DB5A-4A39-A482-1A8382AA2ED7}" srcOrd="1" destOrd="0" presId="urn:microsoft.com/office/officeart/2005/8/layout/vList5"/>
    <dgm:cxn modelId="{FF9757E5-0E18-43BF-8746-533A72E2A020}" type="presParOf" srcId="{2C569A12-7BED-4658-8676-250AE8538B0E}" destId="{704F48EA-1507-46A6-AFFC-D153C3C0C1F5}" srcOrd="7" destOrd="0" presId="urn:microsoft.com/office/officeart/2005/8/layout/vList5"/>
    <dgm:cxn modelId="{C2884F17-B085-4B36-90CC-E38738FA6E1C}" type="presParOf" srcId="{2C569A12-7BED-4658-8676-250AE8538B0E}" destId="{CA6F8770-16E1-40B3-B64E-FC5C5D9B5F1E}" srcOrd="8" destOrd="0" presId="urn:microsoft.com/office/officeart/2005/8/layout/vList5"/>
    <dgm:cxn modelId="{07A7FAA2-FA65-4A38-A7F6-F0D26D321E16}" type="presParOf" srcId="{CA6F8770-16E1-40B3-B64E-FC5C5D9B5F1E}" destId="{DF4F05F4-48BA-4A13-A574-32DADF12CAAE}" srcOrd="0" destOrd="0" presId="urn:microsoft.com/office/officeart/2005/8/layout/vList5"/>
    <dgm:cxn modelId="{2EEBF855-9774-4BDE-B527-4F1A1A92597E}" type="presParOf" srcId="{CA6F8770-16E1-40B3-B64E-FC5C5D9B5F1E}" destId="{D7946D39-81A2-4345-8343-A762741C1E80}" srcOrd="1" destOrd="0" presId="urn:microsoft.com/office/officeart/2005/8/layout/vList5"/>
    <dgm:cxn modelId="{BCA2A684-4600-462E-AAA4-723106DC2076}" type="presParOf" srcId="{2C569A12-7BED-4658-8676-250AE8538B0E}" destId="{CF04A39C-7E76-4272-8B56-99B88527A1F3}" srcOrd="9" destOrd="0" presId="urn:microsoft.com/office/officeart/2005/8/layout/vList5"/>
    <dgm:cxn modelId="{A65E65C3-14F4-45B1-9496-BF1BFA155E78}" type="presParOf" srcId="{2C569A12-7BED-4658-8676-250AE8538B0E}" destId="{D204831D-8032-4FB0-96A5-03B47AA9B7EA}" srcOrd="10" destOrd="0" presId="urn:microsoft.com/office/officeart/2005/8/layout/vList5"/>
    <dgm:cxn modelId="{E7E7328E-8FC6-4289-9460-0EA02ABEA297}" type="presParOf" srcId="{D204831D-8032-4FB0-96A5-03B47AA9B7EA}" destId="{5AFD0A95-B10F-4B3E-90E2-4CBB35BB1491}" srcOrd="0" destOrd="0" presId="urn:microsoft.com/office/officeart/2005/8/layout/vList5"/>
    <dgm:cxn modelId="{B6D7EB70-4A1D-4814-ACAB-4D0BD135924D}" type="presParOf" srcId="{D204831D-8032-4FB0-96A5-03B47AA9B7EA}" destId="{25D94B02-1750-4DE0-86C7-8BA8F9AB6F00}" srcOrd="1" destOrd="0" presId="urn:microsoft.com/office/officeart/2005/8/layout/vList5"/>
    <dgm:cxn modelId="{2354F052-C71B-46CE-8053-693F6D462BDA}" type="presParOf" srcId="{2C569A12-7BED-4658-8676-250AE8538B0E}" destId="{95CA55C8-4A0A-4D30-AA70-0679EE6A8E48}" srcOrd="11" destOrd="0" presId="urn:microsoft.com/office/officeart/2005/8/layout/vList5"/>
    <dgm:cxn modelId="{2D0808A0-8256-4C69-ABA5-9A9137A15BC6}" type="presParOf" srcId="{2C569A12-7BED-4658-8676-250AE8538B0E}" destId="{55371A36-5E26-40B5-927B-B928D8D07600}" srcOrd="12" destOrd="0" presId="urn:microsoft.com/office/officeart/2005/8/layout/vList5"/>
    <dgm:cxn modelId="{15791B33-CC6D-4027-B27D-F9B1D121093E}" type="presParOf" srcId="{55371A36-5E26-40B5-927B-B928D8D07600}" destId="{5D8D922B-630D-484E-A910-414AE5FBA1A6}" srcOrd="0" destOrd="0" presId="urn:microsoft.com/office/officeart/2005/8/layout/vList5"/>
    <dgm:cxn modelId="{98A95BB1-452D-4F53-BCFB-A5D440AC427F}" type="presParOf" srcId="{55371A36-5E26-40B5-927B-B928D8D07600}" destId="{A134722A-1595-4DEE-9AD1-B19464D761CC}" srcOrd="1" destOrd="0" presId="urn:microsoft.com/office/officeart/2005/8/layout/vList5"/>
    <dgm:cxn modelId="{84269DD4-802A-4F34-A56B-9DB3E43121B9}" type="presParOf" srcId="{2C569A12-7BED-4658-8676-250AE8538B0E}" destId="{04AE0837-6BFC-4667-8303-115886118A07}" srcOrd="13" destOrd="0" presId="urn:microsoft.com/office/officeart/2005/8/layout/vList5"/>
    <dgm:cxn modelId="{3E2E831E-C1C9-41FC-873C-1DF461005C0F}" type="presParOf" srcId="{2C569A12-7BED-4658-8676-250AE8538B0E}" destId="{58EF090B-DFD0-49B7-AECA-FE45A5C306C2}" srcOrd="14" destOrd="0" presId="urn:microsoft.com/office/officeart/2005/8/layout/vList5"/>
    <dgm:cxn modelId="{EB85F7B5-FF32-4062-B99B-A2F9CF99314A}" type="presParOf" srcId="{58EF090B-DFD0-49B7-AECA-FE45A5C306C2}" destId="{01E77838-6115-40E3-951D-A2D91CC23D46}" srcOrd="0" destOrd="0" presId="urn:microsoft.com/office/officeart/2005/8/layout/vList5"/>
    <dgm:cxn modelId="{53C1BEC8-A1F2-41EA-B78A-3DB95E46C76C}" type="presParOf" srcId="{58EF090B-DFD0-49B7-AECA-FE45A5C306C2}" destId="{8453D80B-F083-4329-9357-9B31D5DDC4B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445A6F-5655-4C80-88B3-E714D3D269CE}">
      <dsp:nvSpPr>
        <dsp:cNvPr id="0" name=""/>
        <dsp:cNvSpPr/>
      </dsp:nvSpPr>
      <dsp:spPr>
        <a:xfrm>
          <a:off x="2844641" y="52923"/>
          <a:ext cx="2540317" cy="2540317"/>
        </a:xfrm>
        <a:prstGeom prst="ellipse">
          <a:avLst/>
        </a:prstGeom>
        <a:solidFill>
          <a:srgbClr val="AE995E">
            <a:alpha val="49804"/>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kern="1200"/>
            <a:t>Participating Citizenship</a:t>
          </a:r>
        </a:p>
      </dsp:txBody>
      <dsp:txXfrm>
        <a:off x="3183350" y="497478"/>
        <a:ext cx="1862899" cy="1143143"/>
      </dsp:txXfrm>
    </dsp:sp>
    <dsp:sp modelId="{16D89162-1238-4871-8A8D-CC8DB63399D0}">
      <dsp:nvSpPr>
        <dsp:cNvPr id="0" name=""/>
        <dsp:cNvSpPr/>
      </dsp:nvSpPr>
      <dsp:spPr>
        <a:xfrm>
          <a:off x="3761272" y="1640621"/>
          <a:ext cx="2540317" cy="2540317"/>
        </a:xfrm>
        <a:prstGeom prst="ellipse">
          <a:avLst/>
        </a:prstGeom>
        <a:solidFill>
          <a:srgbClr val="508062">
            <a:alpha val="49804"/>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kern="1200" dirty="0"/>
            <a:t>Growth in moral strength &amp; character</a:t>
          </a:r>
        </a:p>
      </dsp:txBody>
      <dsp:txXfrm>
        <a:off x="4538186" y="2296870"/>
        <a:ext cx="1524190" cy="1397174"/>
      </dsp:txXfrm>
    </dsp:sp>
    <dsp:sp modelId="{84814F8B-6AAC-4974-BB05-D0CD557F4B89}">
      <dsp:nvSpPr>
        <dsp:cNvPr id="0" name=""/>
        <dsp:cNvSpPr/>
      </dsp:nvSpPr>
      <dsp:spPr>
        <a:xfrm>
          <a:off x="1928009" y="1640621"/>
          <a:ext cx="2540317" cy="254031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kern="1200" dirty="0"/>
            <a:t>Development of physical, mental &amp; emotional fitness</a:t>
          </a:r>
        </a:p>
      </dsp:txBody>
      <dsp:txXfrm>
        <a:off x="2167223" y="2296870"/>
        <a:ext cx="1524190" cy="13971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0F68F6-339D-4371-A05A-3EDB9E9C85A2}">
      <dsp:nvSpPr>
        <dsp:cNvPr id="0" name=""/>
        <dsp:cNvSpPr/>
      </dsp:nvSpPr>
      <dsp:spPr>
        <a:xfrm rot="5400000">
          <a:off x="5393324" y="-2379799"/>
          <a:ext cx="405607"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Oath - Law - Motto - Slogan </a:t>
          </a:r>
        </a:p>
      </dsp:txBody>
      <dsp:txXfrm rot="-5400000">
        <a:off x="2962656" y="70669"/>
        <a:ext cx="5247144" cy="366007"/>
      </dsp:txXfrm>
    </dsp:sp>
    <dsp:sp modelId="{251C7592-A60B-491D-AE51-203B0C7F236E}">
      <dsp:nvSpPr>
        <dsp:cNvPr id="0" name=""/>
        <dsp:cNvSpPr/>
      </dsp:nvSpPr>
      <dsp:spPr>
        <a:xfrm>
          <a:off x="0" y="167"/>
          <a:ext cx="2962656" cy="5070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b="1" kern="1200" dirty="0"/>
            <a:t>Ideals</a:t>
          </a:r>
          <a:endParaRPr lang="en-US" sz="1800" kern="1200" dirty="0"/>
        </a:p>
      </dsp:txBody>
      <dsp:txXfrm>
        <a:off x="24750" y="24917"/>
        <a:ext cx="2913156" cy="457509"/>
      </dsp:txXfrm>
    </dsp:sp>
    <dsp:sp modelId="{C6772FEF-28C5-4223-8A0C-B8BA5A7DE6ED}">
      <dsp:nvSpPr>
        <dsp:cNvPr id="0" name=""/>
        <dsp:cNvSpPr/>
      </dsp:nvSpPr>
      <dsp:spPr>
        <a:xfrm rot="5400000">
          <a:off x="5393324" y="-1847439"/>
          <a:ext cx="405607"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Peer groups - Elected representation - Activities </a:t>
          </a:r>
        </a:p>
      </dsp:txBody>
      <dsp:txXfrm rot="-5400000">
        <a:off x="2962656" y="603029"/>
        <a:ext cx="5247144" cy="366007"/>
      </dsp:txXfrm>
    </dsp:sp>
    <dsp:sp modelId="{C2A7C6C1-98E2-414C-94BB-85D628B0F006}">
      <dsp:nvSpPr>
        <dsp:cNvPr id="0" name=""/>
        <dsp:cNvSpPr/>
      </dsp:nvSpPr>
      <dsp:spPr>
        <a:xfrm>
          <a:off x="0" y="532527"/>
          <a:ext cx="2962656" cy="5070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b="1" kern="1200" dirty="0"/>
            <a:t>Patrols</a:t>
          </a:r>
          <a:endParaRPr lang="en-US" sz="1800" kern="1200" dirty="0"/>
        </a:p>
      </dsp:txBody>
      <dsp:txXfrm>
        <a:off x="24750" y="557277"/>
        <a:ext cx="2913156" cy="457509"/>
      </dsp:txXfrm>
    </dsp:sp>
    <dsp:sp modelId="{2D9009A8-753A-48CA-A5C6-8DA3EB147B35}">
      <dsp:nvSpPr>
        <dsp:cNvPr id="0" name=""/>
        <dsp:cNvSpPr/>
      </dsp:nvSpPr>
      <dsp:spPr>
        <a:xfrm rot="5400000">
          <a:off x="5393324" y="-1315080"/>
          <a:ext cx="405607"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Fun - Excitement - Leadership laboratory </a:t>
          </a:r>
        </a:p>
      </dsp:txBody>
      <dsp:txXfrm rot="-5400000">
        <a:off x="2962656" y="1135388"/>
        <a:ext cx="5247144" cy="366007"/>
      </dsp:txXfrm>
    </dsp:sp>
    <dsp:sp modelId="{61ABB8AF-4D28-4E2D-8413-8FC1F4871B9F}">
      <dsp:nvSpPr>
        <dsp:cNvPr id="0" name=""/>
        <dsp:cNvSpPr/>
      </dsp:nvSpPr>
      <dsp:spPr>
        <a:xfrm>
          <a:off x="0" y="1064887"/>
          <a:ext cx="2962656" cy="5070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b="1" kern="1200" dirty="0"/>
            <a:t>Outdoors</a:t>
          </a:r>
          <a:endParaRPr lang="en-US" sz="1800" kern="1200" dirty="0"/>
        </a:p>
      </dsp:txBody>
      <dsp:txXfrm>
        <a:off x="24750" y="1089637"/>
        <a:ext cx="2913156" cy="457509"/>
      </dsp:txXfrm>
    </dsp:sp>
    <dsp:sp modelId="{8C6B09F7-DB5A-4A39-A482-1A8382AA2ED7}">
      <dsp:nvSpPr>
        <dsp:cNvPr id="0" name=""/>
        <dsp:cNvSpPr/>
      </dsp:nvSpPr>
      <dsp:spPr>
        <a:xfrm rot="5400000">
          <a:off x="5393324" y="-782720"/>
          <a:ext cx="405607"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Self-reliance - Ability to help others - Challenge </a:t>
          </a:r>
        </a:p>
      </dsp:txBody>
      <dsp:txXfrm rot="-5400000">
        <a:off x="2962656" y="1667748"/>
        <a:ext cx="5247144" cy="366007"/>
      </dsp:txXfrm>
    </dsp:sp>
    <dsp:sp modelId="{8C935B8E-3E4E-4CBB-9157-8658DF52B61F}">
      <dsp:nvSpPr>
        <dsp:cNvPr id="0" name=""/>
        <dsp:cNvSpPr/>
      </dsp:nvSpPr>
      <dsp:spPr>
        <a:xfrm>
          <a:off x="0" y="1597247"/>
          <a:ext cx="2962656" cy="5070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b="1" kern="1200" dirty="0"/>
            <a:t>Advancement</a:t>
          </a:r>
          <a:endParaRPr lang="en-US" sz="1800" kern="1200" dirty="0"/>
        </a:p>
      </dsp:txBody>
      <dsp:txXfrm>
        <a:off x="24750" y="1621997"/>
        <a:ext cx="2913156" cy="457509"/>
      </dsp:txXfrm>
    </dsp:sp>
    <dsp:sp modelId="{D7946D39-81A2-4345-8343-A762741C1E80}">
      <dsp:nvSpPr>
        <dsp:cNvPr id="0" name=""/>
        <dsp:cNvSpPr/>
      </dsp:nvSpPr>
      <dsp:spPr>
        <a:xfrm rot="5400000">
          <a:off x="5393324" y="-250360"/>
          <a:ext cx="405607"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Image - Role model - Example </a:t>
          </a:r>
        </a:p>
      </dsp:txBody>
      <dsp:txXfrm rot="-5400000">
        <a:off x="2962656" y="2200108"/>
        <a:ext cx="5247144" cy="366007"/>
      </dsp:txXfrm>
    </dsp:sp>
    <dsp:sp modelId="{DF4F05F4-48BA-4A13-A574-32DADF12CAAE}">
      <dsp:nvSpPr>
        <dsp:cNvPr id="0" name=""/>
        <dsp:cNvSpPr/>
      </dsp:nvSpPr>
      <dsp:spPr>
        <a:xfrm>
          <a:off x="0" y="2129606"/>
          <a:ext cx="2962656" cy="5070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b="1" kern="1200" dirty="0"/>
            <a:t>Adult Association</a:t>
          </a:r>
          <a:endParaRPr lang="en-US" sz="1800" kern="1200" dirty="0"/>
        </a:p>
      </dsp:txBody>
      <dsp:txXfrm>
        <a:off x="24750" y="2154356"/>
        <a:ext cx="2913156" cy="457509"/>
      </dsp:txXfrm>
    </dsp:sp>
    <dsp:sp modelId="{25D94B02-1750-4DE0-86C7-8BA8F9AB6F00}">
      <dsp:nvSpPr>
        <dsp:cNvPr id="0" name=""/>
        <dsp:cNvSpPr/>
      </dsp:nvSpPr>
      <dsp:spPr>
        <a:xfrm rot="5400000">
          <a:off x="5393324" y="281999"/>
          <a:ext cx="405607"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Good Turn - Service - Spirituality</a:t>
          </a:r>
        </a:p>
      </dsp:txBody>
      <dsp:txXfrm rot="-5400000">
        <a:off x="2962656" y="2732467"/>
        <a:ext cx="5247144" cy="366007"/>
      </dsp:txXfrm>
    </dsp:sp>
    <dsp:sp modelId="{5AFD0A95-B10F-4B3E-90E2-4CBB35BB1491}">
      <dsp:nvSpPr>
        <dsp:cNvPr id="0" name=""/>
        <dsp:cNvSpPr/>
      </dsp:nvSpPr>
      <dsp:spPr>
        <a:xfrm>
          <a:off x="0" y="2661966"/>
          <a:ext cx="2962656" cy="5070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b="1" kern="1200" dirty="0"/>
            <a:t>Personal Growth</a:t>
          </a:r>
          <a:endParaRPr lang="en-US" sz="1800" kern="1200" dirty="0"/>
        </a:p>
      </dsp:txBody>
      <dsp:txXfrm>
        <a:off x="24750" y="2686716"/>
        <a:ext cx="2913156" cy="457509"/>
      </dsp:txXfrm>
    </dsp:sp>
    <dsp:sp modelId="{A134722A-1595-4DEE-9AD1-B19464D761CC}">
      <dsp:nvSpPr>
        <dsp:cNvPr id="0" name=""/>
        <dsp:cNvSpPr/>
      </dsp:nvSpPr>
      <dsp:spPr>
        <a:xfrm rot="5400000">
          <a:off x="5393324" y="814358"/>
          <a:ext cx="405607"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 Leadership instruction and practice </a:t>
          </a:r>
        </a:p>
      </dsp:txBody>
      <dsp:txXfrm rot="-5400000">
        <a:off x="2962656" y="3264826"/>
        <a:ext cx="5247144" cy="366007"/>
      </dsp:txXfrm>
    </dsp:sp>
    <dsp:sp modelId="{5D8D922B-630D-484E-A910-414AE5FBA1A6}">
      <dsp:nvSpPr>
        <dsp:cNvPr id="0" name=""/>
        <dsp:cNvSpPr/>
      </dsp:nvSpPr>
      <dsp:spPr>
        <a:xfrm>
          <a:off x="0" y="3194326"/>
          <a:ext cx="2962656" cy="5070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b="1" kern="1200" dirty="0"/>
            <a:t>Leadership Development</a:t>
          </a:r>
          <a:endParaRPr lang="en-US" sz="1800" kern="1200" dirty="0"/>
        </a:p>
      </dsp:txBody>
      <dsp:txXfrm>
        <a:off x="24750" y="3219076"/>
        <a:ext cx="2913156" cy="457509"/>
      </dsp:txXfrm>
    </dsp:sp>
    <dsp:sp modelId="{8453D80B-F083-4329-9357-9B31D5DDC4BA}">
      <dsp:nvSpPr>
        <dsp:cNvPr id="0" name=""/>
        <dsp:cNvSpPr/>
      </dsp:nvSpPr>
      <dsp:spPr>
        <a:xfrm rot="5400000">
          <a:off x="5393324" y="1346718"/>
          <a:ext cx="405607"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kern="1200"/>
            <a:t>Commitment </a:t>
          </a:r>
          <a:r>
            <a:rPr lang="en-US" sz="1800" kern="1200" dirty="0"/>
            <a:t>to aims - Identity</a:t>
          </a:r>
        </a:p>
      </dsp:txBody>
      <dsp:txXfrm rot="-5400000">
        <a:off x="2962656" y="3797186"/>
        <a:ext cx="5247144" cy="366007"/>
      </dsp:txXfrm>
    </dsp:sp>
    <dsp:sp modelId="{01E77838-6115-40E3-951D-A2D91CC23D46}">
      <dsp:nvSpPr>
        <dsp:cNvPr id="0" name=""/>
        <dsp:cNvSpPr/>
      </dsp:nvSpPr>
      <dsp:spPr>
        <a:xfrm>
          <a:off x="0" y="3726685"/>
          <a:ext cx="2962656" cy="5070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b="1" kern="1200" dirty="0"/>
            <a:t>Uniform</a:t>
          </a:r>
          <a:endParaRPr lang="en-US" sz="1800" kern="1200" dirty="0"/>
        </a:p>
      </dsp:txBody>
      <dsp:txXfrm>
        <a:off x="24750" y="3751435"/>
        <a:ext cx="2913156" cy="457509"/>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wrap="square" lIns="96661" tIns="48331" rIns="96661" bIns="48331" numCol="1" anchor="t" anchorCtr="0" compatLnSpc="1">
            <a:prstTxWarp prst="textNoShape">
              <a:avLst/>
            </a:prstTxWarp>
          </a:bodyPr>
          <a:lstStyle>
            <a:lvl1pPr>
              <a:defRPr sz="1300">
                <a:latin typeface="Calibri" charset="0"/>
                <a:ea typeface="ヒラギノ角ゴ Pro W3" charset="0"/>
                <a:cs typeface="ヒラギノ角ゴ Pro W3" charset="0"/>
              </a:defRPr>
            </a:lvl1pPr>
          </a:lstStyle>
          <a:p>
            <a:pPr>
              <a:defRPr/>
            </a:pPr>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wrap="square" lIns="96661" tIns="48331" rIns="96661" bIns="48331" numCol="1" anchor="t" anchorCtr="0" compatLnSpc="1">
            <a:prstTxWarp prst="textNoShape">
              <a:avLst/>
            </a:prstTxWarp>
          </a:bodyPr>
          <a:lstStyle>
            <a:lvl1pPr algn="r">
              <a:defRPr sz="1300">
                <a:latin typeface="Calibri" panose="020F0502020204030204" pitchFamily="34" charset="0"/>
              </a:defRPr>
            </a:lvl1pPr>
          </a:lstStyle>
          <a:p>
            <a:fld id="{16C72CA1-4663-4008-B9C5-982A4A7DFFBD}" type="datetime1">
              <a:rPr lang="en-US" altLang="en-US"/>
              <a:pPr/>
              <a:t>10/19/2018</a:t>
            </a:fld>
            <a:endParaRPr lang="en-US" altLang="en-US"/>
          </a:p>
        </p:txBody>
      </p:sp>
      <p:sp>
        <p:nvSpPr>
          <p:cNvPr id="4" name="Footer Placeholder 3"/>
          <p:cNvSpPr>
            <a:spLocks noGrp="1"/>
          </p:cNvSpPr>
          <p:nvPr>
            <p:ph type="ftr" sz="quarter" idx="2"/>
          </p:nvPr>
        </p:nvSpPr>
        <p:spPr>
          <a:xfrm>
            <a:off x="0" y="9119474"/>
            <a:ext cx="3169920" cy="480060"/>
          </a:xfrm>
          <a:prstGeom prst="rect">
            <a:avLst/>
          </a:prstGeom>
        </p:spPr>
        <p:txBody>
          <a:bodyPr vert="horz" wrap="square" lIns="96661" tIns="48331" rIns="96661" bIns="48331" numCol="1" anchor="b" anchorCtr="0" compatLnSpc="1">
            <a:prstTxWarp prst="textNoShape">
              <a:avLst/>
            </a:prstTxWarp>
          </a:bodyPr>
          <a:lstStyle>
            <a:lvl1pPr>
              <a:defRPr sz="1300">
                <a:latin typeface="Calibri" charset="0"/>
                <a:ea typeface="ヒラギノ角ゴ Pro W3" charset="0"/>
                <a:cs typeface="ヒラギノ角ゴ Pro W3" charset="0"/>
              </a:defRPr>
            </a:lvl1pPr>
          </a:lstStyle>
          <a:p>
            <a:pPr>
              <a:defRPr/>
            </a:pPr>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wrap="square" lIns="96661" tIns="48331" rIns="96661" bIns="48331" numCol="1" anchor="b" anchorCtr="0" compatLnSpc="1">
            <a:prstTxWarp prst="textNoShape">
              <a:avLst/>
            </a:prstTxWarp>
          </a:bodyPr>
          <a:lstStyle>
            <a:lvl1pPr algn="r">
              <a:defRPr sz="1300">
                <a:latin typeface="Calibri" panose="020F0502020204030204" pitchFamily="34" charset="0"/>
              </a:defRPr>
            </a:lvl1pPr>
          </a:lstStyle>
          <a:p>
            <a:fld id="{76BC7218-57F8-4FB6-9186-22D338CC4F32}" type="slidenum">
              <a:rPr lang="en-US" altLang="en-US"/>
              <a:pPr/>
              <a:t>‹#›</a:t>
            </a:fld>
            <a:endParaRPr lang="en-US" altLang="en-US"/>
          </a:p>
        </p:txBody>
      </p:sp>
    </p:spTree>
    <p:extLst>
      <p:ext uri="{BB962C8B-B14F-4D97-AF65-F5344CB8AC3E}">
        <p14:creationId xmlns:p14="http://schemas.microsoft.com/office/powerpoint/2010/main" val="3934165785"/>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wrap="square" lIns="96661" tIns="48331" rIns="96661" bIns="48331" numCol="1" anchor="t" anchorCtr="0" compatLnSpc="1">
            <a:prstTxWarp prst="textNoShape">
              <a:avLst/>
            </a:prstTxWarp>
          </a:bodyPr>
          <a:lstStyle>
            <a:lvl1pPr>
              <a:defRPr sz="1300">
                <a:latin typeface="Calibri" charset="0"/>
                <a:ea typeface="ヒラギノ角ゴ Pro W3" charset="0"/>
                <a:cs typeface="ヒラギノ角ゴ Pro W3" charset="0"/>
              </a:defRPr>
            </a:lvl1pPr>
          </a:lstStyle>
          <a:p>
            <a:pPr>
              <a:defRPr/>
            </a:pPr>
            <a:endParaRPr lang="en-US"/>
          </a:p>
        </p:txBody>
      </p:sp>
      <p:sp>
        <p:nvSpPr>
          <p:cNvPr id="3" name="Date Placeholder 2"/>
          <p:cNvSpPr>
            <a:spLocks noGrp="1"/>
          </p:cNvSpPr>
          <p:nvPr>
            <p:ph type="dt" idx="1"/>
          </p:nvPr>
        </p:nvSpPr>
        <p:spPr>
          <a:xfrm>
            <a:off x="4143587" y="0"/>
            <a:ext cx="3169920" cy="480060"/>
          </a:xfrm>
          <a:prstGeom prst="rect">
            <a:avLst/>
          </a:prstGeom>
        </p:spPr>
        <p:txBody>
          <a:bodyPr vert="horz" wrap="square" lIns="96661" tIns="48331" rIns="96661" bIns="48331" numCol="1" anchor="t" anchorCtr="0" compatLnSpc="1">
            <a:prstTxWarp prst="textNoShape">
              <a:avLst/>
            </a:prstTxWarp>
          </a:bodyPr>
          <a:lstStyle>
            <a:lvl1pPr algn="r">
              <a:defRPr sz="1300">
                <a:latin typeface="Calibri" panose="020F0502020204030204" pitchFamily="34" charset="0"/>
              </a:defRPr>
            </a:lvl1pPr>
          </a:lstStyle>
          <a:p>
            <a:fld id="{E7F66E04-E051-497F-BB9E-2FB151734CC3}" type="datetime1">
              <a:rPr lang="en-US" altLang="en-US"/>
              <a:pPr/>
              <a:t>10/19/2018</a:t>
            </a:fld>
            <a:endParaRPr lang="en-US" alt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wrap="square" lIns="96661" tIns="48331" rIns="96661" bIns="48331"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731520" y="4560570"/>
            <a:ext cx="5852160" cy="4320540"/>
          </a:xfrm>
          <a:prstGeom prst="rect">
            <a:avLst/>
          </a:prstGeom>
        </p:spPr>
        <p:txBody>
          <a:bodyPr vert="horz" wrap="square" lIns="96661" tIns="48331" rIns="96661" bIns="48331"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wrap="square" lIns="96661" tIns="48331" rIns="96661" bIns="48331" numCol="1" anchor="b" anchorCtr="0" compatLnSpc="1">
            <a:prstTxWarp prst="textNoShape">
              <a:avLst/>
            </a:prstTxWarp>
          </a:bodyPr>
          <a:lstStyle>
            <a:lvl1pPr>
              <a:defRPr sz="1300">
                <a:latin typeface="Calibri" charset="0"/>
                <a:ea typeface="ヒラギノ角ゴ Pro W3" charset="0"/>
                <a:cs typeface="ヒラギノ角ゴ Pro W3" charset="0"/>
              </a:defRPr>
            </a:lvl1pPr>
          </a:lstStyle>
          <a:p>
            <a:pPr>
              <a:defRPr/>
            </a:pPr>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wrap="square" lIns="96661" tIns="48331" rIns="96661" bIns="48331" numCol="1" anchor="b" anchorCtr="0" compatLnSpc="1">
            <a:prstTxWarp prst="textNoShape">
              <a:avLst/>
            </a:prstTxWarp>
          </a:bodyPr>
          <a:lstStyle>
            <a:lvl1pPr algn="r">
              <a:defRPr sz="1300">
                <a:latin typeface="Calibri" panose="020F0502020204030204" pitchFamily="34" charset="0"/>
              </a:defRPr>
            </a:lvl1pPr>
          </a:lstStyle>
          <a:p>
            <a:fld id="{1D766A00-B2A3-41B2-9C38-3F016FD53E00}" type="slidenum">
              <a:rPr lang="en-US" altLang="en-US"/>
              <a:pPr/>
              <a:t>‹#›</a:t>
            </a:fld>
            <a:endParaRPr lang="en-US" altLang="en-US"/>
          </a:p>
        </p:txBody>
      </p:sp>
    </p:spTree>
    <p:extLst>
      <p:ext uri="{BB962C8B-B14F-4D97-AF65-F5344CB8AC3E}">
        <p14:creationId xmlns:p14="http://schemas.microsoft.com/office/powerpoint/2010/main" val="3290855554"/>
      </p:ext>
    </p:extLst>
  </p:cSld>
  <p:clrMap bg1="lt1" tx1="dk1" bg2="lt2" tx2="dk2" accent1="accent1" accent2="accent2" accent3="accent3" accent4="accent4" accent5="accent5" accent6="accent6" hlink="hlink" folHlink="folHlink"/>
  <p:hf hdr="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dirty="0">
                <a:solidFill>
                  <a:schemeClr val="tx1"/>
                </a:solidFill>
                <a:effectLst/>
                <a:latin typeface="+mn-lt"/>
                <a:ea typeface="ヒラギノ角ゴ Pro W3" charset="0"/>
                <a:cs typeface="ヒラギノ角ゴ Pro W3" charset="0"/>
              </a:rPr>
              <a:t>Objectives and Overview</a:t>
            </a:r>
          </a:p>
          <a:p>
            <a:r>
              <a:rPr lang="en-US" sz="1200" kern="1200" dirty="0">
                <a:solidFill>
                  <a:schemeClr val="tx1"/>
                </a:solidFill>
                <a:effectLst/>
                <a:latin typeface="+mn-lt"/>
                <a:ea typeface="ヒラギノ角ゴ Pro W3" charset="0"/>
                <a:cs typeface="ヒラギノ角ゴ Pro W3" charset="0"/>
              </a:rPr>
              <a:t> </a:t>
            </a:r>
          </a:p>
          <a:p>
            <a:r>
              <a:rPr lang="en-US" sz="1200" b="0" i="0" u="none" strike="noStrike" kern="1200" baseline="0" dirty="0">
                <a:solidFill>
                  <a:schemeClr val="tx1"/>
                </a:solidFill>
                <a:latin typeface="+mn-lt"/>
                <a:ea typeface="ヒラギノ角ゴ Pro W3" charset="0"/>
                <a:cs typeface="ヒラギノ角ゴ Pro W3" charset="0"/>
              </a:rPr>
              <a:t>As a troop committee member, you have the opportunity to make a difference in the lives of youth by contributing to the effectiveness of the troop and the troop’s leaders. </a:t>
            </a:r>
            <a:r>
              <a:rPr lang="en-US" sz="1200" kern="1200" dirty="0">
                <a:solidFill>
                  <a:schemeClr val="tx1"/>
                </a:solidFill>
                <a:effectLst/>
                <a:latin typeface="+mn-lt"/>
                <a:ea typeface="ヒラギノ角ゴ Pro W3" charset="0"/>
                <a:cs typeface="ヒラギノ角ゴ Pro W3" charset="0"/>
              </a:rPr>
              <a:t>The job of any parent in a Scout troop is to figure out how to work with other people to create an excellent experience for their youth.  You are building an </a:t>
            </a:r>
            <a:r>
              <a:rPr lang="en-US" sz="1200" b="1" kern="1200" dirty="0">
                <a:solidFill>
                  <a:schemeClr val="tx1"/>
                </a:solidFill>
                <a:effectLst/>
                <a:latin typeface="+mn-lt"/>
                <a:ea typeface="ヒラギノ角ゴ Pro W3" charset="0"/>
                <a:cs typeface="ヒラギノ角ゴ Pro W3" charset="0"/>
              </a:rPr>
              <a:t>intentional</a:t>
            </a:r>
            <a:r>
              <a:rPr lang="en-US" sz="1200" kern="1200" dirty="0">
                <a:solidFill>
                  <a:schemeClr val="tx1"/>
                </a:solidFill>
                <a:effectLst/>
                <a:latin typeface="+mn-lt"/>
                <a:ea typeface="ヒラギノ角ゴ Pro W3" charset="0"/>
                <a:cs typeface="ヒラギノ角ゴ Pro W3" charset="0"/>
              </a:rPr>
              <a:t> community that is centered around common values and common goals.</a:t>
            </a:r>
          </a:p>
          <a:p>
            <a:r>
              <a:rPr lang="en-US" sz="1200" kern="1200" dirty="0">
                <a:solidFill>
                  <a:schemeClr val="tx1"/>
                </a:solidFill>
                <a:effectLst/>
                <a:latin typeface="+mn-lt"/>
                <a:ea typeface="ヒラギノ角ゴ Pro W3" charset="0"/>
                <a:cs typeface="ヒラギノ角ゴ Pro W3" charset="0"/>
              </a:rPr>
              <a:t> </a:t>
            </a:r>
          </a:p>
          <a:p>
            <a:r>
              <a:rPr lang="en-US" sz="1200" kern="1200" dirty="0">
                <a:solidFill>
                  <a:schemeClr val="tx1"/>
                </a:solidFill>
                <a:effectLst/>
                <a:latin typeface="+mn-lt"/>
                <a:ea typeface="ヒラギノ角ゴ Pro W3" charset="0"/>
                <a:cs typeface="ヒラギノ角ゴ Pro W3" charset="0"/>
              </a:rPr>
              <a:t>Another way of saying what the Committee’s job is:</a:t>
            </a:r>
          </a:p>
          <a:p>
            <a:pPr marL="228600" lvl="0" indent="-228600">
              <a:buFont typeface="+mj-lt"/>
              <a:buAutoNum type="arabicPeriod"/>
            </a:pPr>
            <a:r>
              <a:rPr lang="en-US" sz="1200" kern="1200" dirty="0">
                <a:solidFill>
                  <a:schemeClr val="tx1"/>
                </a:solidFill>
                <a:effectLst/>
                <a:latin typeface="+mn-lt"/>
                <a:ea typeface="ヒラギノ角ゴ Pro W3" charset="0"/>
                <a:cs typeface="ヒラギノ角ゴ Pro W3" charset="0"/>
              </a:rPr>
              <a:t>To understand EVERYTHING about a Troop.</a:t>
            </a:r>
          </a:p>
          <a:p>
            <a:pPr marL="228600" lvl="0" indent="-228600">
              <a:buFont typeface="+mj-lt"/>
              <a:buAutoNum type="arabicPeriod"/>
            </a:pPr>
            <a:r>
              <a:rPr lang="en-US" sz="1200" kern="1200" dirty="0">
                <a:solidFill>
                  <a:schemeClr val="tx1"/>
                </a:solidFill>
                <a:effectLst/>
                <a:latin typeface="+mn-lt"/>
                <a:ea typeface="ヒラギノ角ゴ Pro W3" charset="0"/>
                <a:cs typeface="ヒラギノ角ゴ Pro W3" charset="0"/>
              </a:rPr>
              <a:t>Make it all work smoothly, in a behind the scenes kind of way.</a:t>
            </a:r>
          </a:p>
          <a:p>
            <a:pPr marL="228600" lvl="0" indent="-228600">
              <a:buFont typeface="+mj-lt"/>
              <a:buAutoNum type="arabicPeriod"/>
            </a:pPr>
            <a:r>
              <a:rPr lang="en-US" sz="1200" kern="1200" dirty="0">
                <a:solidFill>
                  <a:schemeClr val="tx1"/>
                </a:solidFill>
                <a:effectLst/>
                <a:latin typeface="+mn-lt"/>
                <a:ea typeface="ヒラギノ角ゴ Pro W3" charset="0"/>
                <a:cs typeface="ヒラギノ角ゴ Pro W3" charset="0"/>
              </a:rPr>
              <a:t>Administration – policies, tracking data, arranging logistics, ensuring leadership coverage, finances</a:t>
            </a:r>
          </a:p>
          <a:p>
            <a:pPr marL="228600" lvl="0" indent="-228600">
              <a:buFont typeface="+mj-lt"/>
              <a:buAutoNum type="arabicPeriod"/>
            </a:pPr>
            <a:r>
              <a:rPr lang="en-US" sz="1200" kern="1200" dirty="0">
                <a:solidFill>
                  <a:schemeClr val="tx1"/>
                </a:solidFill>
                <a:effectLst/>
                <a:latin typeface="+mn-lt"/>
                <a:ea typeface="ヒラギノ角ゴ Pro W3" charset="0"/>
                <a:cs typeface="ヒラギノ角ゴ Pro W3" charset="0"/>
              </a:rPr>
              <a:t>Ensure a Quality Program (JTE)</a:t>
            </a:r>
          </a:p>
          <a:p>
            <a:pPr marL="228600" lvl="0" indent="-228600">
              <a:buFont typeface="+mj-lt"/>
              <a:buAutoNum type="arabicPeriod"/>
            </a:pPr>
            <a:r>
              <a:rPr lang="en-US" sz="1200" kern="1200" dirty="0">
                <a:solidFill>
                  <a:schemeClr val="tx1"/>
                </a:solidFill>
                <a:effectLst/>
                <a:latin typeface="+mn-lt"/>
                <a:ea typeface="ヒラギノ角ゴ Pro W3" charset="0"/>
                <a:cs typeface="ヒラギノ角ゴ Pro W3" charset="0"/>
              </a:rPr>
              <a:t>Hiring</a:t>
            </a:r>
          </a:p>
          <a:p>
            <a:pPr marL="228600" lvl="0" indent="-228600">
              <a:buFont typeface="+mj-lt"/>
              <a:buAutoNum type="arabicPeriod"/>
            </a:pPr>
            <a:r>
              <a:rPr lang="en-US" sz="1200" kern="1200" dirty="0">
                <a:solidFill>
                  <a:schemeClr val="tx1"/>
                </a:solidFill>
                <a:effectLst/>
                <a:latin typeface="+mn-lt"/>
                <a:ea typeface="ヒラギノ角ゴ Pro W3" charset="0"/>
                <a:cs typeface="ヒラギノ角ゴ Pro W3" charset="0"/>
              </a:rPr>
              <a:t>Communication</a:t>
            </a:r>
          </a:p>
          <a:p>
            <a:r>
              <a:rPr lang="en-US" sz="1200" kern="1200" dirty="0">
                <a:solidFill>
                  <a:schemeClr val="tx1"/>
                </a:solidFill>
                <a:effectLst/>
                <a:latin typeface="+mn-lt"/>
                <a:ea typeface="ヒラギノ角ゴ Pro W3" charset="0"/>
                <a:cs typeface="ヒラギノ角ゴ Pro W3" charset="0"/>
              </a:rPr>
              <a:t> </a:t>
            </a:r>
          </a:p>
          <a:p>
            <a:r>
              <a:rPr lang="en-US" sz="1200" kern="1200" dirty="0">
                <a:solidFill>
                  <a:schemeClr val="tx1"/>
                </a:solidFill>
                <a:effectLst/>
                <a:latin typeface="+mn-lt"/>
                <a:ea typeface="ヒラギノ角ゴ Pro W3" charset="0"/>
                <a:cs typeface="ヒラギノ角ゴ Pro W3" charset="0"/>
              </a:rPr>
              <a:t>Training and understanding are paramount.  For the bulk of it though, you adults have to teach yourself.  You take this class and the online ones, and then you still have to read the Guide to Safe Scouting.  You have to learn the details of insurance, fundraising and teenage behavior.  </a:t>
            </a:r>
          </a:p>
          <a:p>
            <a:r>
              <a:rPr lang="en-US" sz="1200" kern="1200" dirty="0">
                <a:solidFill>
                  <a:schemeClr val="tx1"/>
                </a:solidFill>
                <a:effectLst/>
                <a:latin typeface="+mn-lt"/>
                <a:ea typeface="ヒラギノ角ゴ Pro W3" charset="0"/>
                <a:cs typeface="ヒラギノ角ゴ Pro W3" charset="0"/>
              </a:rPr>
              <a:t> </a:t>
            </a:r>
          </a:p>
          <a:p>
            <a:r>
              <a:rPr lang="en-US" sz="1200" kern="1200" dirty="0">
                <a:solidFill>
                  <a:schemeClr val="tx1"/>
                </a:solidFill>
                <a:effectLst/>
                <a:latin typeface="+mn-lt"/>
                <a:ea typeface="ヒラギノ角ゴ Pro W3" charset="0"/>
                <a:cs typeface="ヒラギノ角ゴ Pro W3" charset="0"/>
              </a:rPr>
              <a:t>You will not walk out of here today knowing everything you need to know.  You will have a lot of homework after you leave here.  Don’t worry though, we have texts, classes, places and people to support you.  </a:t>
            </a:r>
          </a:p>
          <a:p>
            <a:endParaRPr lang="en-US" dirty="0"/>
          </a:p>
        </p:txBody>
      </p:sp>
      <p:sp>
        <p:nvSpPr>
          <p:cNvPr id="4" name="Date Placeholder 3"/>
          <p:cNvSpPr>
            <a:spLocks noGrp="1"/>
          </p:cNvSpPr>
          <p:nvPr>
            <p:ph type="dt" idx="1"/>
          </p:nvPr>
        </p:nvSpPr>
        <p:spPr/>
        <p:txBody>
          <a:bodyPr/>
          <a:lstStyle/>
          <a:p>
            <a:fld id="{E7F66E04-E051-497F-BB9E-2FB151734CC3}" type="datetime1">
              <a:rPr lang="en-US" altLang="en-US" smtClean="0"/>
              <a:pPr/>
              <a:t>10/19/2018</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1D766A00-B2A3-41B2-9C38-3F016FD53E00}" type="slidenum">
              <a:rPr lang="en-US" altLang="en-US" smtClean="0"/>
              <a:pPr/>
              <a:t>2</a:t>
            </a:fld>
            <a:endParaRPr lang="en-US" altLang="en-US"/>
          </a:p>
        </p:txBody>
      </p:sp>
    </p:spTree>
    <p:extLst>
      <p:ext uri="{BB962C8B-B14F-4D97-AF65-F5344CB8AC3E}">
        <p14:creationId xmlns:p14="http://schemas.microsoft.com/office/powerpoint/2010/main" val="19637603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Structure of the class</a:t>
            </a:r>
          </a:p>
          <a:p>
            <a:pPr marL="171450" indent="-171450">
              <a:buFont typeface="Arial" panose="020B0604020202020204" pitchFamily="34" charset="0"/>
              <a:buChar char="•"/>
            </a:pPr>
            <a:r>
              <a:rPr lang="en-US" dirty="0"/>
              <a:t>Designed for 2.5 hours</a:t>
            </a:r>
          </a:p>
          <a:p>
            <a:pPr marL="171450" indent="-171450">
              <a:buFont typeface="Arial" panose="020B0604020202020204" pitchFamily="34" charset="0"/>
              <a:buChar char="•"/>
            </a:pPr>
            <a:r>
              <a:rPr lang="en-US" dirty="0"/>
              <a:t>May not cover everything in detail – self study homework</a:t>
            </a:r>
          </a:p>
          <a:p>
            <a:pPr marL="171450" indent="-171450">
              <a:buFont typeface="Arial" panose="020B0604020202020204" pitchFamily="34" charset="0"/>
              <a:buChar char="•"/>
            </a:pPr>
            <a:r>
              <a:rPr lang="en-US" dirty="0"/>
              <a:t>We have extra time for discussion (the PLUS portion)</a:t>
            </a:r>
          </a:p>
          <a:p>
            <a:pPr marL="171450" indent="-171450">
              <a:buFont typeface="Arial" panose="020B0604020202020204" pitchFamily="34" charset="0"/>
              <a:buChar char="•"/>
            </a:pPr>
            <a:r>
              <a:rPr lang="en-US" dirty="0"/>
              <a:t>Open Q&amp;A as we present</a:t>
            </a:r>
          </a:p>
          <a:p>
            <a:pPr marL="171450" indent="-171450">
              <a:buFont typeface="Arial" panose="020B0604020202020204" pitchFamily="34" charset="0"/>
              <a:buChar char="•"/>
            </a:pPr>
            <a:r>
              <a:rPr lang="en-US" dirty="0"/>
              <a:t>Activities for some sections</a:t>
            </a:r>
          </a:p>
          <a:p>
            <a:pPr marL="171450" indent="-171450">
              <a:buFont typeface="Arial" panose="020B0604020202020204" pitchFamily="34" charset="0"/>
              <a:buChar char="•"/>
            </a:pPr>
            <a:r>
              <a:rPr lang="en-US" dirty="0"/>
              <a:t>Break in middle</a:t>
            </a:r>
          </a:p>
          <a:p>
            <a:pPr marL="171450" indent="-171450">
              <a:buFont typeface="Arial" panose="020B0604020202020204" pitchFamily="34" charset="0"/>
              <a:buChar char="•"/>
            </a:pPr>
            <a:r>
              <a:rPr lang="en-US" dirty="0"/>
              <a:t>Open discussion</a:t>
            </a:r>
          </a:p>
        </p:txBody>
      </p:sp>
      <p:sp>
        <p:nvSpPr>
          <p:cNvPr id="4" name="Date Placeholder 3"/>
          <p:cNvSpPr>
            <a:spLocks noGrp="1"/>
          </p:cNvSpPr>
          <p:nvPr>
            <p:ph type="dt" idx="1"/>
          </p:nvPr>
        </p:nvSpPr>
        <p:spPr/>
        <p:txBody>
          <a:bodyPr/>
          <a:lstStyle/>
          <a:p>
            <a:fld id="{E7F66E04-E051-497F-BB9E-2FB151734CC3}" type="datetime1">
              <a:rPr lang="en-US" altLang="en-US" smtClean="0"/>
              <a:pPr/>
              <a:t>10/19/2018</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1D766A00-B2A3-41B2-9C38-3F016FD53E00}" type="slidenum">
              <a:rPr lang="en-US" altLang="en-US" smtClean="0"/>
              <a:pPr/>
              <a:t>3</a:t>
            </a:fld>
            <a:endParaRPr lang="en-US" altLang="en-US"/>
          </a:p>
        </p:txBody>
      </p:sp>
    </p:spTree>
    <p:extLst>
      <p:ext uri="{BB962C8B-B14F-4D97-AF65-F5344CB8AC3E}">
        <p14:creationId xmlns:p14="http://schemas.microsoft.com/office/powerpoint/2010/main" val="40260923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E7F66E04-E051-497F-BB9E-2FB151734CC3}" type="datetime1">
              <a:rPr lang="en-US" altLang="en-US" smtClean="0"/>
              <a:pPr/>
              <a:t>10/19/2018</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1D766A00-B2A3-41B2-9C38-3F016FD53E00}" type="slidenum">
              <a:rPr lang="en-US" altLang="en-US" smtClean="0"/>
              <a:pPr/>
              <a:t>4</a:t>
            </a:fld>
            <a:endParaRPr lang="en-US" altLang="en-US"/>
          </a:p>
        </p:txBody>
      </p:sp>
    </p:spTree>
    <p:extLst>
      <p:ext uri="{BB962C8B-B14F-4D97-AF65-F5344CB8AC3E}">
        <p14:creationId xmlns:p14="http://schemas.microsoft.com/office/powerpoint/2010/main" val="852683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E7F66E04-E051-497F-BB9E-2FB151734CC3}" type="datetime1">
              <a:rPr lang="en-US" altLang="en-US" smtClean="0"/>
              <a:pPr/>
              <a:t>10/19/2018</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1D766A00-B2A3-41B2-9C38-3F016FD53E00}" type="slidenum">
              <a:rPr lang="en-US" altLang="en-US" smtClean="0"/>
              <a:pPr/>
              <a:t>5</a:t>
            </a:fld>
            <a:endParaRPr lang="en-US" altLang="en-US"/>
          </a:p>
        </p:txBody>
      </p:sp>
    </p:spTree>
    <p:extLst>
      <p:ext uri="{BB962C8B-B14F-4D97-AF65-F5344CB8AC3E}">
        <p14:creationId xmlns:p14="http://schemas.microsoft.com/office/powerpoint/2010/main" val="3445995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ヒラギノ角ゴ Pro W3" charset="0"/>
                <a:cs typeface="ヒラギノ角ゴ Pro W3" charset="0"/>
              </a:rPr>
              <a:t>Tell us about yourself – anything you want us to know</a:t>
            </a:r>
          </a:p>
          <a:p>
            <a:endParaRPr lang="en-US" sz="1200" kern="1200" dirty="0">
              <a:solidFill>
                <a:schemeClr val="tx1"/>
              </a:solidFill>
              <a:effectLst/>
              <a:latin typeface="+mn-lt"/>
              <a:ea typeface="ヒラギノ角ゴ Pro W3" charset="0"/>
              <a:cs typeface="ヒラギノ角ゴ Pro W3" charset="0"/>
            </a:endParaRPr>
          </a:p>
          <a:p>
            <a:r>
              <a:rPr lang="en-US" sz="1200" kern="1200" dirty="0">
                <a:solidFill>
                  <a:schemeClr val="tx1"/>
                </a:solidFill>
                <a:effectLst/>
                <a:latin typeface="+mn-lt"/>
                <a:ea typeface="ヒラギノ角ゴ Pro W3" charset="0"/>
                <a:cs typeface="ヒラギノ角ゴ Pro W3" charset="0"/>
              </a:rPr>
              <a:t>Ordered general to specific</a:t>
            </a:r>
          </a:p>
          <a:p>
            <a:endParaRPr lang="en-US" sz="1200" kern="1200" dirty="0">
              <a:solidFill>
                <a:schemeClr val="tx1"/>
              </a:solidFill>
              <a:effectLst/>
              <a:latin typeface="+mn-lt"/>
              <a:ea typeface="ヒラギノ角ゴ Pro W3" charset="0"/>
              <a:cs typeface="ヒラギノ角ゴ Pro W3" charset="0"/>
            </a:endParaRPr>
          </a:p>
          <a:p>
            <a:r>
              <a:rPr lang="en-US" sz="1200" kern="1200" dirty="0">
                <a:solidFill>
                  <a:schemeClr val="tx1"/>
                </a:solidFill>
                <a:effectLst/>
                <a:latin typeface="+mn-lt"/>
                <a:ea typeface="ヒラギノ角ゴ Pro W3" charset="0"/>
                <a:cs typeface="ヒラギノ角ゴ Pro W3" charset="0"/>
              </a:rPr>
              <a:t>Three Post-It notes (2 minutes each):</a:t>
            </a:r>
          </a:p>
          <a:p>
            <a:pPr marL="228600" lvl="0" indent="-228600">
              <a:buFont typeface="+mj-lt"/>
              <a:buAutoNum type="arabicPeriod"/>
            </a:pPr>
            <a:r>
              <a:rPr lang="en-US" sz="1200" kern="1200" dirty="0">
                <a:solidFill>
                  <a:schemeClr val="tx1"/>
                </a:solidFill>
                <a:effectLst/>
                <a:latin typeface="+mn-lt"/>
                <a:ea typeface="ヒラギノ角ゴ Pro W3" charset="0"/>
                <a:cs typeface="ヒラギノ角ゴ Pro W3" charset="0"/>
              </a:rPr>
              <a:t>Write what you want to get out of this training.  What do you want to learn today? </a:t>
            </a:r>
          </a:p>
          <a:p>
            <a:pPr marL="228600" lvl="0" indent="-228600">
              <a:buFont typeface="+mj-lt"/>
              <a:buAutoNum type="arabicPeriod"/>
            </a:pPr>
            <a:r>
              <a:rPr lang="en-US" sz="1200" kern="1200" dirty="0">
                <a:solidFill>
                  <a:schemeClr val="tx1"/>
                </a:solidFill>
                <a:effectLst/>
                <a:latin typeface="+mn-lt"/>
                <a:ea typeface="ヒラギノ角ゴ Pro W3" charset="0"/>
                <a:cs typeface="ヒラギノ角ゴ Pro W3" charset="0"/>
              </a:rPr>
              <a:t>What aspect/area of the committee do you want to learn more about or are most interested in?</a:t>
            </a:r>
          </a:p>
          <a:p>
            <a:pPr marL="228600" lvl="0" indent="-228600">
              <a:buFont typeface="+mj-lt"/>
              <a:buAutoNum type="arabicPeriod"/>
            </a:pPr>
            <a:r>
              <a:rPr lang="en-US" sz="1200" kern="1200" dirty="0">
                <a:solidFill>
                  <a:schemeClr val="tx1"/>
                </a:solidFill>
                <a:effectLst/>
                <a:latin typeface="+mn-lt"/>
                <a:ea typeface="ヒラギノ角ゴ Pro W3" charset="0"/>
                <a:cs typeface="ヒラギノ角ゴ Pro W3" charset="0"/>
              </a:rPr>
              <a:t>What worries or concerns you about your new committee position?</a:t>
            </a:r>
          </a:p>
          <a:p>
            <a:pPr marL="0" lvl="0" indent="0">
              <a:buFont typeface="+mj-lt"/>
              <a:buNone/>
            </a:pPr>
            <a:endParaRPr lang="en-US" sz="1200" kern="1200" dirty="0">
              <a:solidFill>
                <a:schemeClr val="tx1"/>
              </a:solidFill>
              <a:effectLst/>
              <a:latin typeface="+mn-lt"/>
              <a:ea typeface="ヒラギノ角ゴ Pro W3" charset="0"/>
              <a:cs typeface="ヒラギノ角ゴ Pro W3" charset="0"/>
            </a:endParaRPr>
          </a:p>
          <a:p>
            <a:pPr marL="0" lvl="0" indent="0">
              <a:buFont typeface="+mj-lt"/>
              <a:buNone/>
            </a:pPr>
            <a:r>
              <a:rPr lang="en-US" sz="1200" kern="1200" dirty="0">
                <a:solidFill>
                  <a:schemeClr val="tx1"/>
                </a:solidFill>
                <a:effectLst/>
                <a:latin typeface="+mn-lt"/>
                <a:ea typeface="ヒラギノ角ゴ Pro W3" charset="0"/>
                <a:cs typeface="ヒラギノ角ゴ Pro W3" charset="0"/>
              </a:rPr>
              <a:t>After all 3 are done, ask each person to read #1, collect it on poster. Discuss as necessary.</a:t>
            </a:r>
          </a:p>
          <a:p>
            <a:pPr marL="0" lvl="0" indent="0">
              <a:buFont typeface="+mj-lt"/>
              <a:buNone/>
            </a:pPr>
            <a:r>
              <a:rPr lang="en-US" sz="1200" kern="1200" dirty="0">
                <a:solidFill>
                  <a:schemeClr val="tx1"/>
                </a:solidFill>
                <a:effectLst/>
                <a:latin typeface="+mn-lt"/>
                <a:ea typeface="ヒラギノ角ゴ Pro W3" charset="0"/>
                <a:cs typeface="ヒラギノ角ゴ Pro W3" charset="0"/>
              </a:rPr>
              <a:t>Repeat until you have collect from each person.</a:t>
            </a:r>
          </a:p>
          <a:p>
            <a:pPr marL="0" lvl="0" indent="0">
              <a:buFont typeface="+mj-lt"/>
              <a:buNone/>
            </a:pPr>
            <a:r>
              <a:rPr lang="en-US" sz="1200" kern="1200" dirty="0">
                <a:solidFill>
                  <a:schemeClr val="tx1"/>
                </a:solidFill>
                <a:effectLst/>
                <a:latin typeface="+mn-lt"/>
                <a:ea typeface="ヒラギノ角ゴ Pro W3" charset="0"/>
                <a:cs typeface="ヒラギノ角ゴ Pro W3" charset="0"/>
              </a:rPr>
              <a:t>Repeat for #2 and #3.</a:t>
            </a:r>
          </a:p>
          <a:p>
            <a:pPr marL="0" lvl="0" indent="0">
              <a:buFont typeface="+mj-lt"/>
              <a:buNone/>
            </a:pPr>
            <a:endParaRPr lang="en-US" sz="1200" kern="1200" dirty="0">
              <a:solidFill>
                <a:schemeClr val="tx1"/>
              </a:solidFill>
              <a:effectLst/>
              <a:latin typeface="+mn-lt"/>
              <a:ea typeface="ヒラギノ角ゴ Pro W3" charset="0"/>
              <a:cs typeface="ヒラギノ角ゴ Pro W3" charset="0"/>
            </a:endParaRPr>
          </a:p>
        </p:txBody>
      </p:sp>
      <p:sp>
        <p:nvSpPr>
          <p:cNvPr id="4" name="Date Placeholder 3"/>
          <p:cNvSpPr>
            <a:spLocks noGrp="1"/>
          </p:cNvSpPr>
          <p:nvPr>
            <p:ph type="dt" idx="1"/>
          </p:nvPr>
        </p:nvSpPr>
        <p:spPr/>
        <p:txBody>
          <a:bodyPr/>
          <a:lstStyle/>
          <a:p>
            <a:fld id="{E7F66E04-E051-497F-BB9E-2FB151734CC3}" type="datetime1">
              <a:rPr lang="en-US" altLang="en-US" smtClean="0"/>
              <a:pPr/>
              <a:t>10/19/2018</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1D766A00-B2A3-41B2-9C38-3F016FD53E00}" type="slidenum">
              <a:rPr lang="en-US" altLang="en-US" smtClean="0"/>
              <a:pPr/>
              <a:t>6</a:t>
            </a:fld>
            <a:endParaRPr lang="en-US" altLang="en-US"/>
          </a:p>
        </p:txBody>
      </p:sp>
    </p:spTree>
    <p:extLst>
      <p:ext uri="{BB962C8B-B14F-4D97-AF65-F5344CB8AC3E}">
        <p14:creationId xmlns:p14="http://schemas.microsoft.com/office/powerpoint/2010/main" val="2916957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Mission, Aims, and Methods of Scouting</a:t>
            </a:r>
          </a:p>
          <a:p>
            <a:r>
              <a:rPr lang="en-US" dirty="0"/>
              <a:t>15 minutes</a:t>
            </a:r>
          </a:p>
        </p:txBody>
      </p:sp>
      <p:sp>
        <p:nvSpPr>
          <p:cNvPr id="4" name="Date Placeholder 3"/>
          <p:cNvSpPr>
            <a:spLocks noGrp="1"/>
          </p:cNvSpPr>
          <p:nvPr>
            <p:ph type="dt" idx="1"/>
          </p:nvPr>
        </p:nvSpPr>
        <p:spPr/>
        <p:txBody>
          <a:bodyPr/>
          <a:lstStyle/>
          <a:p>
            <a:fld id="{E7F66E04-E051-497F-BB9E-2FB151734CC3}" type="datetime1">
              <a:rPr lang="en-US" altLang="en-US" smtClean="0"/>
              <a:pPr/>
              <a:t>10/19/2018</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1D766A00-B2A3-41B2-9C38-3F016FD53E00}" type="slidenum">
              <a:rPr lang="en-US" altLang="en-US" smtClean="0"/>
              <a:pPr/>
              <a:t>7</a:t>
            </a:fld>
            <a:endParaRPr lang="en-US" altLang="en-US"/>
          </a:p>
        </p:txBody>
      </p:sp>
    </p:spTree>
    <p:extLst>
      <p:ext uri="{BB962C8B-B14F-4D97-AF65-F5344CB8AC3E}">
        <p14:creationId xmlns:p14="http://schemas.microsoft.com/office/powerpoint/2010/main" val="257827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flip charts for the Three Aims</a:t>
            </a:r>
          </a:p>
        </p:txBody>
      </p:sp>
      <p:sp>
        <p:nvSpPr>
          <p:cNvPr id="4" name="Date Placeholder 3"/>
          <p:cNvSpPr>
            <a:spLocks noGrp="1"/>
          </p:cNvSpPr>
          <p:nvPr>
            <p:ph type="dt" idx="1"/>
          </p:nvPr>
        </p:nvSpPr>
        <p:spPr/>
        <p:txBody>
          <a:bodyPr/>
          <a:lstStyle/>
          <a:p>
            <a:fld id="{E7F66E04-E051-497F-BB9E-2FB151734CC3}" type="datetime1">
              <a:rPr lang="en-US" altLang="en-US" smtClean="0"/>
              <a:pPr/>
              <a:t>10/19/2018</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1D766A00-B2A3-41B2-9C38-3F016FD53E00}" type="slidenum">
              <a:rPr lang="en-US" altLang="en-US" smtClean="0"/>
              <a:pPr/>
              <a:t>8</a:t>
            </a:fld>
            <a:endParaRPr lang="en-US" altLang="en-US"/>
          </a:p>
        </p:txBody>
      </p:sp>
    </p:spTree>
    <p:extLst>
      <p:ext uri="{BB962C8B-B14F-4D97-AF65-F5344CB8AC3E}">
        <p14:creationId xmlns:p14="http://schemas.microsoft.com/office/powerpoint/2010/main" val="2906859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b="0" i="0" u="none" strike="noStrike" kern="1200" baseline="0" dirty="0">
                <a:solidFill>
                  <a:schemeClr val="tx1"/>
                </a:solidFill>
                <a:latin typeface="+mn-lt"/>
                <a:ea typeface="ヒラギノ角ゴ Pro W3" charset="0"/>
                <a:cs typeface="ヒラギノ角ゴ Pro W3" charset="0"/>
              </a:rPr>
              <a:t>Divide the participants into 3 groups – one for each Aim</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Mix it up - people who not from the same units</a:t>
            </a:r>
          </a:p>
          <a:p>
            <a:pPr marL="0" indent="0">
              <a:buFont typeface="Arial" panose="020B0604020202020204" pitchFamily="34" charset="0"/>
              <a:buNone/>
            </a:pPr>
            <a:r>
              <a:rPr lang="en-US" sz="1200" b="0" i="0" u="none" strike="noStrike" kern="1200" baseline="0" dirty="0">
                <a:solidFill>
                  <a:schemeClr val="tx1"/>
                </a:solidFill>
                <a:latin typeface="+mn-lt"/>
                <a:ea typeface="ヒラギノ角ゴ Pro W3" charset="0"/>
                <a:cs typeface="ヒラギノ角ゴ Pro W3" charset="0"/>
              </a:rPr>
              <a:t>For each Aim, the group should list which Methods help fulfill the Aim (1 minute)</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Use Methods of Scouting slide</a:t>
            </a:r>
          </a:p>
          <a:p>
            <a:pPr marL="0" indent="0">
              <a:buFont typeface="Arial" panose="020B0604020202020204" pitchFamily="34" charset="0"/>
              <a:buNone/>
            </a:pPr>
            <a:r>
              <a:rPr lang="en-US" sz="1200" b="0" i="0" u="none" strike="noStrike" kern="1200" baseline="0" dirty="0">
                <a:solidFill>
                  <a:schemeClr val="tx1"/>
                </a:solidFill>
                <a:latin typeface="+mn-lt"/>
                <a:ea typeface="ヒラギノ角ゴ Pro W3" charset="0"/>
                <a:cs typeface="ヒラギノ角ゴ Pro W3" charset="0"/>
              </a:rPr>
              <a:t>Spokesman for each group talks about why they listed each Method</a:t>
            </a:r>
          </a:p>
          <a:p>
            <a:pPr marL="0" indent="0">
              <a:buFont typeface="Arial" panose="020B0604020202020204" pitchFamily="34" charset="0"/>
              <a:buNone/>
            </a:pPr>
            <a:endParaRPr lang="en-US" sz="1200" b="0" i="0" u="none" strike="noStrike" kern="1200" baseline="0" dirty="0">
              <a:solidFill>
                <a:schemeClr val="tx1"/>
              </a:solidFill>
              <a:latin typeface="+mn-lt"/>
            </a:endParaRPr>
          </a:p>
          <a:p>
            <a:pPr marL="0" indent="0">
              <a:buFont typeface="Arial" panose="020B0604020202020204" pitchFamily="34" charset="0"/>
              <a:buNone/>
            </a:pPr>
            <a:r>
              <a:rPr lang="en-US" sz="1200" b="0" i="0" u="none" strike="noStrike" kern="1200" baseline="0" dirty="0">
                <a:solidFill>
                  <a:schemeClr val="tx1"/>
                </a:solidFill>
                <a:latin typeface="+mn-lt"/>
              </a:rPr>
              <a:t>Some possible answers: </a:t>
            </a:r>
          </a:p>
          <a:p>
            <a:pPr marL="0" indent="0">
              <a:buFont typeface="Arial" panose="020B0604020202020204" pitchFamily="34" charset="0"/>
              <a:buNone/>
            </a:pPr>
            <a:endParaRPr lang="en-US" sz="1200" b="0" i="0" u="none" strike="noStrike" kern="1200" baseline="0" dirty="0">
              <a:solidFill>
                <a:schemeClr val="tx1"/>
              </a:solidFill>
              <a:latin typeface="+mn-lt"/>
            </a:endParaRPr>
          </a:p>
          <a:p>
            <a:r>
              <a:rPr lang="en-US" sz="1200" b="1" i="0" u="none" strike="noStrike" kern="1200" baseline="0" dirty="0">
                <a:solidFill>
                  <a:schemeClr val="tx1"/>
                </a:solidFill>
                <a:latin typeface="+mn-lt"/>
                <a:ea typeface="ヒラギノ角ゴ Pro W3" charset="0"/>
                <a:cs typeface="ヒラギノ角ゴ Pro W3" charset="0"/>
              </a:rPr>
              <a:t>Character development:</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Ideals – this is how the Scout measure themselves for self improvement</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Adult association – Scouts learn by the example set by the adult leaders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Personal growth – Scouts grow as the set goals and complete achievements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Leadership development - learn and practice leadership skills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Uniform - creates and instills a positive youth image</a:t>
            </a:r>
          </a:p>
          <a:p>
            <a:endParaRPr lang="en-US" sz="1200" b="1" i="0" u="none" strike="noStrike" kern="1200" baseline="0" dirty="0">
              <a:solidFill>
                <a:schemeClr val="tx1"/>
              </a:solidFill>
              <a:latin typeface="+mn-lt"/>
              <a:ea typeface="ヒラギノ角ゴ Pro W3" charset="0"/>
              <a:cs typeface="ヒラギノ角ゴ Pro W3" charset="0"/>
            </a:endParaRPr>
          </a:p>
          <a:p>
            <a:r>
              <a:rPr lang="en-US" sz="1200" b="1" i="0" u="none" strike="noStrike" kern="1200" baseline="0" dirty="0">
                <a:solidFill>
                  <a:schemeClr val="tx1"/>
                </a:solidFill>
                <a:latin typeface="+mn-lt"/>
                <a:ea typeface="ヒラギノ角ゴ Pro W3" charset="0"/>
                <a:cs typeface="ヒラギノ角ゴ Pro W3" charset="0"/>
              </a:rPr>
              <a:t>Citizenship training:</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Ideals – Scout Law lists the qualities of a good citizen</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Patrols - experience in group living and participating citizenship</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Outdoors - Scouts share responsibilities and learn to live with each other</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Personal growth – Scouts grow as they participate in community service projects and do Good Turns for others.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Leadership development - helps Scouts accept the leadership roles of others and guides them toward the citizenship aim</a:t>
            </a:r>
          </a:p>
          <a:p>
            <a:endParaRPr lang="en-US" sz="1200" b="1" i="0" u="none" strike="noStrike" kern="1200" baseline="0" dirty="0">
              <a:solidFill>
                <a:schemeClr val="tx1"/>
              </a:solidFill>
              <a:latin typeface="+mn-lt"/>
              <a:ea typeface="ヒラギノ角ゴ Pro W3" charset="0"/>
              <a:cs typeface="ヒラギノ角ゴ Pro W3" charset="0"/>
            </a:endParaRPr>
          </a:p>
          <a:p>
            <a:r>
              <a:rPr lang="en-US" sz="1200" b="1" i="0" u="none" strike="noStrike" kern="1200" baseline="0" dirty="0">
                <a:solidFill>
                  <a:schemeClr val="tx1"/>
                </a:solidFill>
                <a:latin typeface="+mn-lt"/>
                <a:ea typeface="ヒラギノ角ゴ Pro W3" charset="0"/>
                <a:cs typeface="ヒラギノ角ゴ Pro W3" charset="0"/>
              </a:rPr>
              <a:t>Personal fitness: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Ideals – The Scout Oath addresses this directly</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Personal growth – This includes spiritual and emotional growth</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Outdoors – some of the best exercise you can get – also good for emotional rejuvenation</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Advancement – The advancement system helps a Scout grow in self-reliance</a:t>
            </a:r>
            <a:endParaRPr lang="en-US" dirty="0"/>
          </a:p>
        </p:txBody>
      </p:sp>
      <p:sp>
        <p:nvSpPr>
          <p:cNvPr id="4" name="Date Placeholder 3"/>
          <p:cNvSpPr>
            <a:spLocks noGrp="1"/>
          </p:cNvSpPr>
          <p:nvPr>
            <p:ph type="dt" idx="1"/>
          </p:nvPr>
        </p:nvSpPr>
        <p:spPr/>
        <p:txBody>
          <a:bodyPr/>
          <a:lstStyle/>
          <a:p>
            <a:fld id="{E7F66E04-E051-497F-BB9E-2FB151734CC3}" type="datetime1">
              <a:rPr lang="en-US" altLang="en-US" smtClean="0"/>
              <a:pPr/>
              <a:t>10/19/2018</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1D766A00-B2A3-41B2-9C38-3F016FD53E00}" type="slidenum">
              <a:rPr lang="en-US" altLang="en-US" smtClean="0"/>
              <a:pPr/>
              <a:t>9</a:t>
            </a:fld>
            <a:endParaRPr lang="en-US" altLang="en-US"/>
          </a:p>
        </p:txBody>
      </p:sp>
    </p:spTree>
    <p:extLst>
      <p:ext uri="{BB962C8B-B14F-4D97-AF65-F5344CB8AC3E}">
        <p14:creationId xmlns:p14="http://schemas.microsoft.com/office/powerpoint/2010/main" val="3309223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b="1" i="0" u="none" strike="noStrike" kern="1200" baseline="0" dirty="0">
                <a:solidFill>
                  <a:schemeClr val="tx1"/>
                </a:solidFill>
                <a:latin typeface="+mn-lt"/>
                <a:ea typeface="ヒラギノ角ゴ Pro W3" charset="0"/>
                <a:cs typeface="ヒラギノ角ゴ Pro W3" charset="0"/>
              </a:rPr>
              <a:t>The Chartered Organization</a:t>
            </a:r>
            <a:endParaRPr lang="en-US" sz="1200" b="0" i="0" u="none" strike="noStrike" kern="1200" baseline="0" dirty="0">
              <a:solidFill>
                <a:schemeClr val="tx1"/>
              </a:solidFill>
              <a:latin typeface="+mn-lt"/>
              <a:ea typeface="ヒラギノ角ゴ Pro W3" charset="0"/>
              <a:cs typeface="ヒラギノ角ゴ Pro W3" charset="0"/>
            </a:endParaRPr>
          </a:p>
          <a:p>
            <a:r>
              <a:rPr lang="en-US" sz="1200" b="0" i="0" u="none" strike="noStrike" kern="1200" baseline="0" dirty="0">
                <a:solidFill>
                  <a:schemeClr val="tx1"/>
                </a:solidFill>
                <a:latin typeface="+mn-lt"/>
                <a:ea typeface="ヒラギノ角ゴ Pro W3" charset="0"/>
                <a:cs typeface="ヒラギノ角ゴ Pro W3" charset="0"/>
              </a:rPr>
              <a:t>15 minutes</a:t>
            </a:r>
          </a:p>
          <a:p>
            <a:endParaRPr lang="en-US" sz="1200" b="0" i="0" u="none" strike="noStrike" kern="1200" baseline="0" dirty="0">
              <a:solidFill>
                <a:schemeClr val="tx1"/>
              </a:solidFill>
              <a:latin typeface="+mn-lt"/>
              <a:ea typeface="ヒラギノ角ゴ Pro W3" charset="0"/>
            </a:endParaRPr>
          </a:p>
          <a:p>
            <a:r>
              <a:rPr lang="en-US" sz="1200" b="0" i="0" u="none" strike="noStrike" kern="1200" baseline="0" dirty="0">
                <a:solidFill>
                  <a:schemeClr val="tx1"/>
                </a:solidFill>
                <a:latin typeface="+mn-lt"/>
                <a:ea typeface="ヒラギノ角ゴ Pro W3" charset="0"/>
                <a:cs typeface="ヒラギノ角ゴ Pro W3" charset="0"/>
              </a:rPr>
              <a:t>References:</a:t>
            </a:r>
          </a:p>
          <a:p>
            <a:r>
              <a:rPr lang="en-US" sz="1200" b="0" i="0" u="none" strike="noStrike" kern="1200" baseline="0" dirty="0">
                <a:solidFill>
                  <a:schemeClr val="tx1"/>
                </a:solidFill>
                <a:latin typeface="+mn-lt"/>
                <a:ea typeface="ヒラギノ角ゴ Pro W3" charset="0"/>
                <a:cs typeface="ヒラギノ角ゴ Pro W3" charset="0"/>
              </a:rPr>
              <a:t>—</a:t>
            </a:r>
            <a:r>
              <a:rPr lang="en-US" sz="1200" b="0" i="1" u="none" strike="noStrike" kern="1200" baseline="0" dirty="0">
                <a:solidFill>
                  <a:schemeClr val="tx1"/>
                </a:solidFill>
                <a:latin typeface="+mn-lt"/>
                <a:ea typeface="ヒラギノ角ゴ Pro W3" charset="0"/>
                <a:cs typeface="ヒラギノ角ゴ Pro W3" charset="0"/>
              </a:rPr>
              <a:t>The Chartered Organization Representative Guidebook, </a:t>
            </a:r>
            <a:r>
              <a:rPr lang="en-US" sz="1200" b="0" i="0" u="none" strike="noStrike" kern="1200" baseline="0" dirty="0">
                <a:solidFill>
                  <a:schemeClr val="tx1"/>
                </a:solidFill>
                <a:latin typeface="+mn-lt"/>
                <a:ea typeface="ヒラギノ角ゴ Pro W3" charset="0"/>
                <a:cs typeface="ヒラギノ角ゴ Pro W3" charset="0"/>
              </a:rPr>
              <a:t>No. 511-421</a:t>
            </a:r>
          </a:p>
          <a:p>
            <a:r>
              <a:rPr lang="en-US" sz="1200" b="0" i="0" u="none" strike="noStrike" kern="1200" baseline="0" dirty="0">
                <a:solidFill>
                  <a:schemeClr val="tx1"/>
                </a:solidFill>
                <a:latin typeface="+mn-lt"/>
                <a:ea typeface="ヒラギノ角ゴ Pro W3" charset="0"/>
                <a:cs typeface="ヒラギノ角ゴ Pro W3" charset="0"/>
              </a:rPr>
              <a:t>—</a:t>
            </a:r>
            <a:r>
              <a:rPr lang="en-US" sz="1200" b="0" i="1" u="none" strike="noStrike" kern="1200" baseline="0" dirty="0">
                <a:solidFill>
                  <a:schemeClr val="tx1"/>
                </a:solidFill>
                <a:latin typeface="+mn-lt"/>
                <a:ea typeface="ヒラギノ角ゴ Pro W3" charset="0"/>
                <a:cs typeface="ヒラギノ角ゴ Pro W3" charset="0"/>
              </a:rPr>
              <a:t>Troop Committee Guidebook, </a:t>
            </a:r>
            <a:r>
              <a:rPr lang="en-US" sz="1200" b="0" i="0" u="none" strike="noStrike" kern="1200" baseline="0" dirty="0">
                <a:solidFill>
                  <a:schemeClr val="tx1"/>
                </a:solidFill>
                <a:latin typeface="+mn-lt"/>
                <a:ea typeface="ヒラギノ角ゴ Pro W3" charset="0"/>
                <a:cs typeface="ヒラギノ角ゴ Pro W3" charset="0"/>
              </a:rPr>
              <a:t>No. 34505 (SKU 616928)</a:t>
            </a:r>
          </a:p>
          <a:p>
            <a:endParaRPr lang="en-US" sz="1200" b="0" i="0" u="none" strike="noStrike" kern="1200" baseline="0" dirty="0">
              <a:solidFill>
                <a:schemeClr val="tx1"/>
              </a:solidFill>
              <a:latin typeface="+mn-lt"/>
              <a:ea typeface="ヒラギノ角ゴ Pro W3" charset="0"/>
            </a:endParaRPr>
          </a:p>
          <a:p>
            <a:endParaRPr lang="en-US" sz="1200" b="0" i="0" u="none" strike="noStrike" kern="1200" baseline="0" dirty="0">
              <a:solidFill>
                <a:schemeClr val="tx1"/>
              </a:solidFill>
              <a:latin typeface="+mn-lt"/>
              <a:ea typeface="ヒラギノ角ゴ Pro W3" charset="0"/>
            </a:endParaRP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The BSA grants an annual charter to a community organization to operate a Boy Scout troop.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The troop is “owned” by the chartered organization.</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Chartered organization is responsible for selecting leadership, providing a meeting place, and promoting a good program within the framework of the policies and standards of the BSA.</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The troop committee works on behalf of the chartered organization to ensure the troop operates within the organization’s and the BSA’s policies.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The committee also supports the Scoutmaster in helping the troop succeed.</a:t>
            </a:r>
          </a:p>
          <a:p>
            <a:pPr marL="0" indent="0">
              <a:buFont typeface="Arial" panose="020B0604020202020204" pitchFamily="34" charset="0"/>
              <a:buNone/>
            </a:pPr>
            <a:endParaRPr lang="en-US" sz="1200" b="0" i="0" u="none" strike="noStrike" kern="1200" baseline="0" dirty="0">
              <a:solidFill>
                <a:schemeClr val="tx1"/>
              </a:solidFill>
              <a:latin typeface="+mn-lt"/>
              <a:ea typeface="ヒラギノ角ゴ Pro W3" charset="0"/>
            </a:endParaRPr>
          </a:p>
          <a:p>
            <a:pPr marL="0" indent="0">
              <a:buFont typeface="Arial" panose="020B0604020202020204" pitchFamily="34" charset="0"/>
              <a:buNone/>
            </a:pPr>
            <a:endParaRPr lang="en-US" sz="1200" b="0" i="0" u="none" strike="noStrike" kern="1200" baseline="0" dirty="0">
              <a:solidFill>
                <a:schemeClr val="tx1"/>
              </a:solidFill>
              <a:latin typeface="+mn-lt"/>
              <a:ea typeface="ヒラギノ角ゴ Pro W3" charset="0"/>
            </a:endParaRPr>
          </a:p>
        </p:txBody>
      </p:sp>
      <p:sp>
        <p:nvSpPr>
          <p:cNvPr id="4" name="Date Placeholder 3"/>
          <p:cNvSpPr>
            <a:spLocks noGrp="1"/>
          </p:cNvSpPr>
          <p:nvPr>
            <p:ph type="dt" idx="1"/>
          </p:nvPr>
        </p:nvSpPr>
        <p:spPr/>
        <p:txBody>
          <a:bodyPr/>
          <a:lstStyle/>
          <a:p>
            <a:fld id="{E7F66E04-E051-497F-BB9E-2FB151734CC3}" type="datetime1">
              <a:rPr lang="en-US" altLang="en-US" smtClean="0"/>
              <a:pPr/>
              <a:t>10/19/2018</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1D766A00-B2A3-41B2-9C38-3F016FD53E00}" type="slidenum">
              <a:rPr lang="en-US" altLang="en-US" smtClean="0"/>
              <a:pPr/>
              <a:t>10</a:t>
            </a:fld>
            <a:endParaRPr lang="en-US" altLang="en-US"/>
          </a:p>
        </p:txBody>
      </p:sp>
    </p:spTree>
    <p:extLst>
      <p:ext uri="{BB962C8B-B14F-4D97-AF65-F5344CB8AC3E}">
        <p14:creationId xmlns:p14="http://schemas.microsoft.com/office/powerpoint/2010/main" val="368511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b="1" i="0" u="none" strike="noStrike" kern="1200" baseline="0" dirty="0">
                <a:solidFill>
                  <a:schemeClr val="tx1"/>
                </a:solidFill>
                <a:latin typeface="+mn-lt"/>
                <a:ea typeface="ヒラギノ角ゴ Pro W3" charset="0"/>
                <a:cs typeface="ヒラギノ角ゴ Pro W3" charset="0"/>
              </a:rPr>
              <a:t>Chartered Organization Representative</a:t>
            </a:r>
          </a:p>
          <a:p>
            <a:endParaRPr lang="en-US" sz="1200" b="0" i="0" u="none" strike="noStrike" kern="1200" baseline="0" dirty="0">
              <a:solidFill>
                <a:schemeClr val="tx1"/>
              </a:solidFill>
              <a:latin typeface="+mn-lt"/>
              <a:ea typeface="ヒラギノ角ゴ Pro W3" charset="0"/>
              <a:cs typeface="ヒラギノ角ゴ Pro W3" charset="0"/>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kern="1200" baseline="0" dirty="0">
                <a:solidFill>
                  <a:schemeClr val="tx1"/>
                </a:solidFill>
                <a:latin typeface="+mn-lt"/>
                <a:ea typeface="ヒラギノ角ゴ Pro W3" charset="0"/>
                <a:cs typeface="ヒラギノ角ゴ Pro W3" charset="0"/>
              </a:rPr>
              <a:t>The chartered organization representative is a member of the chartered organization who serves as a liaison between the troop, the organization, and the BSA local council. Primary responsibility is to recruit the troop committee and help it recruit a Scoutmaster and assistant Scoutmasters. The chartered organization representative sees to it that all adults involved serve the best interests of the chartered organization and the BSA.</a:t>
            </a:r>
            <a:endParaRPr lang="en-US" dirty="0"/>
          </a:p>
          <a:p>
            <a:endParaRPr lang="en-US" sz="1200" b="0" i="0" u="none" strike="noStrike" kern="1200" baseline="0" dirty="0">
              <a:solidFill>
                <a:schemeClr val="tx1"/>
              </a:solidFill>
              <a:latin typeface="+mn-lt"/>
              <a:ea typeface="ヒラギノ角ゴ Pro W3" charset="0"/>
              <a:cs typeface="ヒラギノ角ゴ Pro W3" charset="0"/>
            </a:endParaRPr>
          </a:p>
          <a:p>
            <a:r>
              <a:rPr lang="en-US" sz="1200" b="0" i="0" u="none" strike="noStrike" kern="1200" baseline="0" dirty="0">
                <a:solidFill>
                  <a:schemeClr val="tx1"/>
                </a:solidFill>
                <a:latin typeface="+mn-lt"/>
                <a:ea typeface="ヒラギノ角ゴ Pro W3" charset="0"/>
                <a:cs typeface="ヒラギノ角ゴ Pro W3" charset="0"/>
              </a:rPr>
              <a:t>In addition, the chartered organization representative:</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Functions as head of the “Scouting department” in the chartered organization</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Is a member of the troop’s Key 3</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Secures district help if needed</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Encourages training and participation in relevant activities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Maintains a close relationship with the troop committee chair</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Helps recruit other adult leaders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Assists with the troop’s annual charter renewal</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Encourages service to the organization</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Serves as a voting member of the BSA local council</a:t>
            </a:r>
          </a:p>
          <a:p>
            <a:endParaRPr lang="en-US" sz="1200" b="0" i="0" u="none" strike="noStrike" kern="1200" baseline="0" dirty="0">
              <a:solidFill>
                <a:schemeClr val="tx1"/>
              </a:solidFill>
              <a:latin typeface="+mn-lt"/>
              <a:ea typeface="ヒラギノ角ゴ Pro W3" charset="0"/>
              <a:cs typeface="ヒラギノ角ゴ Pro W3" charset="0"/>
            </a:endParaRPr>
          </a:p>
          <a:p>
            <a:r>
              <a:rPr lang="en-US" sz="1200" b="1" i="0" u="none" strike="noStrike" kern="1200" baseline="0" dirty="0">
                <a:solidFill>
                  <a:schemeClr val="tx1"/>
                </a:solidFill>
                <a:latin typeface="+mn-lt"/>
                <a:ea typeface="ヒラギノ角ゴ Pro W3" charset="0"/>
                <a:cs typeface="ヒラギノ角ゴ Pro W3" charset="0"/>
              </a:rPr>
              <a:t>Activity </a:t>
            </a:r>
            <a:r>
              <a:rPr lang="en-US" sz="1200" b="0" i="0" u="none" strike="noStrike" kern="1200" baseline="0" dirty="0">
                <a:solidFill>
                  <a:schemeClr val="tx1"/>
                </a:solidFill>
                <a:latin typeface="+mn-lt"/>
                <a:ea typeface="ヒラギノ角ゴ Pro W3" charset="0"/>
                <a:cs typeface="ヒラギノ角ゴ Pro W3" charset="0"/>
              </a:rPr>
              <a:t>– Fill in the TOP of the org chart</a:t>
            </a:r>
          </a:p>
        </p:txBody>
      </p:sp>
      <p:sp>
        <p:nvSpPr>
          <p:cNvPr id="4" name="Date Placeholder 3"/>
          <p:cNvSpPr>
            <a:spLocks noGrp="1"/>
          </p:cNvSpPr>
          <p:nvPr>
            <p:ph type="dt" idx="1"/>
          </p:nvPr>
        </p:nvSpPr>
        <p:spPr/>
        <p:txBody>
          <a:bodyPr/>
          <a:lstStyle/>
          <a:p>
            <a:fld id="{E7F66E04-E051-497F-BB9E-2FB151734CC3}" type="datetime1">
              <a:rPr lang="en-US" altLang="en-US" smtClean="0"/>
              <a:pPr/>
              <a:t>10/19/2018</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1D766A00-B2A3-41B2-9C38-3F016FD53E00}" type="slidenum">
              <a:rPr lang="en-US" altLang="en-US" smtClean="0"/>
              <a:pPr/>
              <a:t>11</a:t>
            </a:fld>
            <a:endParaRPr lang="en-US" altLang="en-US"/>
          </a:p>
        </p:txBody>
      </p:sp>
    </p:spTree>
    <p:extLst>
      <p:ext uri="{BB962C8B-B14F-4D97-AF65-F5344CB8AC3E}">
        <p14:creationId xmlns:p14="http://schemas.microsoft.com/office/powerpoint/2010/main" val="885846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ヒラギノ角ゴ Pro W3" charset="0"/>
                <a:cs typeface="ヒラギノ角ゴ Pro W3" charset="0"/>
              </a:rPr>
              <a:t>Troop Leadership</a:t>
            </a:r>
          </a:p>
          <a:p>
            <a:r>
              <a:rPr lang="en-US" sz="1200" b="0" i="0" u="none" strike="noStrike" kern="1200" baseline="0" dirty="0">
                <a:solidFill>
                  <a:schemeClr val="tx1"/>
                </a:solidFill>
                <a:latin typeface="+mn-lt"/>
                <a:ea typeface="ヒラギノ角ゴ Pro W3" charset="0"/>
                <a:cs typeface="ヒラギノ角ゴ Pro W3" charset="0"/>
              </a:rPr>
              <a:t>Time 30 minutes</a:t>
            </a:r>
          </a:p>
          <a:p>
            <a:endParaRPr lang="en-US" dirty="0"/>
          </a:p>
        </p:txBody>
      </p:sp>
      <p:sp>
        <p:nvSpPr>
          <p:cNvPr id="4" name="Date Placeholder 3"/>
          <p:cNvSpPr>
            <a:spLocks noGrp="1"/>
          </p:cNvSpPr>
          <p:nvPr>
            <p:ph type="dt" idx="1"/>
          </p:nvPr>
        </p:nvSpPr>
        <p:spPr/>
        <p:txBody>
          <a:bodyPr/>
          <a:lstStyle/>
          <a:p>
            <a:fld id="{E7F66E04-E051-497F-BB9E-2FB151734CC3}" type="datetime1">
              <a:rPr lang="en-US" altLang="en-US" smtClean="0"/>
              <a:pPr/>
              <a:t>10/19/2018</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1D766A00-B2A3-41B2-9C38-3F016FD53E00}" type="slidenum">
              <a:rPr lang="en-US" altLang="en-US" smtClean="0"/>
              <a:pPr/>
              <a:t>12</a:t>
            </a:fld>
            <a:endParaRPr lang="en-US" altLang="en-US"/>
          </a:p>
        </p:txBody>
      </p:sp>
    </p:spTree>
    <p:extLst>
      <p:ext uri="{BB962C8B-B14F-4D97-AF65-F5344CB8AC3E}">
        <p14:creationId xmlns:p14="http://schemas.microsoft.com/office/powerpoint/2010/main" val="4057199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Key 3 Positions from the org chart</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troop committee chair</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the Scoutmaster</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the chartered organization representative</a:t>
            </a:r>
          </a:p>
          <a:p>
            <a:pPr marL="171450" indent="-171450">
              <a:buFont typeface="Arial" panose="020B0604020202020204" pitchFamily="34" charset="0"/>
              <a:buChar char="•"/>
            </a:pPr>
            <a:endParaRPr lang="en-US" sz="1200" b="0" i="0" u="none" strike="noStrike" kern="1200" baseline="0" dirty="0">
              <a:solidFill>
                <a:schemeClr val="tx1"/>
              </a:solidFill>
              <a:latin typeface="+mn-lt"/>
              <a:ea typeface="ヒラギノ角ゴ Pro W3" charset="0"/>
            </a:endParaRPr>
          </a:p>
          <a:p>
            <a:pPr marL="0" indent="0">
              <a:buFont typeface="Arial" panose="020B0604020202020204" pitchFamily="34" charset="0"/>
              <a:buNone/>
            </a:pPr>
            <a:endParaRPr lang="en-US" dirty="0"/>
          </a:p>
        </p:txBody>
      </p:sp>
      <p:sp>
        <p:nvSpPr>
          <p:cNvPr id="4" name="Date Placeholder 3"/>
          <p:cNvSpPr>
            <a:spLocks noGrp="1"/>
          </p:cNvSpPr>
          <p:nvPr>
            <p:ph type="dt" idx="1"/>
          </p:nvPr>
        </p:nvSpPr>
        <p:spPr/>
        <p:txBody>
          <a:bodyPr/>
          <a:lstStyle/>
          <a:p>
            <a:fld id="{E7F66E04-E051-497F-BB9E-2FB151734CC3}" type="datetime1">
              <a:rPr lang="en-US" altLang="en-US" smtClean="0"/>
              <a:pPr/>
              <a:t>10/19/2018</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1D766A00-B2A3-41B2-9C38-3F016FD53E00}" type="slidenum">
              <a:rPr lang="en-US" altLang="en-US" smtClean="0"/>
              <a:pPr/>
              <a:t>13</a:t>
            </a:fld>
            <a:endParaRPr lang="en-US" altLang="en-US"/>
          </a:p>
        </p:txBody>
      </p:sp>
    </p:spTree>
    <p:extLst>
      <p:ext uri="{BB962C8B-B14F-4D97-AF65-F5344CB8AC3E}">
        <p14:creationId xmlns:p14="http://schemas.microsoft.com/office/powerpoint/2010/main" val="2126358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ヒラギノ角ゴ Pro W3" charset="0"/>
                <a:cs typeface="ヒラギノ角ゴ Pro W3" charset="0"/>
              </a:rPr>
              <a:t>Troop Committee Organization and Responsibilities</a:t>
            </a:r>
          </a:p>
          <a:p>
            <a:r>
              <a:rPr lang="en-US" sz="1200" b="0" i="0" u="none" strike="noStrike" kern="1200" baseline="0" dirty="0">
                <a:solidFill>
                  <a:schemeClr val="tx1"/>
                </a:solidFill>
                <a:latin typeface="+mn-lt"/>
                <a:ea typeface="ヒラギノ角ゴ Pro W3" charset="0"/>
                <a:cs typeface="ヒラギノ角ゴ Pro W3" charset="0"/>
              </a:rPr>
              <a:t>Time 40 minutes</a:t>
            </a:r>
          </a:p>
          <a:p>
            <a:r>
              <a:rPr lang="en-US" sz="1200" b="0" i="0" u="none" strike="noStrike" kern="1200" baseline="0" dirty="0">
                <a:solidFill>
                  <a:schemeClr val="tx1"/>
                </a:solidFill>
                <a:latin typeface="+mn-lt"/>
                <a:ea typeface="ヒラギノ角ゴ Pro W3" charset="0"/>
                <a:cs typeface="ヒラギノ角ゴ Pro W3" charset="0"/>
              </a:rPr>
              <a:t>• Materials:</a:t>
            </a:r>
          </a:p>
          <a:p>
            <a:r>
              <a:rPr lang="en-US" sz="1200" b="0" i="0" u="none" strike="noStrike" kern="1200" baseline="0" dirty="0">
                <a:solidFill>
                  <a:schemeClr val="tx1"/>
                </a:solidFill>
                <a:latin typeface="+mn-lt"/>
                <a:ea typeface="ヒラギノ角ゴ Pro W3" charset="0"/>
                <a:cs typeface="ヒラギノ角ゴ Pro W3" charset="0"/>
              </a:rPr>
              <a:t>— Troop committee position descriptions cut out and pasted onto 4” x 5” notecards</a:t>
            </a:r>
          </a:p>
          <a:p>
            <a:r>
              <a:rPr lang="en-US" sz="1200" b="0" i="0" u="none" strike="noStrike" kern="1200" baseline="0" dirty="0">
                <a:solidFill>
                  <a:schemeClr val="tx1"/>
                </a:solidFill>
                <a:latin typeface="+mn-lt"/>
                <a:ea typeface="ヒラギノ角ゴ Pro W3" charset="0"/>
                <a:cs typeface="ヒラギノ角ゴ Pro W3" charset="0"/>
              </a:rPr>
              <a:t>(Appendix E)</a:t>
            </a:r>
          </a:p>
          <a:p>
            <a:r>
              <a:rPr lang="en-US" sz="1200" b="0" i="0" u="none" strike="noStrike" kern="1200" baseline="0" dirty="0">
                <a:solidFill>
                  <a:schemeClr val="tx1"/>
                </a:solidFill>
                <a:latin typeface="+mn-lt"/>
                <a:ea typeface="ヒラギノ角ゴ Pro W3" charset="0"/>
                <a:cs typeface="ヒラギノ角ゴ Pro W3" charset="0"/>
              </a:rPr>
              <a:t>• References:</a:t>
            </a:r>
          </a:p>
          <a:p>
            <a:r>
              <a:rPr lang="en-US" sz="1200" b="0" i="0" u="none" strike="noStrike" kern="1200" baseline="0" dirty="0">
                <a:solidFill>
                  <a:schemeClr val="tx1"/>
                </a:solidFill>
                <a:latin typeface="+mn-lt"/>
                <a:ea typeface="ヒラギノ角ゴ Pro W3" charset="0"/>
                <a:cs typeface="ヒラギノ角ゴ Pro W3" charset="0"/>
              </a:rPr>
              <a:t>— </a:t>
            </a:r>
            <a:r>
              <a:rPr lang="en-US" sz="1200" b="0" i="1" u="none" strike="noStrike" kern="1200" baseline="0" dirty="0">
                <a:solidFill>
                  <a:schemeClr val="tx1"/>
                </a:solidFill>
                <a:latin typeface="+mn-lt"/>
                <a:ea typeface="ヒラギノ角ゴ Pro W3" charset="0"/>
                <a:cs typeface="ヒラギノ角ゴ Pro W3" charset="0"/>
              </a:rPr>
              <a:t>Troop Committee Guidebook, </a:t>
            </a:r>
            <a:r>
              <a:rPr lang="en-US" sz="1200" b="0" i="0" u="none" strike="noStrike" kern="1200" baseline="0" dirty="0">
                <a:solidFill>
                  <a:schemeClr val="tx1"/>
                </a:solidFill>
                <a:latin typeface="+mn-lt"/>
                <a:ea typeface="ヒラギノ角ゴ Pro W3" charset="0"/>
                <a:cs typeface="ヒラギノ角ゴ Pro W3" charset="0"/>
              </a:rPr>
              <a:t>No. 34505 (SKU 616928)</a:t>
            </a:r>
          </a:p>
          <a:p>
            <a:r>
              <a:rPr lang="en-US" sz="1200" b="0" i="0" u="none" strike="noStrike" kern="1200" baseline="0" dirty="0">
                <a:solidFill>
                  <a:schemeClr val="tx1"/>
                </a:solidFill>
                <a:latin typeface="+mn-lt"/>
                <a:ea typeface="ヒラギノ角ゴ Pro W3" charset="0"/>
                <a:cs typeface="ヒラギノ角ゴ Pro W3" charset="0"/>
              </a:rPr>
              <a:t>• Handouts:</a:t>
            </a:r>
          </a:p>
          <a:p>
            <a:r>
              <a:rPr lang="en-US" sz="1200" b="0" i="0" u="none" strike="noStrike" kern="1200" baseline="0" dirty="0">
                <a:solidFill>
                  <a:schemeClr val="tx1"/>
                </a:solidFill>
                <a:latin typeface="+mn-lt"/>
                <a:ea typeface="ヒラギノ角ゴ Pro W3" charset="0"/>
                <a:cs typeface="ヒラギノ角ゴ Pro W3" charset="0"/>
              </a:rPr>
              <a:t>— Sample Troop Committee Meeting Agenda (Appendix G)</a:t>
            </a:r>
          </a:p>
          <a:p>
            <a:endParaRPr lang="en-US" sz="1200" b="0" i="0" u="none" strike="noStrike" kern="1200" baseline="0" dirty="0">
              <a:solidFill>
                <a:schemeClr val="tx1"/>
              </a:solidFill>
              <a:latin typeface="+mn-lt"/>
              <a:ea typeface="ヒラギノ角ゴ Pro W3" charset="0"/>
            </a:endParaRPr>
          </a:p>
          <a:p>
            <a:endParaRPr lang="en-US" dirty="0"/>
          </a:p>
        </p:txBody>
      </p:sp>
      <p:sp>
        <p:nvSpPr>
          <p:cNvPr id="4" name="Date Placeholder 3"/>
          <p:cNvSpPr>
            <a:spLocks noGrp="1"/>
          </p:cNvSpPr>
          <p:nvPr>
            <p:ph type="dt" idx="1"/>
          </p:nvPr>
        </p:nvSpPr>
        <p:spPr/>
        <p:txBody>
          <a:bodyPr/>
          <a:lstStyle/>
          <a:p>
            <a:fld id="{E7F66E04-E051-497F-BB9E-2FB151734CC3}" type="datetime1">
              <a:rPr lang="en-US" altLang="en-US" smtClean="0"/>
              <a:pPr/>
              <a:t>10/19/2018</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1D766A00-B2A3-41B2-9C38-3F016FD53E00}" type="slidenum">
              <a:rPr lang="en-US" altLang="en-US" smtClean="0"/>
              <a:pPr/>
              <a:t>14</a:t>
            </a:fld>
            <a:endParaRPr lang="en-US" altLang="en-US"/>
          </a:p>
        </p:txBody>
      </p:sp>
    </p:spTree>
    <p:extLst>
      <p:ext uri="{BB962C8B-B14F-4D97-AF65-F5344CB8AC3E}">
        <p14:creationId xmlns:p14="http://schemas.microsoft.com/office/powerpoint/2010/main" val="23160645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The troop committee supports the Scoutmaster in delivering a quality troop program.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Members ensure quality adult leadership is recruited and trained.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Handles troop administration and is responsible for finances, adequate funding, and disbursements in line with the approved budget.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Obtains, maintains, and properly cares for troop property.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Ensures the troop has an outdoor program with a minimum of 10 days and nights of camping per year.</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Serve on boards of review and plan and conduct courts of honor.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Support the Scoutmaster in working with individual boys and handling problems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Provides for the special needs and assistance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Helps with the Friends of Scouting campaign</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Handles charter renewal and advancement</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Ensures adults are current with Youth Protection training</a:t>
            </a:r>
          </a:p>
        </p:txBody>
      </p:sp>
      <p:sp>
        <p:nvSpPr>
          <p:cNvPr id="4" name="Date Placeholder 3"/>
          <p:cNvSpPr>
            <a:spLocks noGrp="1"/>
          </p:cNvSpPr>
          <p:nvPr>
            <p:ph type="dt" idx="1"/>
          </p:nvPr>
        </p:nvSpPr>
        <p:spPr/>
        <p:txBody>
          <a:bodyPr/>
          <a:lstStyle/>
          <a:p>
            <a:fld id="{E7F66E04-E051-497F-BB9E-2FB151734CC3}" type="datetime1">
              <a:rPr lang="en-US" altLang="en-US" smtClean="0"/>
              <a:pPr/>
              <a:t>10/19/2018</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1D766A00-B2A3-41B2-9C38-3F016FD53E00}" type="slidenum">
              <a:rPr lang="en-US" altLang="en-US" smtClean="0"/>
              <a:pPr/>
              <a:t>15</a:t>
            </a:fld>
            <a:endParaRPr lang="en-US" altLang="en-US"/>
          </a:p>
        </p:txBody>
      </p:sp>
    </p:spTree>
    <p:extLst>
      <p:ext uri="{BB962C8B-B14F-4D97-AF65-F5344CB8AC3E}">
        <p14:creationId xmlns:p14="http://schemas.microsoft.com/office/powerpoint/2010/main" val="41026459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b="0" i="0" u="none" strike="noStrike" kern="1200" baseline="0" dirty="0">
                <a:solidFill>
                  <a:schemeClr val="tx1"/>
                </a:solidFill>
                <a:latin typeface="+mn-lt"/>
                <a:ea typeface="ヒラギノ角ゴ Pro W3" charset="0"/>
                <a:cs typeface="ヒラギノ角ゴ Pro W3" charset="0"/>
              </a:rPr>
              <a:t>The minimum number of committee members is three, one of whom serves as a committee chair.</a:t>
            </a:r>
          </a:p>
          <a:p>
            <a:r>
              <a:rPr lang="en-US" sz="1200" b="0" i="0" u="none" strike="noStrike" kern="1200" baseline="0" dirty="0">
                <a:solidFill>
                  <a:schemeClr val="tx1"/>
                </a:solidFill>
                <a:latin typeface="+mn-lt"/>
                <a:ea typeface="ヒラギノ角ゴ Pro W3" charset="0"/>
                <a:cs typeface="ヒラギノ角ゴ Pro W3" charset="0"/>
              </a:rPr>
              <a:t>There is no maximum number of committee members</a:t>
            </a:r>
          </a:p>
          <a:p>
            <a:endParaRPr lang="en-US" dirty="0"/>
          </a:p>
          <a:p>
            <a:r>
              <a:rPr lang="en-US" dirty="0"/>
              <a:t>Lots of other positions and opportunities for adults to help.</a:t>
            </a:r>
          </a:p>
          <a:p>
            <a:endParaRPr lang="en-US" dirty="0"/>
          </a:p>
          <a:p>
            <a:r>
              <a:rPr lang="en-US" sz="1200" b="0" i="0" u="none" strike="noStrike" kern="1200" baseline="0" dirty="0">
                <a:solidFill>
                  <a:schemeClr val="tx1"/>
                </a:solidFill>
                <a:latin typeface="+mn-lt"/>
                <a:ea typeface="ヒラギノ角ゴ Pro W3" charset="0"/>
                <a:cs typeface="ヒラギノ角ゴ Pro W3" charset="0"/>
              </a:rPr>
              <a:t>Troop Committee Meeting</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Be prepared - the troop committee meeting should not last longer than an hour and a half.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The committee chair should ensure the meeting keeps moving.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Long meeting can discourage participation</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See the sample meeting agenda in the guidebook and in Appendix G.</a:t>
            </a:r>
          </a:p>
          <a:p>
            <a:endParaRPr lang="en-US" sz="1200" b="0" i="0" u="none" strike="noStrike" kern="1200" baseline="0" dirty="0">
              <a:solidFill>
                <a:schemeClr val="tx1"/>
              </a:solidFill>
              <a:latin typeface="+mn-lt"/>
              <a:ea typeface="ヒラギノ角ゴ Pro W3" charset="0"/>
            </a:endParaRPr>
          </a:p>
          <a:p>
            <a:r>
              <a:rPr lang="en-US" sz="1200" b="0" i="0" u="none" strike="noStrike" kern="1200" baseline="0" dirty="0">
                <a:solidFill>
                  <a:schemeClr val="tx1"/>
                </a:solidFill>
                <a:latin typeface="+mn-lt"/>
                <a:ea typeface="ヒラギノ角ゴ Pro W3" charset="0"/>
                <a:cs typeface="ヒラギノ角ゴ Pro W3" charset="0"/>
              </a:rPr>
              <a:t>Annual Program Planning Conference</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The PLC, not the adult leaders, is responsible for planning the troop’s activities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The Scoutmaster should submit the troop’s yearly plan to the troop committee for its support</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The committee may make alternative suggestions for the patrol leaders’ council to consider</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Avoid conflicts  with the Chartered Org - clear the program calendar in advance with the COR</a:t>
            </a:r>
            <a:endParaRPr lang="en-US" dirty="0"/>
          </a:p>
        </p:txBody>
      </p:sp>
      <p:sp>
        <p:nvSpPr>
          <p:cNvPr id="4" name="Date Placeholder 3"/>
          <p:cNvSpPr>
            <a:spLocks noGrp="1"/>
          </p:cNvSpPr>
          <p:nvPr>
            <p:ph type="dt" idx="1"/>
          </p:nvPr>
        </p:nvSpPr>
        <p:spPr/>
        <p:txBody>
          <a:bodyPr/>
          <a:lstStyle/>
          <a:p>
            <a:fld id="{E7F66E04-E051-497F-BB9E-2FB151734CC3}" type="datetime1">
              <a:rPr lang="en-US" altLang="en-US" smtClean="0"/>
              <a:pPr/>
              <a:t>10/19/2018</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1D766A00-B2A3-41B2-9C38-3F016FD53E00}" type="slidenum">
              <a:rPr lang="en-US" altLang="en-US" smtClean="0"/>
              <a:pPr/>
              <a:t>16</a:t>
            </a:fld>
            <a:endParaRPr lang="en-US" altLang="en-US"/>
          </a:p>
        </p:txBody>
      </p:sp>
    </p:spTree>
    <p:extLst>
      <p:ext uri="{BB962C8B-B14F-4D97-AF65-F5344CB8AC3E}">
        <p14:creationId xmlns:p14="http://schemas.microsoft.com/office/powerpoint/2010/main" val="26417859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b="1" i="0" u="none" strike="noStrike" kern="1200" baseline="0" dirty="0">
                <a:solidFill>
                  <a:schemeClr val="tx1"/>
                </a:solidFill>
                <a:latin typeface="+mn-lt"/>
                <a:ea typeface="ヒラギノ角ゴ Pro W3" charset="0"/>
                <a:cs typeface="ヒラギノ角ゴ Pro W3" charset="0"/>
              </a:rPr>
              <a:t>Selecting and Retaining Adult Leaders</a:t>
            </a:r>
          </a:p>
          <a:p>
            <a:r>
              <a:rPr lang="en-US" sz="1200" b="0" i="0" u="none" strike="noStrike" kern="1200" baseline="0" dirty="0">
                <a:solidFill>
                  <a:schemeClr val="tx1"/>
                </a:solidFill>
                <a:latin typeface="+mn-lt"/>
                <a:ea typeface="ヒラギノ角ゴ Pro W3" charset="0"/>
                <a:cs typeface="ヒラギノ角ゴ Pro W3" charset="0"/>
              </a:rPr>
              <a:t>Time</a:t>
            </a:r>
          </a:p>
          <a:p>
            <a:r>
              <a:rPr lang="en-US" sz="1200" b="0" i="0" u="none" strike="noStrike" kern="1200" baseline="0" dirty="0">
                <a:solidFill>
                  <a:schemeClr val="tx1"/>
                </a:solidFill>
                <a:latin typeface="+mn-lt"/>
                <a:ea typeface="ヒラギノ角ゴ Pro W3" charset="0"/>
                <a:cs typeface="ヒラギノ角ゴ Pro W3" charset="0"/>
              </a:rPr>
              <a:t>15 minutes</a:t>
            </a:r>
          </a:p>
          <a:p>
            <a:endParaRPr lang="en-US" sz="1200" b="0" i="0" u="none" strike="noStrike" kern="1200" baseline="0" dirty="0">
              <a:solidFill>
                <a:schemeClr val="tx1"/>
              </a:solidFill>
              <a:latin typeface="+mn-lt"/>
              <a:ea typeface="ヒラギノ角ゴ Pro W3" charset="0"/>
            </a:endParaRPr>
          </a:p>
          <a:p>
            <a:r>
              <a:rPr lang="en-US" b="0" dirty="0"/>
              <a:t>What are the attributes of a good leader?</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High moral and ethical standards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Commitment to the ideals of Scouting</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Ability to relate to youth of Scouting age</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Ability to keep a cool head under pressure</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Organizational and Planning skills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Ability to work well with the committee and other adults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Good communication skills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Flexibility and ability to compromise</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Ability to coach and mentor youth and the assistant Scoutmasters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Attention to details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Commitment to training </a:t>
            </a:r>
          </a:p>
          <a:p>
            <a:endParaRPr lang="en-US" b="0" dirty="0"/>
          </a:p>
          <a:p>
            <a:r>
              <a:rPr lang="en-US" b="0" dirty="0"/>
              <a:t>How do you find good leaders?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Chartered organization</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Outdoors/sporting goods stores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Colleges and universities (including Alpha Phi Omega chapters)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Local military units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Activity and adventure clubs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Churches and Service clubs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Graduating Scout leaders (e.g., a </a:t>
            </a:r>
            <a:r>
              <a:rPr lang="en-US" sz="1200" b="0" i="0" u="none" strike="noStrike" kern="1200" baseline="0" dirty="0" err="1">
                <a:solidFill>
                  <a:schemeClr val="tx1"/>
                </a:solidFill>
                <a:latin typeface="+mn-lt"/>
                <a:ea typeface="ヒラギノ角ゴ Pro W3" charset="0"/>
                <a:cs typeface="ヒラギノ角ゴ Pro W3" charset="0"/>
              </a:rPr>
              <a:t>Webelos</a:t>
            </a:r>
            <a:r>
              <a:rPr lang="en-US" sz="1200" b="0" i="0" u="none" strike="noStrike" kern="1200" baseline="0" dirty="0">
                <a:solidFill>
                  <a:schemeClr val="tx1"/>
                </a:solidFill>
                <a:latin typeface="+mn-lt"/>
                <a:ea typeface="ヒラギノ角ゴ Pro W3" charset="0"/>
                <a:cs typeface="ヒラギノ角ゴ Pro W3" charset="0"/>
              </a:rPr>
              <a:t> den leader could become an assistant Scoutmaster)</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cs typeface="ヒラギノ角ゴ Pro W3" charset="0"/>
              </a:rPr>
              <a:t>Parents</a:t>
            </a:r>
            <a:endParaRPr lang="en-US" b="0" dirty="0"/>
          </a:p>
          <a:p>
            <a:endParaRPr lang="en-US" b="0" dirty="0"/>
          </a:p>
          <a:p>
            <a:r>
              <a:rPr lang="en-US" b="0" dirty="0"/>
              <a:t>How do you keep good leaders?</a:t>
            </a:r>
          </a:p>
          <a:p>
            <a:pPr marL="171450" indent="-171450">
              <a:buFont typeface="Arial" panose="020B0604020202020204" pitchFamily="34" charset="0"/>
              <a:buChar char="•"/>
            </a:pPr>
            <a:r>
              <a:rPr lang="en-US" b="0" dirty="0"/>
              <a:t>Training - </a:t>
            </a:r>
            <a:r>
              <a:rPr lang="en-US" sz="1200" b="0" i="0" u="none" strike="noStrike" kern="1200" baseline="0" dirty="0">
                <a:solidFill>
                  <a:schemeClr val="tx1"/>
                </a:solidFill>
                <a:latin typeface="+mn-lt"/>
                <a:ea typeface="ヒラギノ角ゴ Pro W3" charset="0"/>
                <a:cs typeface="ヒラギノ角ゴ Pro W3" charset="0"/>
              </a:rPr>
              <a:t>every youth deserves a fully trained leader</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ヒラギノ角ゴ Pro W3" charset="0"/>
              </a:rPr>
              <a:t>Advanced training – PTC, Wood Badge, WFA, etc.</a:t>
            </a:r>
          </a:p>
          <a:p>
            <a:pPr marL="171450" indent="-171450">
              <a:buFont typeface="Arial" panose="020B0604020202020204" pitchFamily="34" charset="0"/>
              <a:buChar char="•"/>
            </a:pPr>
            <a:r>
              <a:rPr lang="en-US" b="0" dirty="0"/>
              <a:t>Show commitment to the program – more likely to stay involved</a:t>
            </a:r>
          </a:p>
          <a:p>
            <a:endParaRPr lang="en-US" b="0" dirty="0"/>
          </a:p>
          <a:p>
            <a:r>
              <a:rPr lang="en-US" b="0" dirty="0"/>
              <a:t>How do you plan for turnover?</a:t>
            </a:r>
          </a:p>
          <a:p>
            <a:pPr marL="171450" indent="-171450">
              <a:buFont typeface="Arial" panose="020B0604020202020204" pitchFamily="34" charset="0"/>
              <a:buChar char="•"/>
            </a:pPr>
            <a:r>
              <a:rPr lang="en-US" dirty="0"/>
              <a:t>Plan for it – talk with leaders about multi-year commitment</a:t>
            </a:r>
          </a:p>
          <a:p>
            <a:pPr marL="171450" indent="-171450">
              <a:buFont typeface="Arial" panose="020B0604020202020204" pitchFamily="34" charset="0"/>
              <a:buChar char="•"/>
            </a:pPr>
            <a:r>
              <a:rPr lang="en-US" dirty="0"/>
              <a:t>Know when a leader’s scout is aging out</a:t>
            </a:r>
          </a:p>
          <a:p>
            <a:pPr marL="171450" indent="-171450">
              <a:buFont typeface="Arial" panose="020B0604020202020204" pitchFamily="34" charset="0"/>
              <a:buChar char="•"/>
            </a:pPr>
            <a:endParaRPr lang="en-US" dirty="0"/>
          </a:p>
        </p:txBody>
      </p:sp>
      <p:sp>
        <p:nvSpPr>
          <p:cNvPr id="4" name="Date Placeholder 3"/>
          <p:cNvSpPr>
            <a:spLocks noGrp="1"/>
          </p:cNvSpPr>
          <p:nvPr>
            <p:ph type="dt" idx="1"/>
          </p:nvPr>
        </p:nvSpPr>
        <p:spPr/>
        <p:txBody>
          <a:bodyPr/>
          <a:lstStyle/>
          <a:p>
            <a:fld id="{E7F66E04-E051-497F-BB9E-2FB151734CC3}" type="datetime1">
              <a:rPr lang="en-US" altLang="en-US" smtClean="0"/>
              <a:pPr/>
              <a:t>10/19/2018</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1D766A00-B2A3-41B2-9C38-3F016FD53E00}" type="slidenum">
              <a:rPr lang="en-US" altLang="en-US" smtClean="0"/>
              <a:pPr/>
              <a:t>27</a:t>
            </a:fld>
            <a:endParaRPr lang="en-US" altLang="en-US"/>
          </a:p>
        </p:txBody>
      </p:sp>
    </p:spTree>
    <p:extLst>
      <p:ext uri="{BB962C8B-B14F-4D97-AF65-F5344CB8AC3E}">
        <p14:creationId xmlns:p14="http://schemas.microsoft.com/office/powerpoint/2010/main" val="30389120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begin the PLUS part of the class.</a:t>
            </a:r>
          </a:p>
        </p:txBody>
      </p:sp>
      <p:sp>
        <p:nvSpPr>
          <p:cNvPr id="4" name="Date Placeholder 3"/>
          <p:cNvSpPr>
            <a:spLocks noGrp="1"/>
          </p:cNvSpPr>
          <p:nvPr>
            <p:ph type="dt" idx="1"/>
          </p:nvPr>
        </p:nvSpPr>
        <p:spPr/>
        <p:txBody>
          <a:bodyPr/>
          <a:lstStyle/>
          <a:p>
            <a:fld id="{E7F66E04-E051-497F-BB9E-2FB151734CC3}" type="datetime1">
              <a:rPr lang="en-US" altLang="en-US" smtClean="0"/>
              <a:pPr/>
              <a:t>10/19/2018</a:t>
            </a:fld>
            <a:endParaRPr lang="en-US" alt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1D766A00-B2A3-41B2-9C38-3F016FD53E00}" type="slidenum">
              <a:rPr lang="en-US" altLang="en-US" smtClean="0"/>
              <a:pPr/>
              <a:t>28</a:t>
            </a:fld>
            <a:endParaRPr lang="en-US" altLang="en-US"/>
          </a:p>
        </p:txBody>
      </p:sp>
    </p:spTree>
    <p:extLst>
      <p:ext uri="{BB962C8B-B14F-4D97-AF65-F5344CB8AC3E}">
        <p14:creationId xmlns:p14="http://schemas.microsoft.com/office/powerpoint/2010/main" val="19185927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8" descr="FDL_4K.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82725" y="2138363"/>
            <a:ext cx="1147763" cy="118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Placeholder 1"/>
          <p:cNvSpPr>
            <a:spLocks noGrp="1"/>
          </p:cNvSpPr>
          <p:nvPr>
            <p:ph type="title"/>
          </p:nvPr>
        </p:nvSpPr>
        <p:spPr>
          <a:xfrm>
            <a:off x="2742599" y="1650331"/>
            <a:ext cx="4755880" cy="2110257"/>
          </a:xfrm>
          <a:prstGeom prst="rect">
            <a:avLst/>
          </a:prstGeom>
        </p:spPr>
        <p:txBody>
          <a:bodyPr rtlCol="0">
            <a:noAutofit/>
          </a:bodyPr>
          <a:lstStyle>
            <a:lvl1pPr>
              <a:defRPr sz="4000"/>
            </a:lvl1pPr>
          </a:lstStyle>
          <a:p>
            <a:r>
              <a:rPr lang="en-US" dirty="0"/>
              <a:t>Click to edit Master title style</a:t>
            </a:r>
          </a:p>
        </p:txBody>
      </p:sp>
      <p:sp>
        <p:nvSpPr>
          <p:cNvPr id="4" name="Slide Number Placeholder 5"/>
          <p:cNvSpPr>
            <a:spLocks noGrp="1"/>
          </p:cNvSpPr>
          <p:nvPr>
            <p:ph type="sldNum" sz="quarter" idx="10"/>
          </p:nvPr>
        </p:nvSpPr>
        <p:spPr/>
        <p:txBody>
          <a:bodyPr/>
          <a:lstStyle>
            <a:lvl1pPr>
              <a:defRPr/>
            </a:lvl1pPr>
          </a:lstStyle>
          <a:p>
            <a:fld id="{C1D1E174-FA60-438A-94A9-7176F5B6C19A}" type="slidenum">
              <a:rPr lang="en-US" altLang="en-US"/>
              <a:pPr/>
              <a:t>‹#›</a:t>
            </a:fld>
            <a:endParaRPr lang="en-US" altLang="en-US"/>
          </a:p>
        </p:txBody>
      </p:sp>
      <p:sp>
        <p:nvSpPr>
          <p:cNvPr id="5" name="Date Placeholder 6"/>
          <p:cNvSpPr>
            <a:spLocks noGrp="1"/>
          </p:cNvSpPr>
          <p:nvPr>
            <p:ph type="dt" sz="half" idx="11"/>
          </p:nvPr>
        </p:nvSpPr>
        <p:spPr>
          <a:xfrm>
            <a:off x="3816350" y="6508750"/>
            <a:ext cx="2133600" cy="365125"/>
          </a:xfrm>
          <a:prstGeom prst="rect">
            <a:avLst/>
          </a:prstGeom>
        </p:spPr>
        <p:txBody>
          <a:bodyPr/>
          <a:lstStyle>
            <a:lvl1pPr>
              <a:defRPr/>
            </a:lvl1pPr>
          </a:lstStyle>
          <a:p>
            <a:fld id="{9B08BBF1-1EDA-48E6-AE06-9D230BCC69C6}" type="datetime1">
              <a:rPr lang="en-US" altLang="en-US"/>
              <a:pPr/>
              <a:t>10/19/2018</a:t>
            </a:fld>
            <a:endParaRPr lang="en-US" altLang="en-US"/>
          </a:p>
        </p:txBody>
      </p:sp>
    </p:spTree>
    <p:extLst>
      <p:ext uri="{BB962C8B-B14F-4D97-AF65-F5344CB8AC3E}">
        <p14:creationId xmlns:p14="http://schemas.microsoft.com/office/powerpoint/2010/main" val="2643946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8" descr="FDL_4K.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1"/>
            <a:ext cx="8229600" cy="4234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fld id="{CA634190-7E7C-44B0-9F77-6DE91733625C}" type="slidenum">
              <a:rPr lang="en-US" altLang="en-US"/>
              <a:pPr/>
              <a:t>‹#›</a:t>
            </a:fld>
            <a:endParaRPr lang="en-US" altLang="en-US"/>
          </a:p>
        </p:txBody>
      </p:sp>
      <p:sp>
        <p:nvSpPr>
          <p:cNvPr id="6" name="Date Placeholder 6"/>
          <p:cNvSpPr>
            <a:spLocks noGrp="1"/>
          </p:cNvSpPr>
          <p:nvPr>
            <p:ph type="dt" sz="half" idx="11"/>
          </p:nvPr>
        </p:nvSpPr>
        <p:spPr>
          <a:xfrm>
            <a:off x="3816350" y="6508750"/>
            <a:ext cx="2133600" cy="365125"/>
          </a:xfrm>
          <a:prstGeom prst="rect">
            <a:avLst/>
          </a:prstGeom>
        </p:spPr>
        <p:txBody>
          <a:bodyPr/>
          <a:lstStyle>
            <a:lvl1pPr>
              <a:defRPr/>
            </a:lvl1pPr>
          </a:lstStyle>
          <a:p>
            <a:fld id="{119232BA-5574-4302-AEF9-9B6B9065A0E6}" type="datetime1">
              <a:rPr lang="en-US" altLang="en-US"/>
              <a:pPr/>
              <a:t>10/19/2018</a:t>
            </a:fld>
            <a:endParaRPr lang="en-US" altLang="en-US"/>
          </a:p>
        </p:txBody>
      </p:sp>
    </p:spTree>
    <p:extLst>
      <p:ext uri="{BB962C8B-B14F-4D97-AF65-F5344CB8AC3E}">
        <p14:creationId xmlns:p14="http://schemas.microsoft.com/office/powerpoint/2010/main" val="1662299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8" descr="FDL_4K.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a:xfrm>
            <a:off x="3816350" y="6508750"/>
            <a:ext cx="2133600" cy="365125"/>
          </a:xfrm>
          <a:prstGeom prst="rect">
            <a:avLst/>
          </a:prstGeom>
        </p:spPr>
        <p:txBody>
          <a:bodyPr/>
          <a:lstStyle>
            <a:lvl1pPr>
              <a:defRPr/>
            </a:lvl1pPr>
          </a:lstStyle>
          <a:p>
            <a:fld id="{FFCBCA8B-2903-4DDF-8CB2-1AB550D4E67C}" type="datetime1">
              <a:rPr lang="en-US" altLang="en-US"/>
              <a:pPr/>
              <a:t>10/19/2018</a:t>
            </a:fld>
            <a:endParaRPr lang="en-US" altLang="en-US"/>
          </a:p>
        </p:txBody>
      </p:sp>
      <p:sp>
        <p:nvSpPr>
          <p:cNvPr id="7" name="Slide Number Placeholder 6"/>
          <p:cNvSpPr>
            <a:spLocks noGrp="1"/>
          </p:cNvSpPr>
          <p:nvPr>
            <p:ph type="sldNum" sz="quarter" idx="11"/>
          </p:nvPr>
        </p:nvSpPr>
        <p:spPr/>
        <p:txBody>
          <a:bodyPr/>
          <a:lstStyle>
            <a:lvl1pPr>
              <a:defRPr/>
            </a:lvl1pPr>
          </a:lstStyle>
          <a:p>
            <a:fld id="{4913580F-90A0-4F43-BF3F-2E740EE4AEF7}" type="slidenum">
              <a:rPr lang="en-US" altLang="en-US"/>
              <a:pPr/>
              <a:t>‹#›</a:t>
            </a:fld>
            <a:endParaRPr lang="en-US" altLang="en-US"/>
          </a:p>
        </p:txBody>
      </p:sp>
    </p:spTree>
    <p:extLst>
      <p:ext uri="{BB962C8B-B14F-4D97-AF65-F5344CB8AC3E}">
        <p14:creationId xmlns:p14="http://schemas.microsoft.com/office/powerpoint/2010/main" val="353740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8" descr="FDL_4K.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67960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319370"/>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67960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319370"/>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p:cNvSpPr>
            <a:spLocks noGrp="1"/>
          </p:cNvSpPr>
          <p:nvPr>
            <p:ph type="dt" sz="half" idx="10"/>
          </p:nvPr>
        </p:nvSpPr>
        <p:spPr>
          <a:xfrm>
            <a:off x="3816350" y="6508750"/>
            <a:ext cx="2133600" cy="365125"/>
          </a:xfrm>
          <a:prstGeom prst="rect">
            <a:avLst/>
          </a:prstGeom>
        </p:spPr>
        <p:txBody>
          <a:bodyPr/>
          <a:lstStyle>
            <a:lvl1pPr>
              <a:defRPr/>
            </a:lvl1pPr>
          </a:lstStyle>
          <a:p>
            <a:fld id="{39F27F55-D5C3-40A4-8B47-B0B12BBB4A44}" type="datetime1">
              <a:rPr lang="en-US" altLang="en-US"/>
              <a:pPr/>
              <a:t>10/19/2018</a:t>
            </a:fld>
            <a:endParaRPr lang="en-US" altLang="en-US"/>
          </a:p>
        </p:txBody>
      </p:sp>
      <p:sp>
        <p:nvSpPr>
          <p:cNvPr id="9" name="Slide Number Placeholder 8"/>
          <p:cNvSpPr>
            <a:spLocks noGrp="1"/>
          </p:cNvSpPr>
          <p:nvPr>
            <p:ph type="sldNum" sz="quarter" idx="11"/>
          </p:nvPr>
        </p:nvSpPr>
        <p:spPr/>
        <p:txBody>
          <a:bodyPr/>
          <a:lstStyle>
            <a:lvl1pPr>
              <a:defRPr/>
            </a:lvl1pPr>
          </a:lstStyle>
          <a:p>
            <a:fld id="{C929D233-F9DA-4971-9807-A94777181BB7}" type="slidenum">
              <a:rPr lang="en-US" altLang="en-US"/>
              <a:pPr/>
              <a:t>‹#›</a:t>
            </a:fld>
            <a:endParaRPr lang="en-US" altLang="en-US"/>
          </a:p>
        </p:txBody>
      </p:sp>
    </p:spTree>
    <p:extLst>
      <p:ext uri="{BB962C8B-B14F-4D97-AF65-F5344CB8AC3E}">
        <p14:creationId xmlns:p14="http://schemas.microsoft.com/office/powerpoint/2010/main" val="889403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8" descr="FDL_4K.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4" name="Date Placeholder 2"/>
          <p:cNvSpPr>
            <a:spLocks noGrp="1"/>
          </p:cNvSpPr>
          <p:nvPr>
            <p:ph type="dt" sz="half" idx="10"/>
          </p:nvPr>
        </p:nvSpPr>
        <p:spPr>
          <a:xfrm>
            <a:off x="3816350" y="6508750"/>
            <a:ext cx="2133600" cy="365125"/>
          </a:xfrm>
          <a:prstGeom prst="rect">
            <a:avLst/>
          </a:prstGeom>
        </p:spPr>
        <p:txBody>
          <a:bodyPr/>
          <a:lstStyle>
            <a:lvl1pPr>
              <a:defRPr/>
            </a:lvl1pPr>
          </a:lstStyle>
          <a:p>
            <a:fld id="{6A8AC226-2C51-4089-829B-8EFBD14F33A1}" type="datetime1">
              <a:rPr lang="en-US" altLang="en-US"/>
              <a:pPr/>
              <a:t>10/19/2018</a:t>
            </a:fld>
            <a:endParaRPr lang="en-US" altLang="en-US"/>
          </a:p>
        </p:txBody>
      </p:sp>
      <p:sp>
        <p:nvSpPr>
          <p:cNvPr id="5" name="Slide Number Placeholder 4"/>
          <p:cNvSpPr>
            <a:spLocks noGrp="1"/>
          </p:cNvSpPr>
          <p:nvPr>
            <p:ph type="sldNum" sz="quarter" idx="11"/>
          </p:nvPr>
        </p:nvSpPr>
        <p:spPr/>
        <p:txBody>
          <a:bodyPr/>
          <a:lstStyle>
            <a:lvl1pPr>
              <a:defRPr/>
            </a:lvl1pPr>
          </a:lstStyle>
          <a:p>
            <a:fld id="{DF362675-C692-4ECD-A103-B33FA0E9DAA6}" type="slidenum">
              <a:rPr lang="en-US" altLang="en-US"/>
              <a:pPr/>
              <a:t>‹#›</a:t>
            </a:fld>
            <a:endParaRPr lang="en-US" altLang="en-US"/>
          </a:p>
        </p:txBody>
      </p:sp>
    </p:spTree>
    <p:extLst>
      <p:ext uri="{BB962C8B-B14F-4D97-AF65-F5344CB8AC3E}">
        <p14:creationId xmlns:p14="http://schemas.microsoft.com/office/powerpoint/2010/main" val="3167761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816350" y="6508750"/>
            <a:ext cx="2133600" cy="365125"/>
          </a:xfrm>
          <a:prstGeom prst="rect">
            <a:avLst/>
          </a:prstGeom>
        </p:spPr>
        <p:txBody>
          <a:bodyPr/>
          <a:lstStyle>
            <a:lvl1pPr>
              <a:defRPr/>
            </a:lvl1pPr>
          </a:lstStyle>
          <a:p>
            <a:fld id="{D4A46BA3-2576-4FBB-9520-99D4B9D98B64}" type="datetime1">
              <a:rPr lang="en-US" altLang="en-US"/>
              <a:pPr/>
              <a:t>10/19/2018</a:t>
            </a:fld>
            <a:endParaRPr lang="en-US" altLang="en-US"/>
          </a:p>
        </p:txBody>
      </p:sp>
      <p:sp>
        <p:nvSpPr>
          <p:cNvPr id="3" name="Slide Number Placeholder 3"/>
          <p:cNvSpPr>
            <a:spLocks noGrp="1"/>
          </p:cNvSpPr>
          <p:nvPr>
            <p:ph type="sldNum" sz="quarter" idx="11"/>
          </p:nvPr>
        </p:nvSpPr>
        <p:spPr/>
        <p:txBody>
          <a:bodyPr/>
          <a:lstStyle>
            <a:lvl1pPr>
              <a:defRPr/>
            </a:lvl1pPr>
          </a:lstStyle>
          <a:p>
            <a:fld id="{3843E02C-37E9-4D04-BAE5-8D3D50E0E576}" type="slidenum">
              <a:rPr lang="en-US" altLang="en-US"/>
              <a:pPr/>
              <a:t>‹#›</a:t>
            </a:fld>
            <a:endParaRPr lang="en-US" altLang="en-US"/>
          </a:p>
        </p:txBody>
      </p:sp>
    </p:spTree>
    <p:extLst>
      <p:ext uri="{BB962C8B-B14F-4D97-AF65-F5344CB8AC3E}">
        <p14:creationId xmlns:p14="http://schemas.microsoft.com/office/powerpoint/2010/main" val="2317907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16350" y="6508750"/>
            <a:ext cx="2133600" cy="365125"/>
          </a:xfrm>
          <a:prstGeom prst="rect">
            <a:avLst/>
          </a:prstGeom>
        </p:spPr>
        <p:txBody>
          <a:bodyPr/>
          <a:lstStyle>
            <a:lvl1pPr>
              <a:defRPr/>
            </a:lvl1pPr>
          </a:lstStyle>
          <a:p>
            <a:fld id="{F193F02F-C8E7-4BDE-96D4-FE48A38E98A0}" type="datetime1">
              <a:rPr lang="en-US" altLang="en-US"/>
              <a:pPr/>
              <a:t>10/19/2018</a:t>
            </a:fld>
            <a:endParaRPr lang="en-US" altLang="en-US"/>
          </a:p>
        </p:txBody>
      </p:sp>
      <p:sp>
        <p:nvSpPr>
          <p:cNvPr id="6" name="Slide Number Placeholder 6"/>
          <p:cNvSpPr>
            <a:spLocks noGrp="1"/>
          </p:cNvSpPr>
          <p:nvPr>
            <p:ph type="sldNum" sz="quarter" idx="11"/>
          </p:nvPr>
        </p:nvSpPr>
        <p:spPr/>
        <p:txBody>
          <a:bodyPr/>
          <a:lstStyle>
            <a:lvl1pPr>
              <a:defRPr/>
            </a:lvl1pPr>
          </a:lstStyle>
          <a:p>
            <a:fld id="{C5F3D776-9D5B-4296-96D1-31193979DC8C}" type="slidenum">
              <a:rPr lang="en-US" altLang="en-US"/>
              <a:pPr/>
              <a:t>‹#›</a:t>
            </a:fld>
            <a:endParaRPr lang="en-US" altLang="en-US"/>
          </a:p>
        </p:txBody>
      </p:sp>
    </p:spTree>
    <p:extLst>
      <p:ext uri="{BB962C8B-B14F-4D97-AF65-F5344CB8AC3E}">
        <p14:creationId xmlns:p14="http://schemas.microsoft.com/office/powerpoint/2010/main" val="2107514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emf"/><Relationship Id="rId5" Type="http://schemas.openxmlformats.org/officeDocument/2006/relationships/slideLayout" Target="../slideLayouts/slideLayout5.xml"/><Relationship Id="rId10" Type="http://schemas.openxmlformats.org/officeDocument/2006/relationships/image" Target="//Users/jaypointer/Desktop/Folio.png" TargetMode="Externa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Folio.png" descr="/Users/jaypointer/Desktop/Folio.png"/>
          <p:cNvPicPr>
            <a:picLocks noChangeAspect="1"/>
          </p:cNvPicPr>
          <p:nvPr userDrawn="1"/>
        </p:nvPicPr>
        <p:blipFill>
          <a:blip r:embed="rId9" r:link="rId10">
            <a:extLst>
              <a:ext uri="{28A0092B-C50C-407E-A947-70E740481C1C}">
                <a14:useLocalDpi xmlns:a14="http://schemas.microsoft.com/office/drawing/2010/main" val="0"/>
              </a:ext>
            </a:extLst>
          </a:blip>
          <a:srcRect/>
          <a:stretch>
            <a:fillRect/>
          </a:stretch>
        </p:blipFill>
        <p:spPr bwMode="auto">
          <a:xfrm>
            <a:off x="0" y="5807075"/>
            <a:ext cx="9167813"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1566863" y="274638"/>
            <a:ext cx="704373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p:cNvSpPr>
            <a:spLocks noGrp="1"/>
          </p:cNvSpPr>
          <p:nvPr>
            <p:ph type="sldNum" sz="quarter" idx="4"/>
          </p:nvPr>
        </p:nvSpPr>
        <p:spPr>
          <a:xfrm>
            <a:off x="8686800" y="6508750"/>
            <a:ext cx="412750" cy="365125"/>
          </a:xfrm>
          <a:prstGeom prst="rect">
            <a:avLst/>
          </a:prstGeom>
        </p:spPr>
        <p:txBody>
          <a:bodyPr vert="horz" wrap="square" lIns="91440" tIns="45720" rIns="91440" bIns="45720" numCol="1" anchor="ctr" anchorCtr="0" compatLnSpc="1">
            <a:prstTxWarp prst="textNoShape">
              <a:avLst/>
            </a:prstTxWarp>
          </a:bodyPr>
          <a:lstStyle>
            <a:lvl1pPr algn="r">
              <a:defRPr sz="1000" b="1">
                <a:solidFill>
                  <a:srgbClr val="95B3D7"/>
                </a:solidFill>
                <a:latin typeface="Helvetica" panose="020B0604020202020204" pitchFamily="34" charset="0"/>
              </a:defRPr>
            </a:lvl1pPr>
          </a:lstStyle>
          <a:p>
            <a:fld id="{D9EFEDE0-C63F-4334-830F-F3544EAF6653}" type="slidenum">
              <a:rPr lang="en-US" altLang="en-US"/>
              <a:pPr/>
              <a:t>‹#›</a:t>
            </a:fld>
            <a:endParaRPr lang="en-US" altLang="en-US"/>
          </a:p>
        </p:txBody>
      </p:sp>
      <p:pic>
        <p:nvPicPr>
          <p:cNvPr id="1030" name="Picture 9"/>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6934200" y="5961063"/>
            <a:ext cx="1058863"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Date Placeholder 3"/>
          <p:cNvSpPr>
            <a:spLocks noGrp="1"/>
          </p:cNvSpPr>
          <p:nvPr>
            <p:ph type="dt" sz="half" idx="2"/>
          </p:nvPr>
        </p:nvSpPr>
        <p:spPr>
          <a:xfrm>
            <a:off x="4022725" y="6508750"/>
            <a:ext cx="1727200" cy="365125"/>
          </a:xfrm>
          <a:custGeom>
            <a:avLst/>
            <a:gdLst>
              <a:gd name="connsiteX0" fmla="*/ 0 w 595382"/>
              <a:gd name="connsiteY0" fmla="*/ 0 h 365125"/>
              <a:gd name="connsiteX1" fmla="*/ 595382 w 595382"/>
              <a:gd name="connsiteY1" fmla="*/ 0 h 365125"/>
              <a:gd name="connsiteX2" fmla="*/ 595382 w 595382"/>
              <a:gd name="connsiteY2" fmla="*/ 365125 h 365125"/>
              <a:gd name="connsiteX3" fmla="*/ 0 w 595382"/>
              <a:gd name="connsiteY3" fmla="*/ 365125 h 365125"/>
              <a:gd name="connsiteX4" fmla="*/ 0 w 595382"/>
              <a:gd name="connsiteY4" fmla="*/ 0 h 365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382" h="365125">
                <a:moveTo>
                  <a:pt x="0" y="0"/>
                </a:moveTo>
                <a:lnTo>
                  <a:pt x="595382" y="0"/>
                </a:lnTo>
                <a:lnTo>
                  <a:pt x="595382" y="365125"/>
                </a:lnTo>
                <a:lnTo>
                  <a:pt x="0" y="365125"/>
                </a:lnTo>
                <a:lnTo>
                  <a:pt x="0" y="0"/>
                </a:lnTo>
                <a:close/>
              </a:path>
            </a:pathLst>
          </a:custGeom>
        </p:spPr>
        <p:txBody>
          <a:bodyPr vert="horz" wrap="square" lIns="91440" tIns="45720" rIns="91440" bIns="45720" numCol="1" anchor="ctr" anchorCtr="1" compatLnSpc="1">
            <a:prstTxWarp prst="textNoShape">
              <a:avLst/>
            </a:prstTxWarp>
          </a:bodyPr>
          <a:lstStyle>
            <a:lvl1pPr>
              <a:defRPr sz="800">
                <a:solidFill>
                  <a:srgbClr val="95B3D7"/>
                </a:solidFill>
                <a:latin typeface="Helvetica" panose="020B0604020202020204" pitchFamily="34" charset="0"/>
              </a:defRPr>
            </a:lvl1pPr>
          </a:lstStyle>
          <a:p>
            <a:fld id="{8886DD5F-D2E0-4C08-84FD-B1DAAAF5ABCC}" type="datetime1">
              <a:rPr lang="en-US" altLang="en-US"/>
              <a:pPr/>
              <a:t>10/19/2018</a:t>
            </a:fld>
            <a:endParaRPr lang="en-US" altLang="en-US"/>
          </a:p>
        </p:txBody>
      </p:sp>
      <p:pic>
        <p:nvPicPr>
          <p:cNvPr id="1032" name="Picture 13" descr="AnnivGrStandard_White.png"/>
          <p:cNvPicPr>
            <a:picLocks noChangeAspect="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185738" y="6508750"/>
            <a:ext cx="1830387"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Lst>
  <p:hf hdr="0" ftr="0" dt="0"/>
  <p:txStyles>
    <p:titleStyle>
      <a:lvl1pPr algn="l" defTabSz="457200" rtl="0" eaLnBrk="0" fontAlgn="base" hangingPunct="0">
        <a:spcBef>
          <a:spcPct val="0"/>
        </a:spcBef>
        <a:spcAft>
          <a:spcPct val="0"/>
        </a:spcAft>
        <a:defRPr sz="3200" b="1" kern="1200">
          <a:solidFill>
            <a:srgbClr val="CF0031"/>
          </a:solidFill>
          <a:latin typeface="Helvetica"/>
          <a:ea typeface="ヒラギノ角ゴ Pro W3" charset="0"/>
          <a:cs typeface="ヒラギノ角ゴ Pro W3" charset="0"/>
        </a:defRPr>
      </a:lvl1pPr>
      <a:lvl2pPr algn="l" defTabSz="457200" rtl="0" eaLnBrk="0" fontAlgn="base" hangingPunct="0">
        <a:spcBef>
          <a:spcPct val="0"/>
        </a:spcBef>
        <a:spcAft>
          <a:spcPct val="0"/>
        </a:spcAft>
        <a:defRPr sz="3200" b="1">
          <a:solidFill>
            <a:srgbClr val="CF0031"/>
          </a:solidFill>
          <a:latin typeface="Helvetica" charset="0"/>
          <a:ea typeface="ヒラギノ角ゴ Pro W3" charset="0"/>
          <a:cs typeface="ヒラギノ角ゴ Pro W3" charset="0"/>
        </a:defRPr>
      </a:lvl2pPr>
      <a:lvl3pPr algn="l" defTabSz="457200" rtl="0" eaLnBrk="0" fontAlgn="base" hangingPunct="0">
        <a:spcBef>
          <a:spcPct val="0"/>
        </a:spcBef>
        <a:spcAft>
          <a:spcPct val="0"/>
        </a:spcAft>
        <a:defRPr sz="3200" b="1">
          <a:solidFill>
            <a:srgbClr val="CF0031"/>
          </a:solidFill>
          <a:latin typeface="Helvetica" charset="0"/>
          <a:ea typeface="ヒラギノ角ゴ Pro W3" charset="0"/>
          <a:cs typeface="ヒラギノ角ゴ Pro W3" charset="0"/>
        </a:defRPr>
      </a:lvl3pPr>
      <a:lvl4pPr algn="l" defTabSz="457200" rtl="0" eaLnBrk="0" fontAlgn="base" hangingPunct="0">
        <a:spcBef>
          <a:spcPct val="0"/>
        </a:spcBef>
        <a:spcAft>
          <a:spcPct val="0"/>
        </a:spcAft>
        <a:defRPr sz="3200" b="1">
          <a:solidFill>
            <a:srgbClr val="CF0031"/>
          </a:solidFill>
          <a:latin typeface="Helvetica" charset="0"/>
          <a:ea typeface="ヒラギノ角ゴ Pro W3" charset="0"/>
          <a:cs typeface="ヒラギノ角ゴ Pro W3" charset="0"/>
        </a:defRPr>
      </a:lvl4pPr>
      <a:lvl5pPr algn="l" defTabSz="457200" rtl="0" eaLnBrk="0" fontAlgn="base" hangingPunct="0">
        <a:spcBef>
          <a:spcPct val="0"/>
        </a:spcBef>
        <a:spcAft>
          <a:spcPct val="0"/>
        </a:spcAft>
        <a:defRPr sz="3200" b="1">
          <a:solidFill>
            <a:srgbClr val="CF0031"/>
          </a:solidFill>
          <a:latin typeface="Helvetica" charset="0"/>
          <a:ea typeface="ヒラギノ角ゴ Pro W3" charset="0"/>
          <a:cs typeface="ヒラギノ角ゴ Pro W3" charset="0"/>
        </a:defRPr>
      </a:lvl5pPr>
      <a:lvl6pPr marL="457200" algn="l" defTabSz="457200" rtl="0" fontAlgn="base">
        <a:spcBef>
          <a:spcPct val="0"/>
        </a:spcBef>
        <a:spcAft>
          <a:spcPct val="0"/>
        </a:spcAft>
        <a:defRPr sz="3200" b="1">
          <a:solidFill>
            <a:srgbClr val="CF0031"/>
          </a:solidFill>
          <a:latin typeface="Helvetica" charset="0"/>
          <a:ea typeface="ヒラギノ角ゴ Pro W3" charset="0"/>
          <a:cs typeface="ヒラギノ角ゴ Pro W3" charset="0"/>
        </a:defRPr>
      </a:lvl6pPr>
      <a:lvl7pPr marL="914400" algn="l" defTabSz="457200" rtl="0" fontAlgn="base">
        <a:spcBef>
          <a:spcPct val="0"/>
        </a:spcBef>
        <a:spcAft>
          <a:spcPct val="0"/>
        </a:spcAft>
        <a:defRPr sz="3200" b="1">
          <a:solidFill>
            <a:srgbClr val="CF0031"/>
          </a:solidFill>
          <a:latin typeface="Helvetica" charset="0"/>
          <a:ea typeface="ヒラギノ角ゴ Pro W3" charset="0"/>
          <a:cs typeface="ヒラギノ角ゴ Pro W3" charset="0"/>
        </a:defRPr>
      </a:lvl7pPr>
      <a:lvl8pPr marL="1371600" algn="l" defTabSz="457200" rtl="0" fontAlgn="base">
        <a:spcBef>
          <a:spcPct val="0"/>
        </a:spcBef>
        <a:spcAft>
          <a:spcPct val="0"/>
        </a:spcAft>
        <a:defRPr sz="3200" b="1">
          <a:solidFill>
            <a:srgbClr val="CF0031"/>
          </a:solidFill>
          <a:latin typeface="Helvetica" charset="0"/>
          <a:ea typeface="ヒラギノ角ゴ Pro W3" charset="0"/>
          <a:cs typeface="ヒラギノ角ゴ Pro W3" charset="0"/>
        </a:defRPr>
      </a:lvl8pPr>
      <a:lvl9pPr marL="1828800" algn="l" defTabSz="457200" rtl="0" fontAlgn="base">
        <a:spcBef>
          <a:spcPct val="0"/>
        </a:spcBef>
        <a:spcAft>
          <a:spcPct val="0"/>
        </a:spcAft>
        <a:defRPr sz="3200" b="1">
          <a:solidFill>
            <a:srgbClr val="CF0031"/>
          </a:solidFill>
          <a:latin typeface="Helvetica" charset="0"/>
          <a:ea typeface="ヒラギノ角ゴ Pro W3" charset="0"/>
          <a:cs typeface="ヒラギノ角ゴ Pro W3"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2400" b="1" kern="1200">
          <a:solidFill>
            <a:srgbClr val="005AA3"/>
          </a:solidFill>
          <a:latin typeface="Helvetica"/>
          <a:ea typeface="ヒラギノ角ゴ Pro W3" charset="0"/>
          <a:cs typeface="ヒラギノ角ゴ Pro W3"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000" kern="1200">
          <a:solidFill>
            <a:srgbClr val="005AA3"/>
          </a:solidFill>
          <a:latin typeface="Helvetica"/>
          <a:ea typeface="ヒラギノ角ゴ Pro W3" charset="0"/>
          <a:cs typeface="ヒラギノ角ゴ Pro W3" charset="0"/>
        </a:defRPr>
      </a:lvl2pPr>
      <a:lvl3pPr marL="1143000" indent="-228600" algn="l" defTabSz="457200" rtl="0" eaLnBrk="0" fontAlgn="base" hangingPunct="0">
        <a:spcBef>
          <a:spcPct val="20000"/>
        </a:spcBef>
        <a:spcAft>
          <a:spcPct val="0"/>
        </a:spcAft>
        <a:buFont typeface="Arial" panose="020B0604020202020204" pitchFamily="34" charset="0"/>
        <a:buChar char="•"/>
        <a:defRPr kern="1200">
          <a:solidFill>
            <a:srgbClr val="005AA3"/>
          </a:solidFill>
          <a:latin typeface="Helvetica"/>
          <a:ea typeface="ヒラギノ角ゴ Pro W3" charset="0"/>
          <a:cs typeface="ヒラギノ角ゴ Pro W3"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1400" b="1" i="1" kern="1200">
          <a:solidFill>
            <a:srgbClr val="CF0031"/>
          </a:solidFill>
          <a:latin typeface="Helvetica"/>
          <a:ea typeface="ヒラギノ角ゴ Pro W3" charset="0"/>
          <a:cs typeface="ヒラギノ角ゴ Pro W3"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1200" i="1" kern="1200">
          <a:solidFill>
            <a:srgbClr val="005AA3"/>
          </a:solidFill>
          <a:latin typeface="Helvetica"/>
          <a:ea typeface="ヒラギノ角ゴ Pro W3" charset="0"/>
          <a:cs typeface="ヒラギノ角ゴ Pro W3"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www.quickbooks.com/"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www.hikerdirect.com/"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Number Placeholder 5"/>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D190C8AC-D823-4441-A403-AF3B13A48E98}" type="slidenum">
              <a:rPr lang="en-US" altLang="en-US" sz="1000">
                <a:solidFill>
                  <a:srgbClr val="95B3D7"/>
                </a:solidFill>
                <a:latin typeface="Helvetica" panose="020B0604020202020204" pitchFamily="34" charset="0"/>
              </a:rPr>
              <a:pPr eaLnBrk="1" hangingPunct="1"/>
              <a:t>1</a:t>
            </a:fld>
            <a:endParaRPr lang="en-US" altLang="en-US" sz="1000">
              <a:solidFill>
                <a:srgbClr val="95B3D7"/>
              </a:solidFill>
              <a:latin typeface="Helvetica" panose="020B0604020202020204" pitchFamily="34" charset="0"/>
            </a:endParaRPr>
          </a:p>
        </p:txBody>
      </p:sp>
      <p:sp>
        <p:nvSpPr>
          <p:cNvPr id="11266" name="Title 8"/>
          <p:cNvSpPr>
            <a:spLocks noGrp="1"/>
          </p:cNvSpPr>
          <p:nvPr>
            <p:ph type="title"/>
          </p:nvPr>
        </p:nvSpPr>
        <p:spPr>
          <a:xfrm>
            <a:off x="2743200" y="1651000"/>
            <a:ext cx="4754563" cy="2109788"/>
          </a:xfrm>
        </p:spPr>
        <p:txBody>
          <a:bodyPr/>
          <a:lstStyle/>
          <a:p>
            <a:pPr eaLnBrk="1" hangingPunct="1"/>
            <a:r>
              <a:rPr lang="en-US" altLang="en-US" sz="2000" dirty="0">
                <a:latin typeface="Helvetica" panose="020B0604020202020204" pitchFamily="34" charset="0"/>
                <a:ea typeface="ヒラギノ角ゴ Pro W3" charset="-128"/>
              </a:rPr>
              <a:t>PTC 2018 – Session 105</a:t>
            </a:r>
            <a:br>
              <a:rPr lang="en-US" altLang="en-US" dirty="0">
                <a:latin typeface="Helvetica" panose="020B0604020202020204" pitchFamily="34" charset="0"/>
                <a:ea typeface="ヒラギノ角ゴ Pro W3" charset="-128"/>
              </a:rPr>
            </a:br>
            <a:r>
              <a:rPr lang="en-US" altLang="en-US" dirty="0">
                <a:latin typeface="Helvetica" panose="020B0604020202020204" pitchFamily="34" charset="0"/>
                <a:ea typeface="ヒラギノ角ゴ Pro W3" charset="-128"/>
              </a:rPr>
              <a:t>Troop Committee Challenge </a:t>
            </a:r>
            <a:r>
              <a:rPr lang="en-US" altLang="en-US" i="1" dirty="0">
                <a:latin typeface="Helvetica" panose="020B0604020202020204" pitchFamily="34" charset="0"/>
                <a:ea typeface="ヒラギノ角ゴ Pro W3" charset="-128"/>
              </a:rPr>
              <a:t>PLUS</a:t>
            </a:r>
          </a:p>
        </p:txBody>
      </p:sp>
      <p:pic>
        <p:nvPicPr>
          <p:cNvPr id="6" name="Picture 5">
            <a:extLst>
              <a:ext uri="{FF2B5EF4-FFF2-40B4-BE49-F238E27FC236}">
                <a16:creationId xmlns:a16="http://schemas.microsoft.com/office/drawing/2014/main" id="{67211ED3-2029-40E2-A6AF-C72DBB149DEF}"/>
              </a:ext>
            </a:extLst>
          </p:cNvPr>
          <p:cNvPicPr>
            <a:picLocks noChangeAspect="1"/>
          </p:cNvPicPr>
          <p:nvPr/>
        </p:nvPicPr>
        <p:blipFill>
          <a:blip r:embed="rId2"/>
          <a:stretch>
            <a:fillRect/>
          </a:stretch>
        </p:blipFill>
        <p:spPr>
          <a:xfrm>
            <a:off x="6318622" y="3552927"/>
            <a:ext cx="2358281" cy="235828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p:txBody>
          <a:bodyPr/>
          <a:lstStyle/>
          <a:p>
            <a:pPr eaLnBrk="1" hangingPunct="1"/>
            <a:r>
              <a:rPr lang="en-US" altLang="en-US" dirty="0">
                <a:latin typeface="Helvetica" panose="020B0604020202020204" pitchFamily="34" charset="0"/>
                <a:ea typeface="ヒラギノ角ゴ Pro W3" charset="-128"/>
              </a:rPr>
              <a:t>Welcome!</a:t>
            </a:r>
          </a:p>
        </p:txBody>
      </p:sp>
      <p:sp>
        <p:nvSpPr>
          <p:cNvPr id="12290" name="Content Placeholder 2"/>
          <p:cNvSpPr>
            <a:spLocks noGrp="1"/>
          </p:cNvSpPr>
          <p:nvPr>
            <p:ph idx="1"/>
          </p:nvPr>
        </p:nvSpPr>
        <p:spPr>
          <a:xfrm>
            <a:off x="457200" y="1600200"/>
            <a:ext cx="8229600" cy="4233863"/>
          </a:xfrm>
        </p:spPr>
        <p:txBody>
          <a:bodyPr/>
          <a:lstStyle/>
          <a:p>
            <a:pPr eaLnBrk="1" hangingPunct="1">
              <a:buFont typeface="Arial" panose="020B0604020202020204" pitchFamily="34" charset="0"/>
              <a:buNone/>
            </a:pPr>
            <a:r>
              <a:rPr lang="en-US" altLang="en-US" dirty="0">
                <a:latin typeface="Helvetica" panose="020B0604020202020204" pitchFamily="34" charset="0"/>
                <a:ea typeface="ヒラギノ角ゴ Pro W3" charset="-128"/>
              </a:rPr>
              <a:t>Purpose of this course today:</a:t>
            </a:r>
          </a:p>
          <a:p>
            <a:pPr lvl="1" eaLnBrk="1" hangingPunct="1"/>
            <a:r>
              <a:rPr lang="en-US" altLang="en-US" dirty="0">
                <a:latin typeface="Helvetica" panose="020B0604020202020204" pitchFamily="34" charset="0"/>
                <a:ea typeface="ヒラギノ角ゴ Pro W3" charset="-128"/>
              </a:rPr>
              <a:t>To provide BSA Training: Troop Committee Challenge</a:t>
            </a:r>
          </a:p>
          <a:p>
            <a:pPr lvl="1" eaLnBrk="1" hangingPunct="1"/>
            <a:r>
              <a:rPr lang="en-US" altLang="en-US" dirty="0">
                <a:latin typeface="Helvetica" panose="020B0604020202020204" pitchFamily="34" charset="0"/>
                <a:ea typeface="ヒラギノ角ゴ Pro W3" charset="-128"/>
              </a:rPr>
              <a:t>To learn the role of the Committee in a BSA Troop</a:t>
            </a:r>
          </a:p>
          <a:p>
            <a:pPr lvl="1" eaLnBrk="1" hangingPunct="1"/>
            <a:r>
              <a:rPr lang="en-US" altLang="en-US" dirty="0">
                <a:latin typeface="Helvetica" panose="020B0604020202020204" pitchFamily="34" charset="0"/>
                <a:ea typeface="ヒラギノ角ゴ Pro W3" charset="-128"/>
              </a:rPr>
              <a:t>To learn about the different jobs on the Troop Committee</a:t>
            </a:r>
          </a:p>
          <a:p>
            <a:pPr lvl="1" eaLnBrk="1" hangingPunct="1"/>
            <a:r>
              <a:rPr lang="en-US" altLang="en-US" dirty="0">
                <a:latin typeface="Helvetica" panose="020B0604020202020204" pitchFamily="34" charset="0"/>
                <a:ea typeface="ヒラギノ角ゴ Pro W3" charset="-128"/>
              </a:rPr>
              <a:t>To share with each other</a:t>
            </a:r>
          </a:p>
          <a:p>
            <a:pPr lvl="2" eaLnBrk="1" hangingPunct="1"/>
            <a:r>
              <a:rPr lang="en-US" altLang="en-US" dirty="0">
                <a:latin typeface="Helvetica" panose="020B0604020202020204" pitchFamily="34" charset="0"/>
                <a:ea typeface="ヒラギノ角ゴ Pro W3" charset="-128"/>
              </a:rPr>
              <a:t>Best Practices</a:t>
            </a:r>
          </a:p>
          <a:p>
            <a:pPr lvl="2" eaLnBrk="1" hangingPunct="1"/>
            <a:r>
              <a:rPr lang="en-US" altLang="en-US" dirty="0">
                <a:latin typeface="Helvetica" panose="020B0604020202020204" pitchFamily="34" charset="0"/>
                <a:ea typeface="ヒラギノ角ゴ Pro W3" charset="-128"/>
              </a:rPr>
              <a:t>Worst Practices?</a:t>
            </a:r>
          </a:p>
          <a:p>
            <a:pPr lvl="2" eaLnBrk="1" hangingPunct="1"/>
            <a:r>
              <a:rPr lang="en-US" altLang="en-US" dirty="0">
                <a:latin typeface="Helvetica" panose="020B0604020202020204" pitchFamily="34" charset="0"/>
                <a:ea typeface="ヒラギノ角ゴ Pro W3" charset="-128"/>
              </a:rPr>
              <a:t>Ideas, Tips, Tricks</a:t>
            </a:r>
          </a:p>
          <a:p>
            <a:pPr lvl="2" eaLnBrk="1" hangingPunct="1"/>
            <a:r>
              <a:rPr lang="en-US" altLang="en-US" dirty="0">
                <a:latin typeface="Helvetica" panose="020B0604020202020204" pitchFamily="34" charset="0"/>
                <a:ea typeface="ヒラギノ角ゴ Pro W3" charset="-128"/>
              </a:rPr>
              <a:t>Diversity of experiences across different Troops</a:t>
            </a:r>
          </a:p>
          <a:p>
            <a:pPr lvl="2" eaLnBrk="1" hangingPunct="1"/>
            <a:r>
              <a:rPr lang="en-US" altLang="en-US" dirty="0">
                <a:latin typeface="Helvetica" panose="020B0604020202020204" pitchFamily="34" charset="0"/>
                <a:ea typeface="ヒラギノ角ゴ Pro W3" charset="-128"/>
              </a:rPr>
              <a:t>Make connections, keep the conversation going</a:t>
            </a:r>
          </a:p>
          <a:p>
            <a:pPr lvl="2" eaLnBrk="1" hangingPunct="1"/>
            <a:endParaRPr lang="en-US" altLang="en-US" dirty="0">
              <a:latin typeface="Helvetica" panose="020B0604020202020204" pitchFamily="34" charset="0"/>
              <a:ea typeface="ヒラギノ角ゴ Pro W3" charset="-128"/>
            </a:endParaRP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2</a:t>
            </a:fld>
            <a:endParaRPr lang="en-US" altLang="en-US" sz="1000">
              <a:solidFill>
                <a:srgbClr val="95B3D7"/>
              </a:solidFill>
              <a:latin typeface="Helvetica"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p:txBody>
          <a:bodyPr/>
          <a:lstStyle/>
          <a:p>
            <a:pPr eaLnBrk="1" hangingPunct="1"/>
            <a:r>
              <a:rPr lang="en-US" altLang="en-US" dirty="0">
                <a:latin typeface="Helvetica" panose="020B0604020202020204" pitchFamily="34" charset="0"/>
                <a:ea typeface="ヒラギノ角ゴ Pro W3" charset="-128"/>
              </a:rPr>
              <a:t>Agenda</a:t>
            </a:r>
          </a:p>
        </p:txBody>
      </p:sp>
      <p:sp>
        <p:nvSpPr>
          <p:cNvPr id="12290" name="Content Placeholder 2"/>
          <p:cNvSpPr>
            <a:spLocks noGrp="1"/>
          </p:cNvSpPr>
          <p:nvPr>
            <p:ph idx="1"/>
          </p:nvPr>
        </p:nvSpPr>
        <p:spPr>
          <a:xfrm>
            <a:off x="457200" y="1600200"/>
            <a:ext cx="8229600" cy="4233863"/>
          </a:xfrm>
        </p:spPr>
        <p:txBody>
          <a:bodyPr/>
          <a:lstStyle/>
          <a:p>
            <a:pPr eaLnBrk="1" hangingPunct="1">
              <a:buNone/>
            </a:pPr>
            <a:r>
              <a:rPr lang="en-US" altLang="en-US" dirty="0">
                <a:latin typeface="Helvetica" panose="020B0604020202020204" pitchFamily="34" charset="0"/>
                <a:ea typeface="ヒラギノ角ゴ Pro W3" charset="-128"/>
              </a:rPr>
              <a:t>Introductions &amp; Objectives</a:t>
            </a:r>
          </a:p>
          <a:p>
            <a:pPr eaLnBrk="1" hangingPunct="1">
              <a:buNone/>
            </a:pPr>
            <a:r>
              <a:rPr lang="en-US" altLang="en-US" dirty="0">
                <a:latin typeface="Helvetica" panose="020B0604020202020204" pitchFamily="34" charset="0"/>
                <a:ea typeface="ヒラギノ角ゴ Pro W3" charset="-128"/>
              </a:rPr>
              <a:t>Aims &amp; Methods of Scouting</a:t>
            </a:r>
          </a:p>
          <a:p>
            <a:pPr eaLnBrk="1" hangingPunct="1">
              <a:buNone/>
            </a:pPr>
            <a:r>
              <a:rPr lang="en-US" altLang="en-US" dirty="0">
                <a:latin typeface="Helvetica" panose="020B0604020202020204" pitchFamily="34" charset="0"/>
                <a:ea typeface="ヒラギノ角ゴ Pro W3" charset="-128"/>
              </a:rPr>
              <a:t>The Chartered Organization</a:t>
            </a:r>
          </a:p>
          <a:p>
            <a:pPr eaLnBrk="1" hangingPunct="1">
              <a:buNone/>
            </a:pPr>
            <a:r>
              <a:rPr lang="en-US" altLang="en-US" dirty="0">
                <a:latin typeface="Helvetica" panose="020B0604020202020204" pitchFamily="34" charset="0"/>
                <a:ea typeface="ヒラギノ角ゴ Pro W3" charset="-128"/>
              </a:rPr>
              <a:t>Troop Leadership</a:t>
            </a:r>
          </a:p>
          <a:p>
            <a:pPr eaLnBrk="1" hangingPunct="1">
              <a:buNone/>
            </a:pPr>
            <a:r>
              <a:rPr lang="en-US" altLang="en-US" dirty="0">
                <a:latin typeface="Helvetica" panose="020B0604020202020204" pitchFamily="34" charset="0"/>
                <a:ea typeface="ヒラギノ角ゴ Pro W3" charset="-128"/>
              </a:rPr>
              <a:t>Troop Committee Organization and Responsibilities</a:t>
            </a:r>
          </a:p>
          <a:p>
            <a:pPr eaLnBrk="1" hangingPunct="1">
              <a:buNone/>
            </a:pPr>
            <a:r>
              <a:rPr lang="en-US" altLang="en-US" dirty="0">
                <a:latin typeface="Helvetica" panose="020B0604020202020204" pitchFamily="34" charset="0"/>
                <a:ea typeface="ヒラギノ角ゴ Pro W3" charset="-128"/>
              </a:rPr>
              <a:t>Selecting and Retaining Adult Leaders</a:t>
            </a:r>
          </a:p>
          <a:p>
            <a:pPr eaLnBrk="1" hangingPunct="1">
              <a:buNone/>
            </a:pPr>
            <a:r>
              <a:rPr lang="en-US" altLang="en-US" dirty="0">
                <a:latin typeface="Helvetica" panose="020B0604020202020204" pitchFamily="34" charset="0"/>
                <a:ea typeface="ヒラギノ角ゴ Pro W3" charset="-128"/>
              </a:rPr>
              <a:t>Open Discussion &amp; Experience Sharing</a:t>
            </a:r>
          </a:p>
          <a:p>
            <a:pPr eaLnBrk="1" hangingPunct="1">
              <a:buNone/>
            </a:pPr>
            <a:r>
              <a:rPr lang="en-US" altLang="en-US" dirty="0">
                <a:latin typeface="Helvetica" panose="020B0604020202020204" pitchFamily="34" charset="0"/>
                <a:ea typeface="ヒラギノ角ゴ Pro W3" charset="-128"/>
              </a:rPr>
              <a:t>Closing</a:t>
            </a:r>
          </a:p>
          <a:p>
            <a:pP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lvl="2" eaLnBrk="1" hangingPunct="1"/>
            <a:endParaRPr lang="en-US" altLang="en-US" dirty="0">
              <a:latin typeface="Helvetica" panose="020B0604020202020204" pitchFamily="34" charset="0"/>
              <a:ea typeface="ヒラギノ角ゴ Pro W3" charset="-128"/>
            </a:endParaRP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3</a:t>
            </a:fld>
            <a:endParaRPr lang="en-US" altLang="en-US" sz="1000">
              <a:solidFill>
                <a:srgbClr val="95B3D7"/>
              </a:solidFill>
              <a:latin typeface="Helvetica" panose="020B0604020202020204" pitchFamily="34" charset="0"/>
            </a:endParaRPr>
          </a:p>
        </p:txBody>
      </p:sp>
    </p:spTree>
    <p:extLst>
      <p:ext uri="{BB962C8B-B14F-4D97-AF65-F5344CB8AC3E}">
        <p14:creationId xmlns:p14="http://schemas.microsoft.com/office/powerpoint/2010/main" val="1707983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p:txBody>
          <a:bodyPr/>
          <a:lstStyle/>
          <a:p>
            <a:pPr eaLnBrk="1" hangingPunct="1"/>
            <a:r>
              <a:rPr lang="en-US" altLang="en-US" dirty="0">
                <a:latin typeface="Helvetica" panose="020B0604020202020204" pitchFamily="34" charset="0"/>
                <a:ea typeface="ヒラギノ角ゴ Pro W3" charset="-128"/>
              </a:rPr>
              <a:t>Introductions</a:t>
            </a:r>
          </a:p>
        </p:txBody>
      </p:sp>
      <p:sp>
        <p:nvSpPr>
          <p:cNvPr id="12290" name="Content Placeholder 2"/>
          <p:cNvSpPr>
            <a:spLocks noGrp="1"/>
          </p:cNvSpPr>
          <p:nvPr>
            <p:ph idx="1"/>
          </p:nvPr>
        </p:nvSpPr>
        <p:spPr>
          <a:xfrm>
            <a:off x="457200" y="1600200"/>
            <a:ext cx="8229600" cy="4233863"/>
          </a:xfrm>
        </p:spPr>
        <p:txBody>
          <a:bodyPr/>
          <a:lstStyle/>
          <a:p>
            <a:pPr eaLnBrk="1" hangingPunct="1">
              <a:buFont typeface="Arial" panose="020B0604020202020204" pitchFamily="34" charset="0"/>
              <a:buNone/>
            </a:pPr>
            <a:r>
              <a:rPr lang="en-US" altLang="en-US" dirty="0">
                <a:latin typeface="Helvetica" panose="020B0604020202020204" pitchFamily="34" charset="0"/>
                <a:ea typeface="ヒラギノ角ゴ Pro W3" charset="-128"/>
              </a:rPr>
              <a:t>Sean Wheeler – swsamwa@live.com</a:t>
            </a:r>
          </a:p>
          <a:p>
            <a:pPr lvl="1" eaLnBrk="1" hangingPunct="1"/>
            <a:r>
              <a:rPr lang="en-US" altLang="en-US" dirty="0">
                <a:latin typeface="Helvetica" panose="020B0604020202020204" pitchFamily="34" charset="0"/>
                <a:ea typeface="ヒラギノ角ゴ Pro W3" charset="-128"/>
              </a:rPr>
              <a:t>ASM Troop 571 &amp; Committee Chair Crew 20 in Sammamish</a:t>
            </a:r>
          </a:p>
          <a:p>
            <a:pPr lvl="1" eaLnBrk="1" hangingPunct="1"/>
            <a:r>
              <a:rPr lang="en-US" altLang="en-US" dirty="0">
                <a:latin typeface="Helvetica" panose="020B0604020202020204" pitchFamily="34" charset="0"/>
                <a:ea typeface="ヒラギノ角ゴ Pro W3" charset="-128"/>
              </a:rPr>
              <a:t>Scouter for 10 years (</a:t>
            </a:r>
            <a:r>
              <a:rPr lang="en-US" altLang="en-US" dirty="0" err="1">
                <a:latin typeface="Helvetica" panose="020B0604020202020204" pitchFamily="34" charset="0"/>
                <a:ea typeface="ヒラギノ角ゴ Pro W3" charset="-128"/>
              </a:rPr>
              <a:t>Webelos</a:t>
            </a:r>
            <a:r>
              <a:rPr lang="en-US" altLang="en-US" dirty="0">
                <a:latin typeface="Helvetica" panose="020B0604020202020204" pitchFamily="34" charset="0"/>
                <a:ea typeface="ヒラギノ角ゴ Pro W3" charset="-128"/>
              </a:rPr>
              <a:t> 1 as a youth)</a:t>
            </a:r>
          </a:p>
          <a:p>
            <a:pPr lvl="2" eaLnBrk="1" hangingPunct="1"/>
            <a:r>
              <a:rPr lang="en-US" altLang="en-US" dirty="0">
                <a:latin typeface="Helvetica" panose="020B0604020202020204" pitchFamily="34" charset="0"/>
                <a:ea typeface="ヒラギノ角ゴ Pro W3" charset="-128"/>
              </a:rPr>
              <a:t>Assistant Scoutmaster 5 years</a:t>
            </a:r>
          </a:p>
          <a:p>
            <a:pPr lvl="2" eaLnBrk="1" hangingPunct="1"/>
            <a:r>
              <a:rPr lang="en-US" altLang="en-US" dirty="0">
                <a:latin typeface="Helvetica" panose="020B0604020202020204" pitchFamily="34" charset="0"/>
                <a:ea typeface="ヒラギノ角ゴ Pro W3" charset="-128"/>
              </a:rPr>
              <a:t>Crew Committee Chair 8 months</a:t>
            </a:r>
          </a:p>
          <a:p>
            <a:pPr lvl="2" eaLnBrk="1" hangingPunct="1"/>
            <a:r>
              <a:rPr lang="en-US" altLang="en-US" dirty="0">
                <a:latin typeface="Helvetica" panose="020B0604020202020204" pitchFamily="34" charset="0"/>
                <a:ea typeface="ヒラギノ角ゴ Pro W3" charset="-128"/>
              </a:rPr>
              <a:t>Crew Associate Advisor 2 years</a:t>
            </a:r>
          </a:p>
          <a:p>
            <a:pPr lvl="2" eaLnBrk="1" hangingPunct="1"/>
            <a:r>
              <a:rPr lang="en-US" altLang="en-US" dirty="0">
                <a:latin typeface="Helvetica" panose="020B0604020202020204" pitchFamily="34" charset="0"/>
                <a:ea typeface="ヒラギノ角ゴ Pro W3" charset="-128"/>
              </a:rPr>
              <a:t>Pack Committee Chairman 3 years</a:t>
            </a:r>
          </a:p>
          <a:p>
            <a:pPr lvl="1" eaLnBrk="1" hangingPunct="1"/>
            <a:r>
              <a:rPr lang="en-US" altLang="en-US" dirty="0">
                <a:latin typeface="Helvetica" panose="020B0604020202020204" pitchFamily="34" charset="0"/>
                <a:ea typeface="ヒラギノ角ゴ Pro W3" charset="-128"/>
              </a:rPr>
              <a:t>My son is an Eagle Scout and President of Crew 20</a:t>
            </a:r>
          </a:p>
          <a:p>
            <a:pPr lvl="1" eaLnBrk="1" hangingPunct="1"/>
            <a:r>
              <a:rPr lang="en-US" altLang="en-US" dirty="0">
                <a:latin typeface="Helvetica" panose="020B0604020202020204" pitchFamily="34" charset="0"/>
                <a:ea typeface="ヒラギノ角ゴ Pro W3" charset="-128"/>
              </a:rPr>
              <a:t>My wife was Den Leader for 5 years (Tiger – Arrow of Light)</a:t>
            </a:r>
          </a:p>
          <a:p>
            <a:pPr lvl="2" eaLnBrk="1" hangingPunct="1"/>
            <a:r>
              <a:rPr lang="en-US" altLang="en-US" dirty="0">
                <a:latin typeface="Helvetica" panose="020B0604020202020204" pitchFamily="34" charset="0"/>
                <a:ea typeface="ヒラギノ角ゴ Pro W3" charset="-128"/>
              </a:rPr>
              <a:t>12 boys crossed over to troop</a:t>
            </a:r>
          </a:p>
          <a:p>
            <a:pPr lvl="2" eaLnBrk="1" hangingPunct="1"/>
            <a:r>
              <a:rPr lang="en-US" altLang="en-US" dirty="0">
                <a:latin typeface="Helvetica" panose="020B0604020202020204" pitchFamily="34" charset="0"/>
                <a:ea typeface="ヒラギノ角ゴ Pro W3" charset="-128"/>
              </a:rPr>
              <a:t>Six are now Eagles</a:t>
            </a:r>
          </a:p>
          <a:p>
            <a:pP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lvl="2" eaLnBrk="1" hangingPunct="1"/>
            <a:endParaRPr lang="en-US" altLang="en-US" dirty="0">
              <a:latin typeface="Helvetica" panose="020B0604020202020204" pitchFamily="34" charset="0"/>
              <a:ea typeface="ヒラギノ角ゴ Pro W3" charset="-128"/>
            </a:endParaRP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4</a:t>
            </a:fld>
            <a:endParaRPr lang="en-US" altLang="en-US" sz="1000">
              <a:solidFill>
                <a:srgbClr val="95B3D7"/>
              </a:solidFill>
              <a:latin typeface="Helvetica" panose="020B0604020202020204" pitchFamily="34" charset="0"/>
            </a:endParaRPr>
          </a:p>
        </p:txBody>
      </p:sp>
    </p:spTree>
    <p:extLst>
      <p:ext uri="{BB962C8B-B14F-4D97-AF65-F5344CB8AC3E}">
        <p14:creationId xmlns:p14="http://schemas.microsoft.com/office/powerpoint/2010/main" val="278539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p:txBody>
          <a:bodyPr/>
          <a:lstStyle/>
          <a:p>
            <a:pPr eaLnBrk="1" hangingPunct="1"/>
            <a:r>
              <a:rPr lang="en-US" altLang="en-US" dirty="0">
                <a:latin typeface="Helvetica" panose="020B0604020202020204" pitchFamily="34" charset="0"/>
                <a:ea typeface="ヒラギノ角ゴ Pro W3" charset="-128"/>
              </a:rPr>
              <a:t>Introductions</a:t>
            </a:r>
          </a:p>
        </p:txBody>
      </p:sp>
      <p:sp>
        <p:nvSpPr>
          <p:cNvPr id="12290" name="Content Placeholder 2"/>
          <p:cNvSpPr>
            <a:spLocks noGrp="1"/>
          </p:cNvSpPr>
          <p:nvPr>
            <p:ph idx="1"/>
          </p:nvPr>
        </p:nvSpPr>
        <p:spPr>
          <a:xfrm>
            <a:off x="457200" y="1600200"/>
            <a:ext cx="8229600" cy="4233863"/>
          </a:xfrm>
        </p:spPr>
        <p:txBody>
          <a:bodyPr/>
          <a:lstStyle/>
          <a:p>
            <a:pPr eaLnBrk="1" hangingPunct="1">
              <a:buFont typeface="Arial" panose="020B0604020202020204" pitchFamily="34" charset="0"/>
              <a:buNone/>
            </a:pPr>
            <a:r>
              <a:rPr lang="en-US" altLang="en-US" dirty="0">
                <a:latin typeface="Helvetica" panose="020B0604020202020204" pitchFamily="34" charset="0"/>
                <a:ea typeface="ヒラギノ角ゴ Pro W3" charset="-128"/>
              </a:rPr>
              <a:t>Jason Herres – jrherres@gmail.com</a:t>
            </a:r>
          </a:p>
          <a:p>
            <a:pPr lvl="1" eaLnBrk="1" hangingPunct="1"/>
            <a:r>
              <a:rPr lang="en-US" altLang="en-US" dirty="0">
                <a:latin typeface="Helvetica" panose="020B0604020202020204" pitchFamily="34" charset="0"/>
                <a:ea typeface="ヒラギノ角ゴ Pro W3" charset="-128"/>
              </a:rPr>
              <a:t>Committee Chair Troop 425 in Fall City</a:t>
            </a:r>
          </a:p>
          <a:p>
            <a:pPr lvl="1" eaLnBrk="1" hangingPunct="1"/>
            <a:r>
              <a:rPr lang="en-US" altLang="en-US" dirty="0">
                <a:latin typeface="Helvetica" panose="020B0604020202020204" pitchFamily="34" charset="0"/>
                <a:ea typeface="ヒラギノ角ゴ Pro W3" charset="-128"/>
              </a:rPr>
              <a:t>Scouter for 11 years (Second Class Scout as a youth)</a:t>
            </a:r>
          </a:p>
          <a:p>
            <a:pPr lvl="2" eaLnBrk="1" hangingPunct="1"/>
            <a:r>
              <a:rPr lang="en-US" altLang="en-US" dirty="0">
                <a:latin typeface="Helvetica" panose="020B0604020202020204" pitchFamily="34" charset="0"/>
                <a:ea typeface="ヒラギノ角ゴ Pro W3" charset="-128"/>
              </a:rPr>
              <a:t>Troop Committee Chair</a:t>
            </a:r>
          </a:p>
          <a:p>
            <a:pPr lvl="2" eaLnBrk="1" hangingPunct="1"/>
            <a:r>
              <a:rPr lang="en-US" altLang="en-US" dirty="0">
                <a:latin typeface="Helvetica" panose="020B0604020202020204" pitchFamily="34" charset="0"/>
                <a:ea typeface="ヒラギノ角ゴ Pro W3" charset="-128"/>
              </a:rPr>
              <a:t>Wood Badge attendee (working tickets)</a:t>
            </a:r>
          </a:p>
          <a:p>
            <a:pPr lvl="2" eaLnBrk="1" hangingPunct="1"/>
            <a:r>
              <a:rPr lang="en-US" altLang="en-US" dirty="0">
                <a:latin typeface="Helvetica" panose="020B0604020202020204" pitchFamily="34" charset="0"/>
                <a:ea typeface="ヒラギノ角ゴ Pro W3" charset="-128"/>
              </a:rPr>
              <a:t>Pack Committee Chair </a:t>
            </a:r>
          </a:p>
          <a:p>
            <a:pPr lvl="2" eaLnBrk="1" hangingPunct="1"/>
            <a:r>
              <a:rPr lang="en-US" altLang="en-US" dirty="0">
                <a:latin typeface="Helvetica" panose="020B0604020202020204" pitchFamily="34" charset="0"/>
                <a:ea typeface="ヒラギノ角ゴ Pro W3" charset="-128"/>
              </a:rPr>
              <a:t>Cubmaster</a:t>
            </a:r>
          </a:p>
          <a:p>
            <a:pPr lvl="2" eaLnBrk="1" hangingPunct="1"/>
            <a:r>
              <a:rPr lang="en-US" altLang="en-US" dirty="0">
                <a:latin typeface="Helvetica" panose="020B0604020202020204" pitchFamily="34" charset="0"/>
                <a:ea typeface="ヒラギノ角ゴ Pro W3" charset="-128"/>
              </a:rPr>
              <a:t>Den Leader</a:t>
            </a:r>
          </a:p>
          <a:p>
            <a:pPr lvl="1" eaLnBrk="1" hangingPunct="1"/>
            <a:r>
              <a:rPr lang="en-US" altLang="en-US" dirty="0">
                <a:latin typeface="Helvetica" panose="020B0604020202020204" pitchFamily="34" charset="0"/>
                <a:ea typeface="ヒラギノ角ゴ Pro W3" charset="-128"/>
              </a:rPr>
              <a:t>My son is an Star Scout working on Life/Eagle</a:t>
            </a:r>
          </a:p>
          <a:p>
            <a:pP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lvl="2" eaLnBrk="1" hangingPunct="1"/>
            <a:endParaRPr lang="en-US" altLang="en-US" dirty="0">
              <a:latin typeface="Helvetica" panose="020B0604020202020204" pitchFamily="34" charset="0"/>
              <a:ea typeface="ヒラギノ角ゴ Pro W3" charset="-128"/>
            </a:endParaRP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5</a:t>
            </a:fld>
            <a:endParaRPr lang="en-US" altLang="en-US" sz="1000">
              <a:solidFill>
                <a:srgbClr val="95B3D7"/>
              </a:solidFill>
              <a:latin typeface="Helvetica" panose="020B0604020202020204" pitchFamily="34" charset="0"/>
            </a:endParaRPr>
          </a:p>
        </p:txBody>
      </p:sp>
    </p:spTree>
    <p:extLst>
      <p:ext uri="{BB962C8B-B14F-4D97-AF65-F5344CB8AC3E}">
        <p14:creationId xmlns:p14="http://schemas.microsoft.com/office/powerpoint/2010/main" val="2813110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p:txBody>
          <a:bodyPr/>
          <a:lstStyle/>
          <a:p>
            <a:pPr eaLnBrk="1" hangingPunct="1"/>
            <a:r>
              <a:rPr lang="en-US" altLang="en-US" dirty="0">
                <a:latin typeface="Helvetica" panose="020B0604020202020204" pitchFamily="34" charset="0"/>
                <a:ea typeface="ヒラギノ角ゴ Pro W3" charset="-128"/>
              </a:rPr>
              <a:t>Introductions</a:t>
            </a:r>
          </a:p>
        </p:txBody>
      </p:sp>
      <p:sp>
        <p:nvSpPr>
          <p:cNvPr id="12290" name="Content Placeholder 2"/>
          <p:cNvSpPr>
            <a:spLocks noGrp="1"/>
          </p:cNvSpPr>
          <p:nvPr>
            <p:ph idx="1"/>
          </p:nvPr>
        </p:nvSpPr>
        <p:spPr>
          <a:xfrm>
            <a:off x="457200" y="1580646"/>
            <a:ext cx="8229600" cy="3981954"/>
          </a:xfrm>
        </p:spPr>
        <p:txBody>
          <a:bodyPr/>
          <a:lstStyle/>
          <a:p>
            <a:r>
              <a:rPr lang="en-US" dirty="0"/>
              <a:t>Who are you?</a:t>
            </a:r>
          </a:p>
          <a:p>
            <a:pPr eaLnBrk="1" hangingPunct="1"/>
            <a:r>
              <a:rPr lang="en-US" altLang="en-US" dirty="0">
                <a:latin typeface="Helvetica" panose="020B0604020202020204" pitchFamily="34" charset="0"/>
                <a:ea typeface="ヒラギノ角ゴ Pro W3" charset="-128"/>
              </a:rPr>
              <a:t>What is your current position in your Troop?</a:t>
            </a:r>
          </a:p>
          <a:p>
            <a:pPr eaLnBrk="1" hangingPunct="1"/>
            <a:r>
              <a:rPr lang="en-US" altLang="en-US" dirty="0">
                <a:latin typeface="Helvetica" panose="020B0604020202020204" pitchFamily="34" charset="0"/>
                <a:ea typeface="ヒラギノ角ゴ Pro W3" charset="-128"/>
              </a:rPr>
              <a:t>What is your level of experience in Scouting?</a:t>
            </a:r>
          </a:p>
          <a:p>
            <a:pPr eaLnBrk="1" hangingPunct="1"/>
            <a:r>
              <a:rPr lang="en-US" altLang="en-US" dirty="0">
                <a:latin typeface="Helvetica" panose="020B0604020202020204" pitchFamily="34" charset="0"/>
                <a:ea typeface="ヒラギノ角ゴ Pro W3" charset="-128"/>
              </a:rPr>
              <a:t>First time at PTC?</a:t>
            </a:r>
          </a:p>
          <a:p>
            <a:pPr marL="0" indent="0">
              <a:buNone/>
            </a:pPr>
            <a:endParaRPr lang="en-US" dirty="0"/>
          </a:p>
          <a:p>
            <a:pPr marL="0" indent="0">
              <a:buNone/>
            </a:pPr>
            <a:r>
              <a:rPr lang="en-US" dirty="0"/>
              <a:t>Activity - What do you hope to learn today?</a:t>
            </a:r>
          </a:p>
          <a:p>
            <a:pPr lvl="1"/>
            <a:r>
              <a:rPr lang="en-US" dirty="0"/>
              <a:t>Topics for the discussion portion of the class?</a:t>
            </a:r>
          </a:p>
          <a:p>
            <a:pPr lvl="1"/>
            <a:r>
              <a:rPr lang="en-US" dirty="0"/>
              <a:t>Problems in your unit?</a:t>
            </a:r>
          </a:p>
          <a:p>
            <a:pPr lvl="1"/>
            <a:r>
              <a:rPr lang="en-US" dirty="0"/>
              <a:t>Questions about your role?</a:t>
            </a: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6</a:t>
            </a:fld>
            <a:endParaRPr lang="en-US" altLang="en-US" sz="1000">
              <a:solidFill>
                <a:srgbClr val="95B3D7"/>
              </a:solidFill>
              <a:latin typeface="Helvetica" panose="020B0604020202020204" pitchFamily="34" charset="0"/>
            </a:endParaRPr>
          </a:p>
        </p:txBody>
      </p:sp>
    </p:spTree>
    <p:extLst>
      <p:ext uri="{BB962C8B-B14F-4D97-AF65-F5344CB8AC3E}">
        <p14:creationId xmlns:p14="http://schemas.microsoft.com/office/powerpoint/2010/main" val="720202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sz="2800" dirty="0">
                <a:latin typeface="Helvetica" panose="020B0604020202020204" pitchFamily="34" charset="0"/>
                <a:ea typeface="ヒラギノ角ゴ Pro W3" charset="-128"/>
              </a:rPr>
              <a:t>The Mission of Scouting</a:t>
            </a:r>
          </a:p>
        </p:txBody>
      </p:sp>
      <p:sp>
        <p:nvSpPr>
          <p:cNvPr id="12290" name="Content Placeholder 2"/>
          <p:cNvSpPr>
            <a:spLocks noGrp="1"/>
          </p:cNvSpPr>
          <p:nvPr>
            <p:ph idx="1"/>
          </p:nvPr>
        </p:nvSpPr>
        <p:spPr>
          <a:xfrm>
            <a:off x="897775" y="1600200"/>
            <a:ext cx="7339632" cy="3636817"/>
          </a:xfrm>
        </p:spPr>
        <p:txBody>
          <a:bodyPr anchor="t" anchorCtr="0"/>
          <a:lstStyle/>
          <a:p>
            <a:pPr marL="0" indent="0" algn="ctr" eaLnBrk="1" hangingPunct="1">
              <a:buNone/>
            </a:pPr>
            <a:r>
              <a:rPr lang="en-US" sz="3200" b="0" dirty="0"/>
              <a:t>To prepare young people </a:t>
            </a:r>
          </a:p>
          <a:p>
            <a:pPr marL="0" indent="0" algn="ctr" eaLnBrk="1" hangingPunct="1">
              <a:buNone/>
            </a:pPr>
            <a:r>
              <a:rPr lang="en-US" sz="3200" b="0" dirty="0"/>
              <a:t>to make ethical and moral choices </a:t>
            </a:r>
          </a:p>
          <a:p>
            <a:pPr marL="0" indent="0" algn="ctr" eaLnBrk="1" hangingPunct="1">
              <a:buNone/>
            </a:pPr>
            <a:r>
              <a:rPr lang="en-US" sz="3200" b="0" dirty="0"/>
              <a:t>over their lifetimes </a:t>
            </a:r>
          </a:p>
          <a:p>
            <a:pPr marL="0" indent="0" algn="ctr" eaLnBrk="1" hangingPunct="1">
              <a:buNone/>
            </a:pPr>
            <a:r>
              <a:rPr lang="en-US" sz="3200" b="0" dirty="0"/>
              <a:t>by instilling in them the values </a:t>
            </a:r>
          </a:p>
          <a:p>
            <a:pPr marL="0" indent="0" algn="ctr" eaLnBrk="1" hangingPunct="1">
              <a:buNone/>
            </a:pPr>
            <a:r>
              <a:rPr lang="en-US" sz="3200" b="0" dirty="0"/>
              <a:t>of the Scout Oath and Scout Law.</a:t>
            </a:r>
            <a:endParaRPr lang="en-US" altLang="en-US" sz="3200" dirty="0">
              <a:latin typeface="Helvetica" panose="020B0604020202020204" pitchFamily="34" charset="0"/>
              <a:ea typeface="ヒラギノ角ゴ Pro W3" charset="-128"/>
            </a:endParaRP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7</a:t>
            </a:fld>
            <a:endParaRPr lang="en-US" altLang="en-US" sz="1000">
              <a:solidFill>
                <a:srgbClr val="95B3D7"/>
              </a:solidFill>
              <a:latin typeface="Helvetica" panose="020B0604020202020204" pitchFamily="34" charset="0"/>
            </a:endParaRPr>
          </a:p>
        </p:txBody>
      </p:sp>
    </p:spTree>
    <p:extLst>
      <p:ext uri="{BB962C8B-B14F-4D97-AF65-F5344CB8AC3E}">
        <p14:creationId xmlns:p14="http://schemas.microsoft.com/office/powerpoint/2010/main" val="2611698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sz="2800" dirty="0">
                <a:latin typeface="Helvetica" panose="020B0604020202020204" pitchFamily="34" charset="0"/>
                <a:ea typeface="ヒラギノ角ゴ Pro W3" charset="-128"/>
              </a:rPr>
              <a:t>The Aims of Scouting</a:t>
            </a:r>
          </a:p>
        </p:txBody>
      </p:sp>
      <p:graphicFrame>
        <p:nvGraphicFramePr>
          <p:cNvPr id="2" name="Content Placeholder 1">
            <a:extLst>
              <a:ext uri="{FF2B5EF4-FFF2-40B4-BE49-F238E27FC236}">
                <a16:creationId xmlns:a16="http://schemas.microsoft.com/office/drawing/2014/main" id="{EBBB9D66-3109-41F1-B473-EFC78AD76574}"/>
              </a:ext>
            </a:extLst>
          </p:cNvPr>
          <p:cNvGraphicFramePr>
            <a:graphicFrameLocks noGrp="1"/>
          </p:cNvGraphicFramePr>
          <p:nvPr>
            <p:ph idx="1"/>
            <p:extLst>
              <p:ext uri="{D42A27DB-BD31-4B8C-83A1-F6EECF244321}">
                <p14:modId xmlns:p14="http://schemas.microsoft.com/office/powerpoint/2010/main" val="3512579526"/>
              </p:ext>
            </p:extLst>
          </p:nvPr>
        </p:nvGraphicFramePr>
        <p:xfrm>
          <a:off x="457200" y="1600200"/>
          <a:ext cx="8229600" cy="42338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8</a:t>
            </a:fld>
            <a:endParaRPr lang="en-US" altLang="en-US" sz="1000">
              <a:solidFill>
                <a:srgbClr val="95B3D7"/>
              </a:solidFill>
              <a:latin typeface="Helvetica" panose="020B0604020202020204" pitchFamily="34" charset="0"/>
            </a:endParaRPr>
          </a:p>
        </p:txBody>
      </p:sp>
    </p:spTree>
    <p:extLst>
      <p:ext uri="{BB962C8B-B14F-4D97-AF65-F5344CB8AC3E}">
        <p14:creationId xmlns:p14="http://schemas.microsoft.com/office/powerpoint/2010/main" val="1108904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sz="2800" dirty="0">
                <a:latin typeface="Helvetica" panose="020B0604020202020204" pitchFamily="34" charset="0"/>
                <a:ea typeface="ヒラギノ角ゴ Pro W3" charset="-128"/>
              </a:rPr>
              <a:t>Methods of Scouting</a:t>
            </a:r>
          </a:p>
        </p:txBody>
      </p:sp>
      <p:graphicFrame>
        <p:nvGraphicFramePr>
          <p:cNvPr id="2" name="Content Placeholder 1">
            <a:extLst>
              <a:ext uri="{FF2B5EF4-FFF2-40B4-BE49-F238E27FC236}">
                <a16:creationId xmlns:a16="http://schemas.microsoft.com/office/drawing/2014/main" id="{0152F26E-1AEC-4868-879B-D5CD16726879}"/>
              </a:ext>
            </a:extLst>
          </p:cNvPr>
          <p:cNvGraphicFramePr>
            <a:graphicFrameLocks noGrp="1"/>
          </p:cNvGraphicFramePr>
          <p:nvPr>
            <p:ph idx="1"/>
            <p:extLst>
              <p:ext uri="{D42A27DB-BD31-4B8C-83A1-F6EECF244321}">
                <p14:modId xmlns:p14="http://schemas.microsoft.com/office/powerpoint/2010/main" val="2748672850"/>
              </p:ext>
            </p:extLst>
          </p:nvPr>
        </p:nvGraphicFramePr>
        <p:xfrm>
          <a:off x="457200" y="1600200"/>
          <a:ext cx="8229600" cy="42338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9</a:t>
            </a:fld>
            <a:endParaRPr lang="en-US" altLang="en-US" sz="1000">
              <a:solidFill>
                <a:srgbClr val="95B3D7"/>
              </a:solidFill>
              <a:latin typeface="Helvetica" panose="020B0604020202020204" pitchFamily="34" charset="0"/>
            </a:endParaRPr>
          </a:p>
        </p:txBody>
      </p:sp>
    </p:spTree>
    <p:extLst>
      <p:ext uri="{BB962C8B-B14F-4D97-AF65-F5344CB8AC3E}">
        <p14:creationId xmlns:p14="http://schemas.microsoft.com/office/powerpoint/2010/main" val="2715603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dirty="0">
                <a:latin typeface="Helvetica" panose="020B0604020202020204" pitchFamily="34" charset="0"/>
                <a:ea typeface="ヒラギノ角ゴ Pro W3" charset="-128"/>
              </a:rPr>
              <a:t>Structure of Scouting Organization</a:t>
            </a:r>
            <a:br>
              <a:rPr lang="en-US" altLang="en-US" dirty="0">
                <a:latin typeface="Helvetica" panose="020B0604020202020204" pitchFamily="34" charset="0"/>
                <a:ea typeface="ヒラギノ角ゴ Pro W3" charset="-128"/>
              </a:rPr>
            </a:br>
            <a:r>
              <a:rPr lang="en-US" altLang="en-US" sz="1800" dirty="0">
                <a:latin typeface="Helvetica" panose="020B0604020202020204" pitchFamily="34" charset="0"/>
                <a:ea typeface="ヒラギノ角ゴ Pro W3" charset="-128"/>
              </a:rPr>
              <a:t>Administrative</a:t>
            </a:r>
            <a:endParaRPr lang="en-US" altLang="en-US" dirty="0">
              <a:latin typeface="Helvetica" panose="020B0604020202020204" pitchFamily="34" charset="0"/>
              <a:ea typeface="ヒラギノ角ゴ Pro W3" charset="-128"/>
            </a:endParaRPr>
          </a:p>
        </p:txBody>
      </p:sp>
      <p:sp>
        <p:nvSpPr>
          <p:cNvPr id="12290" name="Content Placeholder 2"/>
          <p:cNvSpPr>
            <a:spLocks noGrp="1"/>
          </p:cNvSpPr>
          <p:nvPr>
            <p:ph idx="1"/>
          </p:nvPr>
        </p:nvSpPr>
        <p:spPr>
          <a:xfrm>
            <a:off x="457200" y="1597856"/>
            <a:ext cx="8229600" cy="4233863"/>
          </a:xfrm>
        </p:spPr>
        <p:txBody>
          <a:bodyPr/>
          <a:lstStyle/>
          <a:p>
            <a:pPr eaLnBrk="1" hangingPunct="1">
              <a:buNone/>
            </a:pPr>
            <a:r>
              <a:rPr lang="en-US" altLang="en-US" sz="1600" dirty="0">
                <a:latin typeface="Helvetica" panose="020B0604020202020204" pitchFamily="34" charset="0"/>
                <a:ea typeface="ヒラギノ角ゴ Pro W3" charset="-128"/>
              </a:rPr>
              <a:t>National Council</a:t>
            </a:r>
          </a:p>
          <a:p>
            <a:pPr lvl="1" eaLnBrk="1" hangingPunct="1">
              <a:buNone/>
            </a:pPr>
            <a:r>
              <a:rPr lang="en-US" altLang="en-US" sz="1200" dirty="0">
                <a:latin typeface="Helvetica" panose="020B0604020202020204" pitchFamily="34" charset="0"/>
                <a:ea typeface="ヒラギノ角ゴ Pro W3" charset="-128"/>
              </a:rPr>
              <a:t>Chartered by Congress, four regions</a:t>
            </a:r>
          </a:p>
          <a:p>
            <a:pPr lvl="1" eaLnBrk="1" hangingPunct="1">
              <a:buNone/>
            </a:pPr>
            <a:r>
              <a:rPr lang="en-US" altLang="en-US" sz="1200" dirty="0">
                <a:latin typeface="Helvetica" panose="020B0604020202020204" pitchFamily="34" charset="0"/>
                <a:ea typeface="ヒラギノ角ゴ Pro W3" charset="-128"/>
              </a:rPr>
              <a:t>Professional staff – Volunteer directors</a:t>
            </a:r>
          </a:p>
          <a:p>
            <a:pPr eaLnBrk="1" hangingPunct="1">
              <a:buNone/>
            </a:pPr>
            <a:r>
              <a:rPr lang="en-US" altLang="en-US" sz="1600" dirty="0">
                <a:latin typeface="Helvetica" panose="020B0604020202020204" pitchFamily="34" charset="0"/>
                <a:ea typeface="ヒラギノ角ゴ Pro W3" charset="-128"/>
              </a:rPr>
              <a:t>Local Council</a:t>
            </a:r>
          </a:p>
          <a:p>
            <a:pPr lvl="1" eaLnBrk="1" hangingPunct="1">
              <a:buNone/>
            </a:pPr>
            <a:r>
              <a:rPr lang="en-US" altLang="en-US" sz="1200" dirty="0">
                <a:latin typeface="Helvetica" panose="020B0604020202020204" pitchFamily="34" charset="0"/>
                <a:ea typeface="ヒラギノ角ゴ Pro W3" charset="-128"/>
              </a:rPr>
              <a:t>Chartered by the National Council</a:t>
            </a:r>
          </a:p>
          <a:p>
            <a:pPr lvl="1" eaLnBrk="1" hangingPunct="1">
              <a:buNone/>
            </a:pPr>
            <a:r>
              <a:rPr lang="en-US" altLang="en-US" sz="1200" dirty="0">
                <a:latin typeface="Helvetica" panose="020B0604020202020204" pitchFamily="34" charset="0"/>
                <a:ea typeface="ヒラギノ角ゴ Pro W3" charset="-128"/>
              </a:rPr>
              <a:t>A specific geographical area</a:t>
            </a:r>
          </a:p>
          <a:p>
            <a:pPr lvl="1" eaLnBrk="1" hangingPunct="1">
              <a:buNone/>
            </a:pPr>
            <a:r>
              <a:rPr lang="en-US" altLang="en-US" sz="1200" dirty="0">
                <a:latin typeface="Helvetica" panose="020B0604020202020204" pitchFamily="34" charset="0"/>
                <a:ea typeface="ヒラギノ角ゴ Pro W3" charset="-128"/>
              </a:rPr>
              <a:t>Professional staff – Volunteer Leaders</a:t>
            </a:r>
          </a:p>
          <a:p>
            <a:pPr eaLnBrk="1" hangingPunct="1">
              <a:buNone/>
            </a:pPr>
            <a:r>
              <a:rPr lang="en-US" altLang="en-US" sz="1600" dirty="0">
                <a:latin typeface="Helvetica" panose="020B0604020202020204" pitchFamily="34" charset="0"/>
                <a:ea typeface="ヒラギノ角ゴ Pro W3" charset="-128"/>
              </a:rPr>
              <a:t>Scouting District</a:t>
            </a:r>
          </a:p>
          <a:p>
            <a:pPr lvl="1" eaLnBrk="1" hangingPunct="1">
              <a:buNone/>
            </a:pPr>
            <a:r>
              <a:rPr lang="en-US" altLang="en-US" sz="1200" dirty="0">
                <a:latin typeface="Helvetica" panose="020B0604020202020204" pitchFamily="34" charset="0"/>
                <a:ea typeface="ヒラギノ角ゴ Pro W3" charset="-128"/>
              </a:rPr>
              <a:t>A geographical area within the council</a:t>
            </a:r>
          </a:p>
          <a:p>
            <a:pPr lvl="1" eaLnBrk="1" hangingPunct="1">
              <a:buNone/>
            </a:pPr>
            <a:r>
              <a:rPr lang="en-US" altLang="en-US" sz="1200" dirty="0">
                <a:latin typeface="Helvetica" panose="020B0604020202020204" pitchFamily="34" charset="0"/>
                <a:ea typeface="ヒラギノ角ゴ Pro W3" charset="-128"/>
              </a:rPr>
              <a:t>Professional staff – Volunteer committee</a:t>
            </a:r>
          </a:p>
          <a:p>
            <a:pPr lvl="1" eaLnBrk="1" hangingPunct="1">
              <a:buNone/>
            </a:pPr>
            <a:r>
              <a:rPr lang="en-US" altLang="en-US" sz="1200" dirty="0">
                <a:latin typeface="Helvetica" panose="020B0604020202020204" pitchFamily="34" charset="0"/>
                <a:ea typeface="ヒラギノ角ゴ Pro W3" charset="-128"/>
              </a:rPr>
              <a:t>District Commissioner and Unit Commissioners</a:t>
            </a:r>
          </a:p>
          <a:p>
            <a:pPr eaLnBrk="1" hangingPunct="1">
              <a:buNone/>
            </a:pPr>
            <a:r>
              <a:rPr lang="en-US" altLang="en-US" sz="1600" dirty="0">
                <a:latin typeface="Helvetica" panose="020B0604020202020204" pitchFamily="34" charset="0"/>
                <a:ea typeface="ヒラギノ角ゴ Pro W3" charset="-128"/>
              </a:rPr>
              <a:t>Chartered Organization</a:t>
            </a:r>
          </a:p>
          <a:p>
            <a:pPr lvl="1" eaLnBrk="1" hangingPunct="1">
              <a:buNone/>
            </a:pPr>
            <a:r>
              <a:rPr lang="en-US" altLang="en-US" sz="1200" dirty="0">
                <a:latin typeface="Helvetica" panose="020B0604020202020204" pitchFamily="34" charset="0"/>
                <a:ea typeface="ヒラギノ角ゴ Pro W3" charset="-128"/>
              </a:rPr>
              <a:t>Chartered by the local council</a:t>
            </a:r>
          </a:p>
          <a:p>
            <a:pPr lvl="1" eaLnBrk="1" hangingPunct="1">
              <a:buNone/>
            </a:pPr>
            <a:r>
              <a:rPr lang="en-US" altLang="en-US" sz="1200" dirty="0">
                <a:latin typeface="Helvetica" panose="020B0604020202020204" pitchFamily="34" charset="0"/>
                <a:ea typeface="ヒラギノ角ゴ Pro W3" charset="-128"/>
              </a:rPr>
              <a:t>“Owns” the troop, appoints a Chartered Org Rep</a:t>
            </a:r>
          </a:p>
          <a:p>
            <a:pPr lvl="1" eaLnBrk="1" hangingPunct="1">
              <a:buNone/>
            </a:pPr>
            <a:r>
              <a:rPr lang="en-US" altLang="en-US" sz="1200" dirty="0">
                <a:latin typeface="Helvetica" panose="020B0604020202020204" pitchFamily="34" charset="0"/>
                <a:ea typeface="ヒラギノ角ゴ Pro W3" charset="-128"/>
              </a:rPr>
              <a:t>Chartered Org Rep recruits the </a:t>
            </a:r>
            <a:r>
              <a:rPr lang="en-US" altLang="en-US" sz="1200" b="1" dirty="0">
                <a:solidFill>
                  <a:srgbClr val="00B050"/>
                </a:solidFill>
                <a:latin typeface="Helvetica" panose="020B0604020202020204" pitchFamily="34" charset="0"/>
                <a:ea typeface="ヒラギノ角ゴ Pro W3" charset="-128"/>
              </a:rPr>
              <a:t>Troop Committee</a:t>
            </a:r>
          </a:p>
          <a:p>
            <a:pPr lvl="1" eaLnBrk="1" hangingPunct="1">
              <a:buNone/>
            </a:pPr>
            <a:r>
              <a:rPr lang="en-US" altLang="en-US" sz="1200" b="1" dirty="0">
                <a:solidFill>
                  <a:srgbClr val="00B050"/>
                </a:solidFill>
                <a:latin typeface="Helvetica" panose="020B0604020202020204" pitchFamily="34" charset="0"/>
                <a:ea typeface="ヒラギノ角ゴ Pro W3" charset="-128"/>
              </a:rPr>
              <a:t>Troop committee </a:t>
            </a:r>
            <a:r>
              <a:rPr lang="en-US" altLang="en-US" sz="1200" dirty="0">
                <a:latin typeface="Helvetica" panose="020B0604020202020204" pitchFamily="34" charset="0"/>
                <a:ea typeface="ヒラギノ角ゴ Pro W3" charset="-128"/>
              </a:rPr>
              <a:t>recruits Scoutmaster and assistants</a:t>
            </a:r>
          </a:p>
          <a:p>
            <a:pPr eaLnBrk="1" hangingPunct="1">
              <a:buFont typeface="Arial" panose="020B0604020202020204" pitchFamily="34" charset="0"/>
              <a:buNone/>
            </a:pPr>
            <a:endParaRPr lang="en-US" altLang="en-US" sz="1600" dirty="0">
              <a:latin typeface="Helvetica" panose="020B0604020202020204" pitchFamily="34" charset="0"/>
              <a:ea typeface="ヒラギノ角ゴ Pro W3" charset="-128"/>
            </a:endParaRPr>
          </a:p>
          <a:p>
            <a:pPr eaLnBrk="1" hangingPunct="1">
              <a:buFont typeface="Arial" panose="020B0604020202020204" pitchFamily="34" charset="0"/>
              <a:buNone/>
            </a:pPr>
            <a:endParaRPr lang="en-US" altLang="en-US" sz="1600" dirty="0">
              <a:latin typeface="Helvetica" panose="020B0604020202020204" pitchFamily="34" charset="0"/>
              <a:ea typeface="ヒラギノ角ゴ Pro W3" charset="-128"/>
            </a:endParaRPr>
          </a:p>
          <a:p>
            <a:pPr eaLnBrk="1" hangingPunct="1">
              <a:buFont typeface="Arial" panose="020B0604020202020204" pitchFamily="34" charset="0"/>
              <a:buNone/>
            </a:pPr>
            <a:endParaRPr lang="en-US" altLang="en-US" sz="1600" dirty="0">
              <a:latin typeface="Helvetica" panose="020B0604020202020204" pitchFamily="34" charset="0"/>
              <a:ea typeface="ヒラギノ角ゴ Pro W3" charset="-128"/>
            </a:endParaRPr>
          </a:p>
          <a:p>
            <a:pPr lvl="2" eaLnBrk="1" hangingPunct="1"/>
            <a:endParaRPr lang="en-US" altLang="en-US" sz="1200" dirty="0">
              <a:latin typeface="Helvetica" panose="020B0604020202020204" pitchFamily="34" charset="0"/>
              <a:ea typeface="ヒラギノ角ゴ Pro W3" charset="-128"/>
            </a:endParaRP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10</a:t>
            </a:fld>
            <a:endParaRPr lang="en-US" altLang="en-US" sz="1000">
              <a:solidFill>
                <a:srgbClr val="95B3D7"/>
              </a:solidFill>
              <a:latin typeface="Helvetica" panose="020B0604020202020204" pitchFamily="34" charset="0"/>
            </a:endParaRPr>
          </a:p>
        </p:txBody>
      </p:sp>
      <p:pic>
        <p:nvPicPr>
          <p:cNvPr id="1026" name="Picture 2" descr="http://upload.wikimedia.org/wikipedia/commons/thumb/3/38/Boy_Scouts_of_America_regional_division_map.svg/300px-Boy_Scouts_of_America_regional_division_map.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7608" y="1221847"/>
            <a:ext cx="2857500" cy="16954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cout-guides.com/ebay/USA_CHIEF%20SEATTLE%20COUNCIL_resize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0301" y="2929994"/>
            <a:ext cx="2032115" cy="892225"/>
          </a:xfrm>
          <a:prstGeom prst="rect">
            <a:avLst/>
          </a:prstGeom>
          <a:ln>
            <a:noFill/>
          </a:ln>
          <a:effectLst>
            <a:softEdge rad="50800"/>
          </a:effectLst>
          <a:extLst>
            <a:ext uri="{909E8E84-426E-40DD-AFC4-6F175D3DCCD1}">
              <a14:hiddenFill xmlns:a14="http://schemas.microsoft.com/office/drawing/2010/main">
                <a:solidFill>
                  <a:srgbClr val="FFFFFF"/>
                </a:solidFill>
              </a14:hiddenFill>
            </a:ext>
          </a:extLst>
        </p:spPr>
      </p:pic>
      <p:pic>
        <p:nvPicPr>
          <p:cNvPr id="1030" name="Picture 6" descr="http://www.seattlebsa.org/images/stories/sammamishtrails/sammtrails_log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5042" y="3834915"/>
            <a:ext cx="962632" cy="96263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7d4.scene7.com/is/image/ScoutStuff/490?$product225x22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58071" y="4810243"/>
            <a:ext cx="896574" cy="896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3015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dirty="0">
                <a:latin typeface="Helvetica" panose="020B0604020202020204" pitchFamily="34" charset="0"/>
                <a:ea typeface="ヒラギノ角ゴ Pro W3" charset="-128"/>
              </a:rPr>
              <a:t>Troop Committee</a:t>
            </a:r>
            <a:br>
              <a:rPr lang="en-US" altLang="en-US" dirty="0">
                <a:latin typeface="Helvetica" panose="020B0604020202020204" pitchFamily="34" charset="0"/>
                <a:ea typeface="ヒラギノ角ゴ Pro W3" charset="-128"/>
              </a:rPr>
            </a:br>
            <a:r>
              <a:rPr lang="en-US" altLang="en-US" sz="2000" dirty="0">
                <a:latin typeface="Helvetica" panose="020B0604020202020204" pitchFamily="34" charset="0"/>
                <a:ea typeface="ヒラギノ角ゴ Pro W3" charset="-128"/>
              </a:rPr>
              <a:t>Chartered Organization Representative</a:t>
            </a:r>
          </a:p>
        </p:txBody>
      </p:sp>
      <p:sp>
        <p:nvSpPr>
          <p:cNvPr id="12290" name="Content Placeholder 2"/>
          <p:cNvSpPr>
            <a:spLocks noGrp="1"/>
          </p:cNvSpPr>
          <p:nvPr>
            <p:ph idx="1"/>
          </p:nvPr>
        </p:nvSpPr>
        <p:spPr>
          <a:xfrm>
            <a:off x="457200" y="1600200"/>
            <a:ext cx="8229600" cy="4233863"/>
          </a:xfrm>
        </p:spPr>
        <p:txBody>
          <a:bodyPr/>
          <a:lstStyle/>
          <a:p>
            <a:pPr eaLnBrk="1" hangingPunct="1"/>
            <a:r>
              <a:rPr lang="en-US" altLang="en-US" sz="2000" b="0" dirty="0">
                <a:latin typeface="Helvetica" panose="020B0604020202020204" pitchFamily="34" charset="0"/>
                <a:ea typeface="ヒラギノ角ゴ Pro W3" charset="-128"/>
              </a:rPr>
              <a:t>The Chartered Organization Representative is the direct contact between the Troop and the Chartered Organization.</a:t>
            </a:r>
          </a:p>
          <a:p>
            <a:pPr eaLnBrk="1" hangingPunct="1"/>
            <a:r>
              <a:rPr lang="en-US" altLang="en-US" sz="2000" b="0" dirty="0">
                <a:latin typeface="Helvetica" panose="020B0604020202020204" pitchFamily="34" charset="0"/>
                <a:ea typeface="ヒラギノ角ゴ Pro W3" charset="-128"/>
              </a:rPr>
              <a:t>This individual is also the organization's contact with the district committee and the Local Council.</a:t>
            </a:r>
          </a:p>
          <a:p>
            <a:pPr eaLnBrk="1" hangingPunct="1"/>
            <a:r>
              <a:rPr lang="en-US" altLang="en-US" sz="2000" b="0" dirty="0">
                <a:latin typeface="Helvetica" panose="020B0604020202020204" pitchFamily="34" charset="0"/>
                <a:ea typeface="ヒラギノ角ゴ Pro W3" charset="-128"/>
              </a:rPr>
              <a:t>The chartered organization representative may become a member of the district committee and is a voting member of the council.</a:t>
            </a:r>
          </a:p>
          <a:p>
            <a:pPr eaLnBrk="1" hangingPunct="1"/>
            <a:r>
              <a:rPr lang="en-US" altLang="en-US" sz="2000" b="0" dirty="0">
                <a:latin typeface="Helvetica" panose="020B0604020202020204" pitchFamily="34" charset="0"/>
                <a:ea typeface="ヒラギノ角ゴ Pro W3" charset="-128"/>
              </a:rPr>
              <a:t>The Chartered Organization Representative appoints the Troop Committee Chair.</a:t>
            </a:r>
          </a:p>
          <a:p>
            <a:pPr eaLnBrk="1" hangingPunct="1"/>
            <a:endParaRPr lang="en-US" altLang="en-US" sz="2000" b="0" dirty="0">
              <a:latin typeface="Helvetica" panose="020B0604020202020204" pitchFamily="34" charset="0"/>
              <a:ea typeface="ヒラギノ角ゴ Pro W3" charset="-128"/>
            </a:endParaRPr>
          </a:p>
          <a:p>
            <a:pPr eaLnBrk="1" hangingPunct="1"/>
            <a:endParaRPr lang="en-US" altLang="en-US" sz="2000" b="0" dirty="0">
              <a:latin typeface="Helvetica" panose="020B0604020202020204" pitchFamily="34" charset="0"/>
              <a:ea typeface="ヒラギノ角ゴ Pro W3" charset="-128"/>
            </a:endParaRPr>
          </a:p>
          <a:p>
            <a:pPr eaLnBrk="1" hangingPunct="1"/>
            <a:endParaRPr lang="en-US" altLang="en-US" sz="2000" b="0" dirty="0">
              <a:latin typeface="Helvetica" panose="020B0604020202020204" pitchFamily="34" charset="0"/>
              <a:ea typeface="ヒラギノ角ゴ Pro W3" charset="-128"/>
            </a:endParaRPr>
          </a:p>
          <a:p>
            <a:pPr lvl="2" eaLnBrk="1" hangingPunct="1"/>
            <a:endParaRPr lang="en-US" altLang="en-US" sz="1600" dirty="0">
              <a:latin typeface="Helvetica" panose="020B0604020202020204" pitchFamily="34" charset="0"/>
              <a:ea typeface="ヒラギノ角ゴ Pro W3" charset="-128"/>
            </a:endParaRP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11</a:t>
            </a:fld>
            <a:endParaRPr lang="en-US" altLang="en-US" sz="1000">
              <a:solidFill>
                <a:srgbClr val="95B3D7"/>
              </a:solidFill>
              <a:latin typeface="Helvetica" panose="020B0604020202020204" pitchFamily="34" charset="0"/>
            </a:endParaRPr>
          </a:p>
        </p:txBody>
      </p:sp>
      <p:pic>
        <p:nvPicPr>
          <p:cNvPr id="5" name="Picture 8" descr="http://s7d4.scene7.com/is/image/ScoutStuff/490?$product225x2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8594" y="4227249"/>
            <a:ext cx="1606813" cy="1606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4687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dirty="0">
                <a:latin typeface="Helvetica" panose="020B0604020202020204" pitchFamily="34" charset="0"/>
                <a:ea typeface="ヒラギノ角ゴ Pro W3" charset="-128"/>
              </a:rPr>
              <a:t>Structure of Scouting Organization</a:t>
            </a:r>
            <a:br>
              <a:rPr lang="en-US" altLang="en-US" dirty="0">
                <a:latin typeface="Helvetica" panose="020B0604020202020204" pitchFamily="34" charset="0"/>
                <a:ea typeface="ヒラギノ角ゴ Pro W3" charset="-128"/>
              </a:rPr>
            </a:br>
            <a:r>
              <a:rPr lang="en-US" altLang="en-US" sz="1800" dirty="0">
                <a:latin typeface="Helvetica" panose="020B0604020202020204" pitchFamily="34" charset="0"/>
                <a:ea typeface="ヒラギノ角ゴ Pro W3" charset="-128"/>
              </a:rPr>
              <a:t>The Troop</a:t>
            </a:r>
            <a:endParaRPr lang="en-US" altLang="en-US" dirty="0">
              <a:latin typeface="Helvetica" panose="020B0604020202020204" pitchFamily="34" charset="0"/>
              <a:ea typeface="ヒラギノ角ゴ Pro W3" charset="-128"/>
            </a:endParaRPr>
          </a:p>
        </p:txBody>
      </p:sp>
      <p:sp>
        <p:nvSpPr>
          <p:cNvPr id="12290" name="Content Placeholder 2"/>
          <p:cNvSpPr>
            <a:spLocks noGrp="1"/>
          </p:cNvSpPr>
          <p:nvPr>
            <p:ph idx="1"/>
          </p:nvPr>
        </p:nvSpPr>
        <p:spPr>
          <a:xfrm>
            <a:off x="38554" y="1591756"/>
            <a:ext cx="4797846" cy="4233863"/>
          </a:xfrm>
        </p:spPr>
        <p:txBody>
          <a:bodyPr/>
          <a:lstStyle/>
          <a:p>
            <a:pPr algn="ctr" eaLnBrk="1" hangingPunct="1">
              <a:buNone/>
            </a:pPr>
            <a:r>
              <a:rPr lang="en-US" altLang="en-US" sz="1800" dirty="0">
                <a:latin typeface="Helvetica" panose="020B0604020202020204" pitchFamily="34" charset="0"/>
                <a:ea typeface="ヒラギノ角ゴ Pro W3" charset="-128"/>
              </a:rPr>
              <a:t>THE SCOUT</a:t>
            </a:r>
          </a:p>
          <a:p>
            <a:pPr algn="ctr" eaLnBrk="1" hangingPunct="1">
              <a:buNone/>
            </a:pPr>
            <a:r>
              <a:rPr lang="en-US" altLang="en-US" sz="1600" b="0" dirty="0">
                <a:latin typeface="Helvetica" panose="020B0604020202020204" pitchFamily="34" charset="0"/>
                <a:ea typeface="ヒラギノ角ゴ Pro W3" charset="-128"/>
              </a:rPr>
              <a:t>A boy 11 to 17 years old.</a:t>
            </a:r>
          </a:p>
          <a:p>
            <a:pPr algn="ctr" eaLnBrk="1" hangingPunct="1">
              <a:buNone/>
            </a:pPr>
            <a:r>
              <a:rPr lang="en-US" altLang="en-US" sz="1600" b="0" dirty="0">
                <a:latin typeface="Helvetica" panose="020B0604020202020204" pitchFamily="34" charset="0"/>
                <a:ea typeface="ヒラギノ角ゴ Pro W3" charset="-128"/>
              </a:rPr>
              <a:t>A member of a patrol.</a:t>
            </a:r>
          </a:p>
          <a:p>
            <a:pPr algn="ctr" eaLnBrk="1" hangingPunct="1">
              <a:buNone/>
            </a:pPr>
            <a:r>
              <a:rPr lang="en-US" altLang="en-US" sz="1600" b="0" dirty="0">
                <a:latin typeface="Helvetica" panose="020B0604020202020204" pitchFamily="34" charset="0"/>
                <a:ea typeface="ヒラギノ角ゴ Pro W3" charset="-128"/>
              </a:rPr>
              <a:t>Elects Patrol Leader and Senior Patrol Leader</a:t>
            </a:r>
          </a:p>
          <a:p>
            <a:pPr algn="ctr" eaLnBrk="1" hangingPunct="1">
              <a:buNone/>
            </a:pPr>
            <a:endParaRPr lang="en-US" altLang="en-US" sz="1800" dirty="0">
              <a:latin typeface="Helvetica" panose="020B0604020202020204" pitchFamily="34" charset="0"/>
              <a:ea typeface="ヒラギノ角ゴ Pro W3" charset="-128"/>
            </a:endParaRPr>
          </a:p>
          <a:p>
            <a:pPr algn="ctr" eaLnBrk="1" hangingPunct="1">
              <a:buNone/>
            </a:pPr>
            <a:endParaRPr lang="en-US" altLang="en-US" sz="1800" dirty="0">
              <a:latin typeface="Helvetica" panose="020B0604020202020204" pitchFamily="34" charset="0"/>
              <a:ea typeface="ヒラギノ角ゴ Pro W3" charset="-128"/>
            </a:endParaRPr>
          </a:p>
          <a:p>
            <a:pPr algn="ctr" eaLnBrk="1" hangingPunct="1">
              <a:buNone/>
            </a:pPr>
            <a:r>
              <a:rPr lang="en-US" altLang="en-US" sz="1800" dirty="0">
                <a:latin typeface="Helvetica" panose="020B0604020202020204" pitchFamily="34" charset="0"/>
                <a:ea typeface="ヒラギノ角ゴ Pro W3" charset="-128"/>
              </a:rPr>
              <a:t>THE PATROL</a:t>
            </a:r>
          </a:p>
          <a:p>
            <a:pPr algn="ctr" eaLnBrk="1" hangingPunct="1">
              <a:buNone/>
            </a:pPr>
            <a:r>
              <a:rPr lang="en-US" altLang="en-US" sz="1600" b="0" dirty="0">
                <a:latin typeface="Helvetica" panose="020B0604020202020204" pitchFamily="34" charset="0"/>
                <a:ea typeface="ヒラギノ角ゴ Pro W3" charset="-128"/>
              </a:rPr>
              <a:t>6 to 8 Scouts who work together.</a:t>
            </a:r>
          </a:p>
          <a:p>
            <a:pPr algn="ctr" eaLnBrk="1" hangingPunct="1">
              <a:buNone/>
            </a:pPr>
            <a:r>
              <a:rPr lang="en-US" altLang="en-US" sz="1600" b="0" dirty="0">
                <a:latin typeface="Helvetica" panose="020B0604020202020204" pitchFamily="34" charset="0"/>
                <a:ea typeface="ヒラギノ角ゴ Pro W3" charset="-128"/>
              </a:rPr>
              <a:t>Led by the Patrol Leader</a:t>
            </a:r>
            <a:endParaRPr lang="en-US" altLang="en-US" sz="1600" dirty="0">
              <a:latin typeface="Helvetica" panose="020B0604020202020204" pitchFamily="34" charset="0"/>
              <a:ea typeface="ヒラギノ角ゴ Pro W3" charset="-128"/>
            </a:endParaRPr>
          </a:p>
          <a:p>
            <a:pPr algn="ctr" eaLnBrk="1" hangingPunct="1">
              <a:buFont typeface="Arial" panose="020B0604020202020204" pitchFamily="34" charset="0"/>
              <a:buNone/>
            </a:pPr>
            <a:endParaRPr lang="en-US" altLang="en-US" sz="1600" dirty="0">
              <a:latin typeface="Helvetica" panose="020B0604020202020204" pitchFamily="34" charset="0"/>
              <a:ea typeface="ヒラギノ角ゴ Pro W3" charset="-128"/>
            </a:endParaRPr>
          </a:p>
          <a:p>
            <a:pPr algn="ctr" eaLnBrk="1" hangingPunct="1">
              <a:buFont typeface="Arial" panose="020B0604020202020204" pitchFamily="34" charset="0"/>
              <a:buNone/>
            </a:pPr>
            <a:endParaRPr lang="en-US" altLang="en-US" sz="1600" dirty="0">
              <a:latin typeface="Helvetica" panose="020B0604020202020204" pitchFamily="34" charset="0"/>
              <a:ea typeface="ヒラギノ角ゴ Pro W3" charset="-128"/>
            </a:endParaRPr>
          </a:p>
          <a:p>
            <a:pPr lvl="2" algn="ctr" eaLnBrk="1" hangingPunct="1"/>
            <a:endParaRPr lang="en-US" altLang="en-US" sz="1200" dirty="0">
              <a:latin typeface="Helvetica" panose="020B0604020202020204" pitchFamily="34" charset="0"/>
              <a:ea typeface="ヒラギノ角ゴ Pro W3" charset="-128"/>
            </a:endParaRP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12</a:t>
            </a:fld>
            <a:endParaRPr lang="en-US" altLang="en-US" sz="1000">
              <a:solidFill>
                <a:srgbClr val="95B3D7"/>
              </a:solidFill>
              <a:latin typeface="Helvetica" panose="020B0604020202020204" pitchFamily="34" charset="0"/>
            </a:endParaRPr>
          </a:p>
        </p:txBody>
      </p:sp>
      <p:sp>
        <p:nvSpPr>
          <p:cNvPr id="9" name="Content Placeholder 2"/>
          <p:cNvSpPr txBox="1">
            <a:spLocks/>
          </p:cNvSpPr>
          <p:nvPr/>
        </p:nvSpPr>
        <p:spPr bwMode="auto">
          <a:xfrm>
            <a:off x="4548124" y="1606172"/>
            <a:ext cx="4595876" cy="423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400" b="1" kern="1200">
                <a:solidFill>
                  <a:srgbClr val="005AA3"/>
                </a:solidFill>
                <a:latin typeface="Helvetica"/>
                <a:ea typeface="ヒラギノ角ゴ Pro W3" charset="0"/>
                <a:cs typeface="ヒラギノ角ゴ Pro W3"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000" kern="1200">
                <a:solidFill>
                  <a:srgbClr val="005AA3"/>
                </a:solidFill>
                <a:latin typeface="Helvetica"/>
                <a:ea typeface="ヒラギノ角ゴ Pro W3" charset="0"/>
                <a:cs typeface="ヒラギノ角ゴ Pro W3" charset="0"/>
              </a:defRPr>
            </a:lvl2pPr>
            <a:lvl3pPr marL="1143000" indent="-228600" algn="l" defTabSz="457200" rtl="0" eaLnBrk="0" fontAlgn="base" hangingPunct="0">
              <a:spcBef>
                <a:spcPct val="20000"/>
              </a:spcBef>
              <a:spcAft>
                <a:spcPct val="0"/>
              </a:spcAft>
              <a:buFont typeface="Arial" panose="020B0604020202020204" pitchFamily="34" charset="0"/>
              <a:buChar char="•"/>
              <a:defRPr kern="1200">
                <a:solidFill>
                  <a:srgbClr val="005AA3"/>
                </a:solidFill>
                <a:latin typeface="Helvetica"/>
                <a:ea typeface="ヒラギノ角ゴ Pro W3" charset="0"/>
                <a:cs typeface="ヒラギノ角ゴ Pro W3"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1400" b="1" i="1" kern="1200">
                <a:solidFill>
                  <a:srgbClr val="CF0031"/>
                </a:solidFill>
                <a:latin typeface="Helvetica"/>
                <a:ea typeface="ヒラギノ角ゴ Pro W3" charset="0"/>
                <a:cs typeface="ヒラギノ角ゴ Pro W3"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1200" i="1" kern="1200">
                <a:solidFill>
                  <a:srgbClr val="005AA3"/>
                </a:solidFill>
                <a:latin typeface="Helvetica"/>
                <a:ea typeface="ヒラギノ角ゴ Pro W3" charset="0"/>
                <a:cs typeface="ヒラギノ角ゴ Pro W3"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eaLnBrk="1" hangingPunct="1">
              <a:buNone/>
            </a:pPr>
            <a:r>
              <a:rPr lang="en-US" altLang="en-US" sz="1800" dirty="0">
                <a:latin typeface="Helvetica" panose="020B0604020202020204" pitchFamily="34" charset="0"/>
                <a:ea typeface="ヒラギノ角ゴ Pro W3" charset="-128"/>
              </a:rPr>
              <a:t>PATROL LEADERS COUNCIL</a:t>
            </a:r>
          </a:p>
          <a:p>
            <a:pPr algn="ctr" eaLnBrk="1" hangingPunct="1">
              <a:buNone/>
            </a:pPr>
            <a:r>
              <a:rPr lang="en-US" altLang="en-US" sz="1600" b="0" dirty="0">
                <a:latin typeface="Helvetica" panose="020B0604020202020204" pitchFamily="34" charset="0"/>
                <a:ea typeface="ヒラギノ角ゴ Pro W3" charset="-128"/>
              </a:rPr>
              <a:t>Assembly of patrol leaders</a:t>
            </a:r>
          </a:p>
          <a:p>
            <a:pPr algn="ctr" eaLnBrk="1" hangingPunct="1">
              <a:buNone/>
            </a:pPr>
            <a:r>
              <a:rPr lang="en-US" altLang="en-US" sz="1600" b="0" dirty="0">
                <a:latin typeface="Helvetica" panose="020B0604020202020204" pitchFamily="34" charset="0"/>
                <a:ea typeface="ヒラギノ角ゴ Pro W3" charset="-128"/>
              </a:rPr>
              <a:t>Senior Patrol Leader presides.</a:t>
            </a:r>
          </a:p>
          <a:p>
            <a:pPr algn="ctr" eaLnBrk="1" hangingPunct="1">
              <a:buNone/>
            </a:pPr>
            <a:r>
              <a:rPr lang="en-US" altLang="en-US" sz="1600" b="0" dirty="0">
                <a:latin typeface="Helvetica" panose="020B0604020202020204" pitchFamily="34" charset="0"/>
                <a:ea typeface="ヒラギノ角ゴ Pro W3" charset="-128"/>
              </a:rPr>
              <a:t>Plans troop activities.</a:t>
            </a:r>
          </a:p>
          <a:p>
            <a:pPr algn="ctr" eaLnBrk="1" hangingPunct="1">
              <a:buNone/>
            </a:pPr>
            <a:endParaRPr lang="en-US" altLang="en-US" sz="1800" dirty="0">
              <a:latin typeface="Helvetica" panose="020B0604020202020204" pitchFamily="34" charset="0"/>
              <a:ea typeface="ヒラギノ角ゴ Pro W3" charset="-128"/>
            </a:endParaRPr>
          </a:p>
          <a:p>
            <a:pPr algn="ctr" eaLnBrk="1" hangingPunct="1">
              <a:buNone/>
            </a:pPr>
            <a:r>
              <a:rPr lang="en-US" altLang="en-US" sz="1800" dirty="0">
                <a:latin typeface="Helvetica" panose="020B0604020202020204" pitchFamily="34" charset="0"/>
                <a:ea typeface="ヒラギノ角ゴ Pro W3" charset="-128"/>
              </a:rPr>
              <a:t>YOUTH LEADERS</a:t>
            </a:r>
          </a:p>
          <a:p>
            <a:pPr algn="ctr" eaLnBrk="1" hangingPunct="1">
              <a:buNone/>
            </a:pPr>
            <a:r>
              <a:rPr lang="en-US" altLang="en-US" sz="1600" b="0" dirty="0">
                <a:latin typeface="Helvetica" panose="020B0604020202020204" pitchFamily="34" charset="0"/>
                <a:ea typeface="ヒラギノ角ゴ Pro W3" charset="-128"/>
              </a:rPr>
              <a:t>Senior Patrol Leader,  Patrol Leaders,</a:t>
            </a:r>
          </a:p>
          <a:p>
            <a:pPr algn="ctr" eaLnBrk="1" hangingPunct="1">
              <a:buNone/>
            </a:pPr>
            <a:r>
              <a:rPr lang="en-US" altLang="en-US" sz="1600" b="0" dirty="0">
                <a:latin typeface="Helvetica" panose="020B0604020202020204" pitchFamily="34" charset="0"/>
                <a:ea typeface="ヒラギノ角ゴ Pro W3" charset="-128"/>
              </a:rPr>
              <a:t>Junior Assistant Scoutmaster,</a:t>
            </a:r>
          </a:p>
          <a:p>
            <a:pPr algn="ctr" eaLnBrk="1" hangingPunct="1">
              <a:buNone/>
            </a:pPr>
            <a:r>
              <a:rPr lang="en-US" altLang="en-US" sz="1600" b="0" dirty="0">
                <a:latin typeface="Helvetica" panose="020B0604020202020204" pitchFamily="34" charset="0"/>
                <a:ea typeface="ヒラギノ角ゴ Pro W3" charset="-128"/>
              </a:rPr>
              <a:t>Assistant Patrol Leaders, Scribe, Librarian,</a:t>
            </a:r>
          </a:p>
          <a:p>
            <a:pPr algn="ctr" eaLnBrk="1" hangingPunct="1">
              <a:buNone/>
            </a:pPr>
            <a:r>
              <a:rPr lang="en-US" altLang="en-US" sz="1600" b="0" dirty="0">
                <a:latin typeface="Helvetica" panose="020B0604020202020204" pitchFamily="34" charset="0"/>
                <a:ea typeface="ヒラギノ角ゴ Pro W3" charset="-128"/>
              </a:rPr>
              <a:t>Quartermaster, Troop Guide, Instructor,</a:t>
            </a:r>
          </a:p>
          <a:p>
            <a:pPr algn="ctr" eaLnBrk="1" hangingPunct="1">
              <a:buNone/>
            </a:pPr>
            <a:r>
              <a:rPr lang="en-US" altLang="en-US" sz="1600" b="0" dirty="0">
                <a:latin typeface="Helvetica" panose="020B0604020202020204" pitchFamily="34" charset="0"/>
                <a:ea typeface="ヒラギノ角ゴ Pro W3" charset="-128"/>
              </a:rPr>
              <a:t>Chaplain's Aide</a:t>
            </a:r>
          </a:p>
        </p:txBody>
      </p:sp>
    </p:spTree>
    <p:extLst>
      <p:ext uri="{BB962C8B-B14F-4D97-AF65-F5344CB8AC3E}">
        <p14:creationId xmlns:p14="http://schemas.microsoft.com/office/powerpoint/2010/main" val="1158945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13</a:t>
            </a:fld>
            <a:endParaRPr lang="en-US" altLang="en-US" sz="1000">
              <a:solidFill>
                <a:srgbClr val="95B3D7"/>
              </a:solidFill>
              <a:latin typeface="Helvetica" panose="020B0604020202020204" pitchFamily="34" charset="0"/>
            </a:endParaRPr>
          </a:p>
        </p:txBody>
      </p:sp>
      <p:sp>
        <p:nvSpPr>
          <p:cNvPr id="10" name="Title 1"/>
          <p:cNvSpPr>
            <a:spLocks noGrp="1"/>
          </p:cNvSpPr>
          <p:nvPr>
            <p:ph type="title"/>
          </p:nvPr>
        </p:nvSpPr>
        <p:spPr>
          <a:xfrm>
            <a:off x="-286439" y="1703687"/>
            <a:ext cx="1884999" cy="644016"/>
          </a:xfrm>
        </p:spPr>
        <p:txBody>
          <a:bodyPr/>
          <a:lstStyle/>
          <a:p>
            <a:pPr algn="r" eaLnBrk="1" hangingPunct="1"/>
            <a:r>
              <a:rPr lang="en-US" altLang="en-US" sz="1800" dirty="0">
                <a:latin typeface="Helvetica" panose="020B0604020202020204" pitchFamily="34" charset="0"/>
                <a:ea typeface="ヒラギノ角ゴ Pro W3" charset="-128"/>
              </a:rPr>
              <a:t>Structure of Scouting Organization</a:t>
            </a:r>
            <a:br>
              <a:rPr lang="en-US" altLang="en-US" sz="2000" dirty="0">
                <a:latin typeface="Helvetica" panose="020B0604020202020204" pitchFamily="34" charset="0"/>
                <a:ea typeface="ヒラギノ角ゴ Pro W3" charset="-128"/>
              </a:rPr>
            </a:br>
            <a:r>
              <a:rPr lang="en-US" altLang="en-US" sz="1400" dirty="0">
                <a:latin typeface="Helvetica" panose="020B0604020202020204" pitchFamily="34" charset="0"/>
                <a:ea typeface="ヒラギノ角ゴ Pro W3" charset="-128"/>
              </a:rPr>
              <a:t>The Troop</a:t>
            </a:r>
            <a:endParaRPr lang="en-US" altLang="en-US" sz="2000" dirty="0">
              <a:latin typeface="Helvetica" panose="020B0604020202020204" pitchFamily="34" charset="0"/>
              <a:ea typeface="ヒラギノ角ゴ Pro W3" charset="-128"/>
            </a:endParaRPr>
          </a:p>
        </p:txBody>
      </p:sp>
      <p:pic>
        <p:nvPicPr>
          <p:cNvPr id="2" name="Picture 1">
            <a:extLst>
              <a:ext uri="{FF2B5EF4-FFF2-40B4-BE49-F238E27FC236}">
                <a16:creationId xmlns:a16="http://schemas.microsoft.com/office/drawing/2014/main" id="{3A4FB8E9-8153-46B8-9031-124601EAD5E7}"/>
              </a:ext>
            </a:extLst>
          </p:cNvPr>
          <p:cNvPicPr>
            <a:picLocks noChangeAspect="1"/>
          </p:cNvPicPr>
          <p:nvPr/>
        </p:nvPicPr>
        <p:blipFill>
          <a:blip r:embed="rId3"/>
          <a:stretch>
            <a:fillRect/>
          </a:stretch>
        </p:blipFill>
        <p:spPr>
          <a:xfrm>
            <a:off x="2078258" y="515807"/>
            <a:ext cx="6242782" cy="5084893"/>
          </a:xfrm>
          <a:prstGeom prst="rect">
            <a:avLst/>
          </a:prstGeom>
        </p:spPr>
      </p:pic>
    </p:spTree>
    <p:extLst>
      <p:ext uri="{BB962C8B-B14F-4D97-AF65-F5344CB8AC3E}">
        <p14:creationId xmlns:p14="http://schemas.microsoft.com/office/powerpoint/2010/main" val="3833481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dirty="0">
                <a:latin typeface="Helvetica" panose="020B0604020202020204" pitchFamily="34" charset="0"/>
                <a:ea typeface="ヒラギノ角ゴ Pro W3" charset="-128"/>
              </a:rPr>
              <a:t>Role of the Troop Committee</a:t>
            </a:r>
          </a:p>
        </p:txBody>
      </p:sp>
      <p:sp>
        <p:nvSpPr>
          <p:cNvPr id="12290" name="Content Placeholder 2"/>
          <p:cNvSpPr>
            <a:spLocks noGrp="1"/>
          </p:cNvSpPr>
          <p:nvPr>
            <p:ph idx="1"/>
          </p:nvPr>
        </p:nvSpPr>
        <p:spPr>
          <a:xfrm>
            <a:off x="457200" y="1333042"/>
            <a:ext cx="8229600" cy="3630689"/>
          </a:xfrm>
        </p:spPr>
        <p:txBody>
          <a:bodyPr anchor="ctr" anchorCtr="0"/>
          <a:lstStyle/>
          <a:p>
            <a:pPr eaLnBrk="1" hangingPunct="1"/>
            <a:r>
              <a:rPr lang="en-US" altLang="en-US" dirty="0">
                <a:latin typeface="Helvetica" panose="020B0604020202020204" pitchFamily="34" charset="0"/>
                <a:ea typeface="ヒラギノ角ゴ Pro W3" charset="-128"/>
              </a:rPr>
              <a:t>The Troop Committee is the Troop's Board of Directors</a:t>
            </a:r>
          </a:p>
          <a:p>
            <a:pPr eaLnBrk="1" hangingPunct="1"/>
            <a:r>
              <a:rPr lang="en-US" altLang="en-US" dirty="0">
                <a:latin typeface="Helvetica" panose="020B0604020202020204" pitchFamily="34" charset="0"/>
                <a:ea typeface="ヒラギノ角ゴ Pro W3" charset="-128"/>
              </a:rPr>
              <a:t>Supports the Troop's Adult and Youth Leaders in Delivering a Quality Program to the Troop's Scouts</a:t>
            </a: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14</a:t>
            </a:fld>
            <a:endParaRPr lang="en-US" altLang="en-US" sz="1000">
              <a:solidFill>
                <a:srgbClr val="95B3D7"/>
              </a:solidFill>
              <a:latin typeface="Helvetica" panose="020B0604020202020204" pitchFamily="34" charset="0"/>
            </a:endParaRPr>
          </a:p>
        </p:txBody>
      </p:sp>
    </p:spTree>
    <p:extLst>
      <p:ext uri="{BB962C8B-B14F-4D97-AF65-F5344CB8AC3E}">
        <p14:creationId xmlns:p14="http://schemas.microsoft.com/office/powerpoint/2010/main" val="2030939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dirty="0">
                <a:latin typeface="Helvetica" panose="020B0604020202020204" pitchFamily="34" charset="0"/>
                <a:ea typeface="ヒラギノ角ゴ Pro W3" charset="-128"/>
              </a:rPr>
              <a:t>Role of the Troop Committee</a:t>
            </a:r>
          </a:p>
        </p:txBody>
      </p:sp>
      <p:sp>
        <p:nvSpPr>
          <p:cNvPr id="12290" name="Content Placeholder 2"/>
          <p:cNvSpPr>
            <a:spLocks noGrp="1"/>
          </p:cNvSpPr>
          <p:nvPr>
            <p:ph idx="1"/>
          </p:nvPr>
        </p:nvSpPr>
        <p:spPr>
          <a:xfrm>
            <a:off x="457200" y="1600200"/>
            <a:ext cx="8229600" cy="4233863"/>
          </a:xfrm>
        </p:spPr>
        <p:txBody>
          <a:bodyPr/>
          <a:lstStyle/>
          <a:p>
            <a:pPr eaLnBrk="1" hangingPunct="1"/>
            <a:r>
              <a:rPr lang="en-US" altLang="en-US" b="0" dirty="0">
                <a:latin typeface="Helvetica" panose="020B0604020202020204" pitchFamily="34" charset="0"/>
                <a:ea typeface="ヒラギノ角ゴ Pro W3" charset="-128"/>
              </a:rPr>
              <a:t>The Committee supports the program planned by the scouts working with their adult leaders</a:t>
            </a:r>
          </a:p>
          <a:p>
            <a:pPr lvl="1" eaLnBrk="1" hangingPunct="1"/>
            <a:r>
              <a:rPr lang="en-US" altLang="en-US" dirty="0">
                <a:latin typeface="Helvetica" panose="020B0604020202020204" pitchFamily="34" charset="0"/>
                <a:ea typeface="ヒラギノ角ゴ Pro W3" charset="-128"/>
              </a:rPr>
              <a:t>Logistics, finances, Boards of Review, chartering, etc.</a:t>
            </a:r>
            <a:endParaRPr lang="en-US" altLang="en-US" b="0" dirty="0">
              <a:latin typeface="Helvetica" panose="020B0604020202020204" pitchFamily="34" charset="0"/>
              <a:ea typeface="ヒラギノ角ゴ Pro W3" charset="-128"/>
            </a:endParaRPr>
          </a:p>
          <a:p>
            <a:pPr eaLnBrk="1" hangingPunct="1"/>
            <a:r>
              <a:rPr lang="en-US" altLang="en-US" b="0" dirty="0">
                <a:latin typeface="Helvetica" panose="020B0604020202020204" pitchFamily="34" charset="0"/>
                <a:ea typeface="ヒラギノ角ゴ Pro W3" charset="-128"/>
              </a:rPr>
              <a:t>The Scoutmaster, ASMs, and PLC run the Program</a:t>
            </a:r>
          </a:p>
          <a:p>
            <a:pPr marL="0" indent="0" eaLnBrk="1" hangingPunct="1">
              <a:buNone/>
            </a:pPr>
            <a:endParaRPr lang="en-US" altLang="en-US" b="0" dirty="0">
              <a:latin typeface="Helvetica" panose="020B0604020202020204" pitchFamily="34" charset="0"/>
              <a:ea typeface="ヒラギノ角ゴ Pro W3" charset="-128"/>
            </a:endParaRPr>
          </a:p>
          <a:p>
            <a:pPr eaLnBrk="1" hangingPunct="1"/>
            <a:r>
              <a:rPr lang="en-US" altLang="en-US" b="0" dirty="0">
                <a:latin typeface="Helvetica" panose="020B0604020202020204" pitchFamily="34" charset="0"/>
                <a:ea typeface="ヒラギノ角ゴ Pro W3" charset="-128"/>
              </a:rPr>
              <a:t>Committee can include parents, members of the chartered organization, or people recruited from the community at large.</a:t>
            </a:r>
          </a:p>
          <a:p>
            <a:pPr lvl="1" eaLnBrk="1" hangingPunct="1"/>
            <a:r>
              <a:rPr lang="en-US" altLang="en-US" b="0" dirty="0">
                <a:latin typeface="Helvetica" panose="020B0604020202020204" pitchFamily="34" charset="0"/>
                <a:ea typeface="ヒラギノ角ゴ Pro W3" charset="-128"/>
              </a:rPr>
              <a:t>Most active committee members are parents</a:t>
            </a:r>
          </a:p>
          <a:p>
            <a:pPr lvl="1" eaLnBrk="1" hangingPunct="1"/>
            <a:r>
              <a:rPr lang="en-US" altLang="en-US" b="0" dirty="0">
                <a:latin typeface="Helvetica" panose="020B0604020202020204" pitchFamily="34" charset="0"/>
                <a:ea typeface="ヒラギノ角ゴ Pro W3" charset="-128"/>
              </a:rPr>
              <a:t>The Scoutmaster and Assistants are not on the committee but should be included in meetings</a:t>
            </a:r>
          </a:p>
          <a:p>
            <a:pPr eaLnBrk="1" hangingPunct="1"/>
            <a:endParaRPr lang="en-US" altLang="en-US" b="0" dirty="0">
              <a:latin typeface="Helvetica" panose="020B0604020202020204" pitchFamily="34" charset="0"/>
              <a:ea typeface="ヒラギノ角ゴ Pro W3" charset="-128"/>
            </a:endParaRPr>
          </a:p>
          <a:p>
            <a:pPr eaLnBrk="1" hangingPunct="1"/>
            <a:endParaRPr lang="en-US" altLang="en-US" b="0" dirty="0">
              <a:latin typeface="Helvetica" panose="020B0604020202020204" pitchFamily="34" charset="0"/>
              <a:ea typeface="ヒラギノ角ゴ Pro W3" charset="-128"/>
            </a:endParaRPr>
          </a:p>
          <a:p>
            <a:pPr eaLnBrk="1" hangingPunct="1"/>
            <a:endParaRPr lang="en-US" altLang="en-US" b="0" dirty="0">
              <a:latin typeface="Helvetica" panose="020B0604020202020204" pitchFamily="34" charset="0"/>
              <a:ea typeface="ヒラギノ角ゴ Pro W3" charset="-128"/>
            </a:endParaRPr>
          </a:p>
          <a:p>
            <a:pPr lvl="2" eaLnBrk="1" hangingPunct="1"/>
            <a:endParaRPr lang="en-US" altLang="en-US" dirty="0">
              <a:latin typeface="Helvetica" panose="020B0604020202020204" pitchFamily="34" charset="0"/>
              <a:ea typeface="ヒラギノ角ゴ Pro W3" charset="-128"/>
            </a:endParaRP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15</a:t>
            </a:fld>
            <a:endParaRPr lang="en-US" altLang="en-US" sz="1000">
              <a:solidFill>
                <a:srgbClr val="95B3D7"/>
              </a:solidFill>
              <a:latin typeface="Helvetica" panose="020B0604020202020204" pitchFamily="34" charset="0"/>
            </a:endParaRPr>
          </a:p>
        </p:txBody>
      </p:sp>
    </p:spTree>
    <p:extLst>
      <p:ext uri="{BB962C8B-B14F-4D97-AF65-F5344CB8AC3E}">
        <p14:creationId xmlns:p14="http://schemas.microsoft.com/office/powerpoint/2010/main" val="2216394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dirty="0">
                <a:latin typeface="Helvetica" panose="020B0604020202020204" pitchFamily="34" charset="0"/>
                <a:ea typeface="ヒラギノ角ゴ Pro W3" charset="-128"/>
              </a:rPr>
              <a:t>Troop Committee Ground Rules</a:t>
            </a:r>
          </a:p>
        </p:txBody>
      </p:sp>
      <p:sp>
        <p:nvSpPr>
          <p:cNvPr id="12290" name="Content Placeholder 2"/>
          <p:cNvSpPr>
            <a:spLocks noGrp="1"/>
          </p:cNvSpPr>
          <p:nvPr>
            <p:ph idx="1"/>
          </p:nvPr>
        </p:nvSpPr>
        <p:spPr>
          <a:xfrm>
            <a:off x="457200" y="1600200"/>
            <a:ext cx="8229600" cy="4233863"/>
          </a:xfrm>
        </p:spPr>
        <p:txBody>
          <a:bodyPr/>
          <a:lstStyle/>
          <a:p>
            <a:pPr eaLnBrk="1" hangingPunct="1"/>
            <a:r>
              <a:rPr lang="en-US" altLang="en-US" b="0" dirty="0">
                <a:latin typeface="Helvetica" panose="020B0604020202020204" pitchFamily="34" charset="0"/>
                <a:ea typeface="ヒラギノ角ゴ Pro W3" charset="-128"/>
              </a:rPr>
              <a:t>Size: The minimum number is three adults</a:t>
            </a:r>
          </a:p>
          <a:p>
            <a:pPr eaLnBrk="1" hangingPunct="1"/>
            <a:r>
              <a:rPr lang="en-US" altLang="en-US" b="0" dirty="0">
                <a:latin typeface="Helvetica" panose="020B0604020202020204" pitchFamily="34" charset="0"/>
                <a:ea typeface="ヒラギノ角ゴ Pro W3" charset="-128"/>
              </a:rPr>
              <a:t>Age: Must be 21 or older</a:t>
            </a:r>
          </a:p>
          <a:p>
            <a:pPr eaLnBrk="1" hangingPunct="1"/>
            <a:r>
              <a:rPr lang="en-US" altLang="en-US" b="0" dirty="0">
                <a:latin typeface="Helvetica" panose="020B0604020202020204" pitchFamily="34" charset="0"/>
                <a:ea typeface="ヒラギノ角ゴ Pro W3" charset="-128"/>
              </a:rPr>
              <a:t>The first five positions are essential for quality Troop operations. Fill those positions first. </a:t>
            </a:r>
          </a:p>
          <a:p>
            <a:pPr lvl="1" eaLnBrk="1" hangingPunct="1"/>
            <a:r>
              <a:rPr lang="en-US" altLang="en-US" b="0" dirty="0">
                <a:latin typeface="Helvetica" panose="020B0604020202020204" pitchFamily="34" charset="0"/>
                <a:ea typeface="ヒラギノ角ゴ Pro W3" charset="-128"/>
              </a:rPr>
              <a:t>Chairperson</a:t>
            </a:r>
          </a:p>
          <a:p>
            <a:pPr lvl="1" eaLnBrk="1" hangingPunct="1"/>
            <a:r>
              <a:rPr lang="en-US" altLang="en-US" b="0" dirty="0">
                <a:latin typeface="Helvetica" panose="020B0604020202020204" pitchFamily="34" charset="0"/>
                <a:ea typeface="ヒラギノ角ゴ Pro W3" charset="-128"/>
              </a:rPr>
              <a:t>Treasurer</a:t>
            </a:r>
          </a:p>
          <a:p>
            <a:pPr lvl="1" eaLnBrk="1" hangingPunct="1"/>
            <a:r>
              <a:rPr lang="en-US" altLang="en-US" b="0" dirty="0">
                <a:latin typeface="Helvetica" panose="020B0604020202020204" pitchFamily="34" charset="0"/>
                <a:ea typeface="ヒラギノ角ゴ Pro W3" charset="-128"/>
              </a:rPr>
              <a:t>Secretary</a:t>
            </a:r>
          </a:p>
          <a:p>
            <a:pPr lvl="1" eaLnBrk="1" hangingPunct="1"/>
            <a:r>
              <a:rPr lang="en-US" altLang="en-US" b="0" dirty="0">
                <a:latin typeface="Helvetica" panose="020B0604020202020204" pitchFamily="34" charset="0"/>
                <a:ea typeface="ヒラギノ角ゴ Pro W3" charset="-128"/>
              </a:rPr>
              <a:t>Outdoor Activities</a:t>
            </a:r>
          </a:p>
          <a:p>
            <a:pPr lvl="1" eaLnBrk="1" hangingPunct="1"/>
            <a:r>
              <a:rPr lang="en-US" altLang="en-US" b="0" dirty="0">
                <a:latin typeface="Helvetica" panose="020B0604020202020204" pitchFamily="34" charset="0"/>
                <a:ea typeface="ヒラギノ角ゴ Pro W3" charset="-128"/>
              </a:rPr>
              <a:t>Advancement</a:t>
            </a:r>
          </a:p>
          <a:p>
            <a:pPr eaLnBrk="1" hangingPunct="1"/>
            <a:r>
              <a:rPr lang="en-US" altLang="en-US" b="0" dirty="0">
                <a:latin typeface="Helvetica" panose="020B0604020202020204" pitchFamily="34" charset="0"/>
                <a:ea typeface="ヒラギノ角ゴ Pro W3" charset="-128"/>
              </a:rPr>
              <a:t>No maximum number of Troop committee members. </a:t>
            </a:r>
          </a:p>
          <a:p>
            <a:pPr eaLnBrk="1" hangingPunct="1"/>
            <a:endParaRPr lang="en-US" altLang="en-US" b="0" dirty="0">
              <a:latin typeface="Helvetica" panose="020B0604020202020204" pitchFamily="34" charset="0"/>
              <a:ea typeface="ヒラギノ角ゴ Pro W3" charset="-128"/>
            </a:endParaRPr>
          </a:p>
          <a:p>
            <a:pPr eaLnBrk="1" hangingPunct="1"/>
            <a:endParaRPr lang="en-US" altLang="en-US" b="0" dirty="0">
              <a:latin typeface="Helvetica" panose="020B0604020202020204" pitchFamily="34" charset="0"/>
              <a:ea typeface="ヒラギノ角ゴ Pro W3" charset="-128"/>
            </a:endParaRPr>
          </a:p>
          <a:p>
            <a:pPr eaLnBrk="1" hangingPunct="1"/>
            <a:endParaRPr lang="en-US" altLang="en-US" b="0" dirty="0">
              <a:latin typeface="Helvetica" panose="020B0604020202020204" pitchFamily="34" charset="0"/>
              <a:ea typeface="ヒラギノ角ゴ Pro W3" charset="-128"/>
            </a:endParaRPr>
          </a:p>
          <a:p>
            <a:pPr lvl="2" eaLnBrk="1" hangingPunct="1"/>
            <a:endParaRPr lang="en-US" altLang="en-US" dirty="0">
              <a:latin typeface="Helvetica" panose="020B0604020202020204" pitchFamily="34" charset="0"/>
              <a:ea typeface="ヒラギノ角ゴ Pro W3" charset="-128"/>
            </a:endParaRP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16</a:t>
            </a:fld>
            <a:endParaRPr lang="en-US" altLang="en-US" sz="1000">
              <a:solidFill>
                <a:srgbClr val="95B3D7"/>
              </a:solidFill>
              <a:latin typeface="Helvetica" panose="020B0604020202020204" pitchFamily="34" charset="0"/>
            </a:endParaRPr>
          </a:p>
        </p:txBody>
      </p:sp>
    </p:spTree>
    <p:extLst>
      <p:ext uri="{BB962C8B-B14F-4D97-AF65-F5344CB8AC3E}">
        <p14:creationId xmlns:p14="http://schemas.microsoft.com/office/powerpoint/2010/main" val="3385239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dirty="0">
                <a:latin typeface="Helvetica" panose="020B0604020202020204" pitchFamily="34" charset="0"/>
                <a:ea typeface="ヒラギノ角ゴ Pro W3" charset="-128"/>
              </a:rPr>
              <a:t>Troop Committee</a:t>
            </a:r>
            <a:br>
              <a:rPr lang="en-US" altLang="en-US" dirty="0">
                <a:latin typeface="Helvetica" panose="020B0604020202020204" pitchFamily="34" charset="0"/>
                <a:ea typeface="ヒラギノ角ゴ Pro W3" charset="-128"/>
              </a:rPr>
            </a:br>
            <a:r>
              <a:rPr lang="en-US" altLang="en-US" sz="2000" dirty="0">
                <a:latin typeface="Helvetica" panose="020B0604020202020204" pitchFamily="34" charset="0"/>
                <a:ea typeface="ヒラギノ角ゴ Pro W3" charset="-128"/>
              </a:rPr>
              <a:t>Troop Committee Chairperson</a:t>
            </a:r>
            <a:endParaRPr lang="en-US" altLang="en-US" dirty="0">
              <a:latin typeface="Helvetica" panose="020B0604020202020204" pitchFamily="34" charset="0"/>
              <a:ea typeface="ヒラギノ角ゴ Pro W3" charset="-128"/>
            </a:endParaRPr>
          </a:p>
        </p:txBody>
      </p:sp>
      <p:sp>
        <p:nvSpPr>
          <p:cNvPr id="12290" name="Content Placeholder 2"/>
          <p:cNvSpPr>
            <a:spLocks noGrp="1"/>
          </p:cNvSpPr>
          <p:nvPr>
            <p:ph idx="1"/>
          </p:nvPr>
        </p:nvSpPr>
        <p:spPr>
          <a:xfrm>
            <a:off x="457200" y="1600200"/>
            <a:ext cx="8229600" cy="4233863"/>
          </a:xfrm>
        </p:spPr>
        <p:txBody>
          <a:bodyPr/>
          <a:lstStyle/>
          <a:p>
            <a:pPr eaLnBrk="1" hangingPunct="1"/>
            <a:r>
              <a:rPr lang="en-US" altLang="en-US" b="0" dirty="0">
                <a:latin typeface="Helvetica" panose="020B0604020202020204" pitchFamily="34" charset="0"/>
                <a:ea typeface="ヒラギノ角ゴ Pro W3" charset="-128"/>
              </a:rPr>
              <a:t>The Troop Committee Chairperson is appointed by the Chartered Organization and registered as an adult leader of the BSA.</a:t>
            </a:r>
          </a:p>
          <a:p>
            <a:pPr eaLnBrk="1" hangingPunct="1"/>
            <a:r>
              <a:rPr lang="en-US" altLang="en-US" b="0" dirty="0">
                <a:latin typeface="Helvetica" panose="020B0604020202020204" pitchFamily="34" charset="0"/>
                <a:ea typeface="ヒラギノ角ゴ Pro W3" charset="-128"/>
              </a:rPr>
              <a:t>The Troop Committee Chairperson appoints and supervises the Troop Committee and Troop Leaders.</a:t>
            </a:r>
          </a:p>
          <a:p>
            <a:pPr eaLnBrk="1" hangingPunct="1"/>
            <a:endParaRPr lang="en-US" altLang="en-US" b="0" dirty="0">
              <a:latin typeface="Helvetica" panose="020B0604020202020204" pitchFamily="34" charset="0"/>
              <a:ea typeface="ヒラギノ角ゴ Pro W3" charset="-128"/>
            </a:endParaRPr>
          </a:p>
          <a:p>
            <a:pPr lvl="2" eaLnBrk="1" hangingPunct="1"/>
            <a:endParaRPr lang="en-US" altLang="en-US" dirty="0">
              <a:latin typeface="Helvetica" panose="020B0604020202020204" pitchFamily="34" charset="0"/>
              <a:ea typeface="ヒラギノ角ゴ Pro W3" charset="-128"/>
            </a:endParaRP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17</a:t>
            </a:fld>
            <a:endParaRPr lang="en-US" altLang="en-US" sz="1000">
              <a:solidFill>
                <a:srgbClr val="95B3D7"/>
              </a:solidFill>
              <a:latin typeface="Helvetica" panose="020B0604020202020204" pitchFamily="34" charset="0"/>
            </a:endParaRPr>
          </a:p>
        </p:txBody>
      </p:sp>
      <p:pic>
        <p:nvPicPr>
          <p:cNvPr id="1026" name="Picture 2" descr="http://www.bsatroop780.org/images/patch/TroopCommitteeChairma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7328" y="3963851"/>
            <a:ext cx="1609344" cy="1609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9653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dirty="0">
                <a:latin typeface="Helvetica" panose="020B0604020202020204" pitchFamily="34" charset="0"/>
                <a:ea typeface="ヒラギノ角ゴ Pro W3" charset="-128"/>
              </a:rPr>
              <a:t>Troop Committee</a:t>
            </a:r>
            <a:br>
              <a:rPr lang="en-US" altLang="en-US" dirty="0">
                <a:latin typeface="Helvetica" panose="020B0604020202020204" pitchFamily="34" charset="0"/>
                <a:ea typeface="ヒラギノ角ゴ Pro W3" charset="-128"/>
              </a:rPr>
            </a:br>
            <a:r>
              <a:rPr lang="en-US" altLang="en-US" sz="2000" dirty="0">
                <a:latin typeface="Helvetica" panose="020B0604020202020204" pitchFamily="34" charset="0"/>
                <a:ea typeface="ヒラギノ角ゴ Pro W3" charset="-128"/>
              </a:rPr>
              <a:t>Troop Secretary</a:t>
            </a:r>
            <a:endParaRPr lang="en-US" altLang="en-US" dirty="0">
              <a:latin typeface="Helvetica" panose="020B0604020202020204" pitchFamily="34" charset="0"/>
              <a:ea typeface="ヒラギノ角ゴ Pro W3" charset="-128"/>
            </a:endParaRPr>
          </a:p>
        </p:txBody>
      </p:sp>
      <p:sp>
        <p:nvSpPr>
          <p:cNvPr id="12290" name="Content Placeholder 2"/>
          <p:cNvSpPr>
            <a:spLocks noGrp="1"/>
          </p:cNvSpPr>
          <p:nvPr>
            <p:ph idx="1"/>
          </p:nvPr>
        </p:nvSpPr>
        <p:spPr>
          <a:xfrm>
            <a:off x="457200" y="1600200"/>
            <a:ext cx="8229600" cy="4233863"/>
          </a:xfrm>
        </p:spPr>
        <p:txBody>
          <a:bodyPr/>
          <a:lstStyle/>
          <a:p>
            <a:pPr eaLnBrk="1" hangingPunct="1"/>
            <a:r>
              <a:rPr lang="en-US" altLang="en-US" b="0" dirty="0">
                <a:latin typeface="Helvetica" panose="020B0604020202020204" pitchFamily="34" charset="0"/>
                <a:ea typeface="ヒラギノ角ゴ Pro W3" charset="-128"/>
              </a:rPr>
              <a:t>The Troop Secretary is appointed by the Committee Chairman to keep minutes and records, send notices, and handle publicity.</a:t>
            </a:r>
          </a:p>
          <a:p>
            <a:pPr eaLnBrk="1" hangingPunct="1"/>
            <a:endParaRPr lang="en-US" altLang="en-US" b="0" dirty="0">
              <a:latin typeface="Helvetica" panose="020B0604020202020204" pitchFamily="34" charset="0"/>
              <a:ea typeface="ヒラギノ角ゴ Pro W3" charset="-128"/>
            </a:endParaRPr>
          </a:p>
          <a:p>
            <a:pPr eaLnBrk="1" hangingPunct="1"/>
            <a:endParaRPr lang="en-US" altLang="en-US" b="0" dirty="0">
              <a:latin typeface="Helvetica" panose="020B0604020202020204" pitchFamily="34" charset="0"/>
              <a:ea typeface="ヒラギノ角ゴ Pro W3" charset="-128"/>
            </a:endParaRPr>
          </a:p>
          <a:p>
            <a:pPr lvl="2" eaLnBrk="1" hangingPunct="1"/>
            <a:endParaRPr lang="en-US" altLang="en-US" dirty="0">
              <a:latin typeface="Helvetica" panose="020B0604020202020204" pitchFamily="34" charset="0"/>
              <a:ea typeface="ヒラギノ角ゴ Pro W3" charset="-128"/>
            </a:endParaRP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18</a:t>
            </a:fld>
            <a:endParaRPr lang="en-US" altLang="en-US" sz="1000">
              <a:solidFill>
                <a:srgbClr val="95B3D7"/>
              </a:solidFill>
              <a:latin typeface="Helvetica" panose="020B0604020202020204" pitchFamily="34" charset="0"/>
            </a:endParaRPr>
          </a:p>
        </p:txBody>
      </p:sp>
      <p:pic>
        <p:nvPicPr>
          <p:cNvPr id="2050" name="Picture 2" descr="http://www.bsatroop780.org/images/patch/troopCommitte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7329" y="3553860"/>
            <a:ext cx="1609343" cy="1609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96536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dirty="0">
                <a:latin typeface="Helvetica" panose="020B0604020202020204" pitchFamily="34" charset="0"/>
                <a:ea typeface="ヒラギノ角ゴ Pro W3" charset="-128"/>
              </a:rPr>
              <a:t>Troop Committee</a:t>
            </a:r>
            <a:br>
              <a:rPr lang="en-US" altLang="en-US" dirty="0">
                <a:latin typeface="Helvetica" panose="020B0604020202020204" pitchFamily="34" charset="0"/>
                <a:ea typeface="ヒラギノ角ゴ Pro W3" charset="-128"/>
              </a:rPr>
            </a:br>
            <a:r>
              <a:rPr lang="en-US" altLang="en-US" sz="2000" dirty="0">
                <a:latin typeface="Helvetica" panose="020B0604020202020204" pitchFamily="34" charset="0"/>
                <a:ea typeface="ヒラギノ角ゴ Pro W3" charset="-128"/>
              </a:rPr>
              <a:t>Troop Treasurer</a:t>
            </a:r>
            <a:endParaRPr lang="en-US" altLang="en-US" dirty="0">
              <a:latin typeface="Helvetica" panose="020B0604020202020204" pitchFamily="34" charset="0"/>
              <a:ea typeface="ヒラギノ角ゴ Pro W3" charset="-128"/>
            </a:endParaRPr>
          </a:p>
        </p:txBody>
      </p:sp>
      <p:sp>
        <p:nvSpPr>
          <p:cNvPr id="12290" name="Content Placeholder 2"/>
          <p:cNvSpPr>
            <a:spLocks noGrp="1"/>
          </p:cNvSpPr>
          <p:nvPr>
            <p:ph idx="1"/>
          </p:nvPr>
        </p:nvSpPr>
        <p:spPr>
          <a:xfrm>
            <a:off x="457200" y="1600200"/>
            <a:ext cx="8229600" cy="4233863"/>
          </a:xfrm>
        </p:spPr>
        <p:txBody>
          <a:bodyPr/>
          <a:lstStyle/>
          <a:p>
            <a:pPr eaLnBrk="1" hangingPunct="1"/>
            <a:r>
              <a:rPr lang="en-US" altLang="en-US" b="0" dirty="0">
                <a:latin typeface="Helvetica" panose="020B0604020202020204" pitchFamily="34" charset="0"/>
                <a:ea typeface="ヒラギノ角ゴ Pro W3" charset="-128"/>
              </a:rPr>
              <a:t>The Troop Treasurer is appointed by the Committee Chairperson to handle troop funds, pay bills, maintain accounts, coordinate the annual Friends of Scouting (FOS) campaign, and supervise fundraising.</a:t>
            </a: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19</a:t>
            </a:fld>
            <a:endParaRPr lang="en-US" altLang="en-US" sz="1000">
              <a:solidFill>
                <a:srgbClr val="95B3D7"/>
              </a:solidFill>
              <a:latin typeface="Helvetica" panose="020B0604020202020204" pitchFamily="34" charset="0"/>
            </a:endParaRPr>
          </a:p>
        </p:txBody>
      </p:sp>
      <p:pic>
        <p:nvPicPr>
          <p:cNvPr id="1026" name="Picture 2" descr="http://www.clipartbest.com/cliparts/aTe/jq9/aTejq97T4.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2747" y="3546098"/>
            <a:ext cx="1918507"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96536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dirty="0">
                <a:latin typeface="Helvetica" panose="020B0604020202020204" pitchFamily="34" charset="0"/>
                <a:ea typeface="ヒラギノ角ゴ Pro W3" charset="-128"/>
              </a:rPr>
              <a:t>Troop Committee</a:t>
            </a:r>
            <a:br>
              <a:rPr lang="en-US" altLang="en-US" dirty="0">
                <a:latin typeface="Helvetica" panose="020B0604020202020204" pitchFamily="34" charset="0"/>
                <a:ea typeface="ヒラギノ角ゴ Pro W3" charset="-128"/>
              </a:rPr>
            </a:br>
            <a:r>
              <a:rPr lang="en-US" altLang="en-US" sz="2000" dirty="0">
                <a:latin typeface="Helvetica" panose="020B0604020202020204" pitchFamily="34" charset="0"/>
                <a:ea typeface="ヒラギノ角ゴ Pro W3" charset="-128"/>
              </a:rPr>
              <a:t>Troop Advancement Chair </a:t>
            </a:r>
          </a:p>
        </p:txBody>
      </p:sp>
      <p:sp>
        <p:nvSpPr>
          <p:cNvPr id="12290" name="Content Placeholder 2"/>
          <p:cNvSpPr>
            <a:spLocks noGrp="1"/>
          </p:cNvSpPr>
          <p:nvPr>
            <p:ph idx="1"/>
          </p:nvPr>
        </p:nvSpPr>
        <p:spPr>
          <a:xfrm>
            <a:off x="457200" y="1600200"/>
            <a:ext cx="8229600" cy="4233863"/>
          </a:xfrm>
        </p:spPr>
        <p:txBody>
          <a:bodyPr/>
          <a:lstStyle/>
          <a:p>
            <a:pPr eaLnBrk="1" hangingPunct="1"/>
            <a:r>
              <a:rPr lang="en-US" altLang="en-US" sz="2000" b="0" dirty="0">
                <a:latin typeface="Helvetica" panose="020B0604020202020204" pitchFamily="34" charset="0"/>
                <a:ea typeface="ヒラギノ角ゴ Pro W3" charset="-128"/>
              </a:rPr>
              <a:t>The Troop Advancement Chair is appointed by the Committee Chairperson to ensure that the troop has</a:t>
            </a:r>
          </a:p>
          <a:p>
            <a:pPr lvl="1" eaLnBrk="1" hangingPunct="1"/>
            <a:r>
              <a:rPr lang="en-US" altLang="en-US" sz="1800" b="0" dirty="0">
                <a:latin typeface="Helvetica" panose="020B0604020202020204" pitchFamily="34" charset="0"/>
                <a:ea typeface="ヒラギノ角ゴ Pro W3" charset="-128"/>
              </a:rPr>
              <a:t>At least monthly Boards of Reviews</a:t>
            </a:r>
          </a:p>
          <a:p>
            <a:pPr lvl="1" eaLnBrk="1" hangingPunct="1"/>
            <a:r>
              <a:rPr lang="en-US" altLang="en-US" sz="1800" b="0" dirty="0">
                <a:latin typeface="Helvetica" panose="020B0604020202020204" pitchFamily="34" charset="0"/>
                <a:ea typeface="ヒラギノ角ゴ Pro W3" charset="-128"/>
              </a:rPr>
              <a:t>Quarterly Courts of Honor</a:t>
            </a:r>
          </a:p>
          <a:p>
            <a:pPr lvl="1" eaLnBrk="1" hangingPunct="1"/>
            <a:r>
              <a:rPr lang="en-US" altLang="en-US" sz="1800" b="0" dirty="0">
                <a:latin typeface="Helvetica" panose="020B0604020202020204" pitchFamily="34" charset="0"/>
                <a:ea typeface="ヒラギノ角ゴ Pro W3" charset="-128"/>
              </a:rPr>
              <a:t>Goals of helping each Scout advance a rank each year and for new Scouts to reach First Class rank during their first year</a:t>
            </a:r>
          </a:p>
          <a:p>
            <a:pPr eaLnBrk="1" hangingPunct="1"/>
            <a:r>
              <a:rPr lang="en-US" altLang="en-US" sz="2000" b="0" dirty="0">
                <a:latin typeface="Helvetica" panose="020B0604020202020204" pitchFamily="34" charset="0"/>
                <a:ea typeface="ヒラギノ角ゴ Pro W3" charset="-128"/>
              </a:rPr>
              <a:t>The Advancement Coordinator is also responsible for record keeping and submitting advancement reports.</a:t>
            </a: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20</a:t>
            </a:fld>
            <a:endParaRPr lang="en-US" altLang="en-US" sz="1000">
              <a:solidFill>
                <a:srgbClr val="95B3D7"/>
              </a:solidFill>
              <a:latin typeface="Helvetica" panose="020B0604020202020204" pitchFamily="34" charset="0"/>
            </a:endParaRPr>
          </a:p>
        </p:txBody>
      </p:sp>
      <p:pic>
        <p:nvPicPr>
          <p:cNvPr id="6" name="Picture 2"/>
          <p:cNvPicPr>
            <a:picLocks noChangeAspect="1" noChangeArrowheads="1"/>
          </p:cNvPicPr>
          <p:nvPr/>
        </p:nvPicPr>
        <p:blipFill>
          <a:blip r:embed="rId2" cstate="print"/>
          <a:srcRect/>
          <a:stretch>
            <a:fillRect/>
          </a:stretch>
        </p:blipFill>
        <p:spPr bwMode="auto">
          <a:xfrm>
            <a:off x="4426993" y="4202068"/>
            <a:ext cx="1369127" cy="1694465"/>
          </a:xfrm>
          <a:prstGeom prst="rect">
            <a:avLst/>
          </a:prstGeom>
          <a:noFill/>
          <a:ln w="9525">
            <a:noFill/>
            <a:miter lim="800000"/>
            <a:headEnd/>
            <a:tailEnd/>
          </a:ln>
        </p:spPr>
      </p:pic>
      <p:pic>
        <p:nvPicPr>
          <p:cNvPr id="7" name="Picture 3"/>
          <p:cNvPicPr>
            <a:picLocks noChangeAspect="1" noChangeArrowheads="1"/>
          </p:cNvPicPr>
          <p:nvPr/>
        </p:nvPicPr>
        <p:blipFill>
          <a:blip r:embed="rId3" cstate="print"/>
          <a:srcRect/>
          <a:stretch>
            <a:fillRect/>
          </a:stretch>
        </p:blipFill>
        <p:spPr bwMode="auto">
          <a:xfrm>
            <a:off x="2902993" y="4211426"/>
            <a:ext cx="984403" cy="1685107"/>
          </a:xfrm>
          <a:prstGeom prst="rect">
            <a:avLst/>
          </a:prstGeom>
          <a:noFill/>
          <a:ln w="9525">
            <a:noFill/>
            <a:miter lim="800000"/>
            <a:headEnd/>
            <a:tailEnd/>
          </a:ln>
        </p:spPr>
      </p:pic>
    </p:spTree>
    <p:extLst>
      <p:ext uri="{BB962C8B-B14F-4D97-AF65-F5344CB8AC3E}">
        <p14:creationId xmlns:p14="http://schemas.microsoft.com/office/powerpoint/2010/main" val="26596536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dirty="0">
                <a:latin typeface="Helvetica" panose="020B0604020202020204" pitchFamily="34" charset="0"/>
                <a:ea typeface="ヒラギノ角ゴ Pro W3" charset="-128"/>
              </a:rPr>
              <a:t>Troop Committee</a:t>
            </a:r>
            <a:br>
              <a:rPr lang="en-US" altLang="en-US" dirty="0">
                <a:latin typeface="Helvetica" panose="020B0604020202020204" pitchFamily="34" charset="0"/>
                <a:ea typeface="ヒラギノ角ゴ Pro W3" charset="-128"/>
              </a:rPr>
            </a:br>
            <a:r>
              <a:rPr lang="en-US" altLang="en-US" sz="2000" dirty="0">
                <a:latin typeface="Helvetica" panose="020B0604020202020204" pitchFamily="34" charset="0"/>
                <a:ea typeface="ヒラギノ角ゴ Pro W3" charset="-128"/>
              </a:rPr>
              <a:t>Troop Equipment Coordinator</a:t>
            </a:r>
            <a:endParaRPr lang="en-US" altLang="en-US" dirty="0">
              <a:latin typeface="Helvetica" panose="020B0604020202020204" pitchFamily="34" charset="0"/>
              <a:ea typeface="ヒラギノ角ゴ Pro W3" charset="-128"/>
            </a:endParaRPr>
          </a:p>
        </p:txBody>
      </p:sp>
      <p:sp>
        <p:nvSpPr>
          <p:cNvPr id="12290" name="Content Placeholder 2"/>
          <p:cNvSpPr>
            <a:spLocks noGrp="1"/>
          </p:cNvSpPr>
          <p:nvPr>
            <p:ph idx="1"/>
          </p:nvPr>
        </p:nvSpPr>
        <p:spPr>
          <a:xfrm>
            <a:off x="457200" y="1600200"/>
            <a:ext cx="8229600" cy="4233863"/>
          </a:xfrm>
        </p:spPr>
        <p:txBody>
          <a:bodyPr/>
          <a:lstStyle/>
          <a:p>
            <a:pPr eaLnBrk="1" hangingPunct="1"/>
            <a:r>
              <a:rPr lang="en-US" altLang="en-US" b="0" dirty="0">
                <a:latin typeface="Helvetica" panose="020B0604020202020204" pitchFamily="34" charset="0"/>
                <a:ea typeface="ヒラギノ角ゴ Pro W3" charset="-128"/>
              </a:rPr>
              <a:t>The Troop Equipment Coordinator is appointed by the Committee Chairman to work with the Scout Quartermaster and is responsible for inventory, storage, and maintenance of Troop equipment.</a:t>
            </a:r>
          </a:p>
          <a:p>
            <a:pPr eaLnBrk="1" hangingPunct="1"/>
            <a:endParaRPr lang="en-US" altLang="en-US" b="0" dirty="0">
              <a:latin typeface="Helvetica" panose="020B0604020202020204" pitchFamily="34" charset="0"/>
              <a:ea typeface="ヒラギノ角ゴ Pro W3" charset="-128"/>
            </a:endParaRPr>
          </a:p>
          <a:p>
            <a:pPr eaLnBrk="1" hangingPunct="1"/>
            <a:endParaRPr lang="en-US" altLang="en-US" b="0" dirty="0">
              <a:latin typeface="Helvetica" panose="020B0604020202020204" pitchFamily="34" charset="0"/>
              <a:ea typeface="ヒラギノ角ゴ Pro W3" charset="-128"/>
            </a:endParaRPr>
          </a:p>
          <a:p>
            <a:pPr lvl="2" eaLnBrk="1" hangingPunct="1"/>
            <a:endParaRPr lang="en-US" altLang="en-US" dirty="0">
              <a:latin typeface="Helvetica" panose="020B0604020202020204" pitchFamily="34" charset="0"/>
              <a:ea typeface="ヒラギノ角ゴ Pro W3" charset="-128"/>
            </a:endParaRP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21</a:t>
            </a:fld>
            <a:endParaRPr lang="en-US" altLang="en-US" sz="1000">
              <a:solidFill>
                <a:srgbClr val="95B3D7"/>
              </a:solidFill>
              <a:latin typeface="Helvetica" panose="020B0604020202020204" pitchFamily="34" charset="0"/>
            </a:endParaRPr>
          </a:p>
        </p:txBody>
      </p:sp>
      <p:sp>
        <p:nvSpPr>
          <p:cNvPr id="2" name="AutoShape 2" descr="data:image/jpeg;base64,/9j/4AAQSkZJRgABAQAAAQABAAD/2wCEAAkGBxQTEhUUEhQWFhUXFx0XGRgXGBgdGxscGhUYFx4dHBcYHSggHBolHRcYIjEhJSkrLi4uGiAzODMsNygtLiwBCgoKDg0OGxAQGywlHyQvLCwsLCwsLCwsLCwsLCwsLCwsNCwsLCwsLCwsLCwsLCwsLCwsLCwsLCwsLCwsLDc3LP/AABEIALQAtAMBIgACEQEDEQH/xAAbAAACAgMBAAAAAAAAAAAAAAAABgEEAgMFB//EAEAQAAEDAgQEBAQCCQIFBQAAAAEAAhEDIQQFMUESUWHwBhMicYGRobEHMhQjQlJywdHh8TNiFSWCorIkNFNjc//EABkBAAIDAQAAAAAAAAAAAAAAAAAEAQIDBf/EACoRAAICAQQABAYDAQAAAAAAAAABAgMRBBIhMRMiQVEyYXGRobEUQoEz/9oADAMBAAIRAxEAPwD3FCEIAhShCABCFEoAlCrYvGspiXGEs4/xhtRbPXuyznZGPYLnobpVerjKbfzPaPiF55icdiaty6BuNY+HLqsWZRUdcuPzA+nvCXlrIrov4c2Pb88oD9sKP+P0P3wkb/gskXnmOK4vGk85HwWoZYwX4hznj2ief7t/YKn8z5E+FL3PQ6eb0TpUb8Vbp1QdCD7FeX/oB2Jno7vmPmpa2szR5tzGtp2PJWjrF6oh1TR6khIOE8R16dniQPj/AHTJlviOlV3greF0ZFHldnbQsWum4UrYCUIQgAQhCABCEIAEIQgAQhYvdAJOiAJS7nHiQMPBRHG/pt7qlmucPrny6JhlwXbn+HmufTwrabYafWRNrxG7jP8AMHokrtVjiJpGvPLND8JUrEvrvMRNrjnYbxy1VmlQAALR8T+U9LXcI0IuDsssQ5jJdUcPd0Bog2sbSNibriZxnzi1gwnBVe9xbIdPDAmSBrr/ADSai5ss7Iw6O9xEGS87flgDf6wYO3RcnE57hGDhdWZaAZcXTaL67D6Ja8Psr1q9VtavULgwgsmGmZENG0GNtwuPleHfxubTw7KvpBhxI4dRoBuRzTC069WLS1LfQ9514kp4YMPAX8Y4m8DW6Ai8x7Kcm8RUsQ7gDCx8fke0aDkRb4LheJ6r+DCvDG8fCfTct4gWemyqZFhqgxj3V3Br6c1CAIAAGjb21ClUxcMlXfNTwNuDzmhWqOoNAJEgiLGLGD9PkrdDMKbnup06g4oMtF9+s6E7LzHD16lJzarPzOkg3FzIdt/u0Xe8E0CMQ8usWNdxTtJGpnXWfZE9PFJsK9TJvA8lgiOFrvmDqNzI0LttQqmIysPeeC5HwcASQCfkfklnGeKape51BrfJYQ28+uTEzsDCaKOKD6TXu9ILeKSQC2RrxWgwdeoS8q3FIZjdGeURl+cVcOYceNg1I29wnPLMyZWbLSlPEO4rvhwueIC4NySQPzCAAI+qpOw9Sg8Pp23jZw9tv7ravUOLxLomVafMT0dC4+RZ02u2DZ4/M06grrroRkpLKMiUIQrACEIQAIQoKACUqZ5jzWcaTZDB+YgXd0H+3qul4ix3C0U2mHP35N3Px0S75ENDGtPOdgOktjY6EFIaq7+kTWqGeWRRIu1h4rwTMhvOOp0ggHdZmsxpDZAcTufUfmZJt9FhWxNOmWte8NJsA43JEaSV514moupYmXutPEHgXbNwQRoNlhTVuZS+/auDoeOMG4V2VKo8yl+y3SAILh/EdZVLw5mdOhXNTgcyk9vCdDEXExE/Dmilm9apS8qoDXa78jhZ7XbWj1bz0TfgMgBw7KVeCWmQ5urROk7/ANky2oQ2yFEnOe6JUxuAcMdRrUmlwfqQLQRBki0RBUYvwbx1HOFUsa4kkNJFiZgga3nfkmmkwMaGMAAaAA0bbQsi5L+NJdDCoi+xfwng3DsY1sOPC4kEGOR0uNvqtWe43Lw8+fUaKhEEtceIAiNWm1pHwXN8dZu9zhg8PPG8S8tmYOgEXk3Spk+A4HPmkyqKd32I4fc3soy+/wADUNPHGR6y2lgK3BTp1Q/ynF4BdeXRIvqLDRU8d4VxA8wMqNc2o6XxLXES4wZkESRPsFwvEVHLfKbUwr4rH9gXLbTztEK/kn4iwGsxbHAgAGo246Et1v0nRWrtk+V+Sk9JHHBWz7JquGDWGrxUnuLgAABxBvLXQ/RdPxxQf5VBrRxUw2CAYkgAagcp+aaaWIw2JZZ9Ko3UiQY9wbjVLWY+GcQziZhq36p7jxU7W3ESPhaNOq1jYm1nhic6nFPBq8OPNFprU3OdhXN4iC4FzXWm251nnZNGX46nXZxUTxNmC24jXndsEzA/NCWq+Ibg6P6O2K1Z5JIuWtmILvpbWfZVWYSpgPLxBeAHHhqNO45RueUaKs61Pn7fMmFrg8fcbq1Esc2pRdcAQYiQRPCeR35iU35JmgrM5OFiEoZRnFGu0upkFpEvY78zbn1EA+ncnWYVlwdQqCqy+7gDqDeYj5BZ1WOt4Y5KKmsxHmVK04TEB7Q5twRK3LqJ5WUYAhCFIAtdaoGtLjYC5WZXH8Q1zwtpt1dc/wAI1/ks7J7I5JSy8HEfWc4vrOEzcD1WGwkA/ZVapbTY6o+Bq9xgTYdAL25clsrtDn8PCIbzjW3NgI+d5S9nmeVfN8jDUmvgHjLpIkxYAdNeUhcuEXOWTW6ahHBxsTWo5if/AIq4AAZUIgibcJ5yqWEw1asXUKjjUc0Q2YJgHhc0naLEexWFXDeZW4MSGUTJ9YkAE6DX0m2qdvDfh5mGBcHF73COKftzOnZTkmoROfGLsZ0MswYpU6bDBLWgcUC5i9+9FyvFPiduEAa2HVXXDSYAG7jGg5Lt1agaCToATbkB39F5hSy/9IbWx2IkMLrAG5mYbe1hbf2STks5kdOutdHRGIzioPMY4OB2YGHrBCt5J4zqNf5WOAYb+uIvB1Hz0SnhsXVo1eKgTRgcUidDMSDY6LvZX4VON/X1qwqF513MaxtI5Kkp7OZ9DDriyhU8Sg1cS6lSL3VjDHu0awWJAIklGS+EMTiQ5r6hbSmSLhvSW7r0XKPDtCgIDQSNeICeVp5810cWaNNvmPcKQb+0DGg0jdJS12W1Wu/UvjCF/KvAlKk0EHicObbex3PwIVjPcswLGnzi2lLSAXbXiw31XGzLxtUqHysEyTp5hEfJl++S1Zb4NqVnebiqjnHkZJv9gqedPdbLH7JWWI9fLG1HkUOMsgy4Awf+mZAtvK9A/D/M6lSm+nUJcaREPJ1B003t9F2MU3D4GkXu4WmPSP2nQD6W/bolf8PHE1qpsA5gJHIhxj7p2m52p8cIzuSxka8wwLGF2IbTD6rW+0xz6wvPsW3EYrjrvHHwWj9lvFBgDX4leqcfJJviHL34V7sRhwHcfocwyGgEamCeITtG6eonh/M5d8OM+hVyun5D6WJa4MoVGgvL4Bi/pvqZGw+6eKFcOAEyHSWOtobkC93GSegXmGMDzVAxtQj0gttFNk6DhBEAgRKavAdVzqDgHWa/0GdLaT+7P0JU315W5sjTWYltSHDw3ivLqGlPpcSW9DuJTVKSK/qAe2eLWYH5uUTb2vYiU34DEipTa8bhaaSzK2sZtjh5LKFCE4ZEFK+Y1g6q9xIgem8WA1169UzVn8LSeQlJuLqltP8ANc7z19wktZLhRNqVy2asCNTzOoBv8PjzSxnGGr4bEnE0mh3FMggxtY7z9E24dkN7P1W0JSE9pSyG886p4J+PxIe7D+W0hvmEv4hbWPTYx9gn/D4UMY1g0aABM7ad+y3T333dYPcrWWOfHoRXWod9lPN/9Cr/APm7/wAT16pKzPhblVGNS9x5weHXlsnXNr0avWm69v3Sk/OIdlWHiLOMzeDFralLz7j9Rqo30MqY7HupkenyRE30YANVWr+FK9J5NImQ4OlliCNCaehidQV2MtP/ADR0/uRf+FuicX0mGARMXE7eyU1GolXbj0NofCjzAeLcdRLmOLahFgaghzZ9tdrFWcB4Xr4qp5mMqONjAOgmxAGw6K1+J9AAUnDh4jxjiiDYNME3m6t+IPHNGkG+TFaoRMNPpFhqfiVLlOUYuqKy+y6wdvCZfRwzA8cLA3Vxjlz+CW8+8eQXU8IzjNw55s0HS3P3XNoZZisf+txL/Log/kmABqLmJF9V1sPhcCWOoUHsLi0g89A6RzjeFnGuEZefzP8ARLeTm5VktXGNdisQ/jMekTaxMgcgFY/D2tesw3PpInUaggW0kBbfw+xR4a9A6sc14B24+IOaOnEw/NUspqGjmVRhkh5c2Y5+sfdNUzfiSg/8M7V5B9d3ELFw4hH3jsoPcKA9MCWMipk/hGH1HYkmoZgOdq6byZ26c5TJluXsoN4KYgTxa7q33z7/ALIhaTtcikK1HkwpMMxG0gj39QkgNGxm5Mrr+Gnx5lPYHib7HXXqPquNVIDmuPDY7mBe2p02ur2W1IrsP7wLTGnMa3i3JRRLZYmby80RoQgIXXFirmf+k/2SpmT7NEQCdYP3smrNI8p06W+6U80dDmANgc7nX2EfVc3WfGhirplgR3Cgi3ff+UMjsd9woelkQzGO/wCywaL99/4WZ91BapKlXNgPJqj/AOt3/ik3MaxOWYfiiA+La7aEGyd8d/pVJ04Hc/3UgY6mRldB0Dha9xcTrtb4xqqT7j9TeoYcDS/5q+bgUyf+1qdJkDb3/wApKy6o05oTJh1L7tBgpzaIMi3xsVzNd/1N4fChM/FJn6uiToHEb2kDrpquJSyWmcv82kIcA0mP9shwttGy7v4mn/07GxfjJHSG3sfcKj4F/WYavSN+F0weT2G3LVr/AJraubjp4y9mWRr86picAwMaeKm7y3gH8wY0QYtIIIPuFT8NZA81hUe0tbT9XqBE8Uix5c1j4azelhH16VZ0eoQdpb6Xe2g+S3HF4vMHcNFpZTGsEgRJgkxadY1WjU1mK4j3n6lljBXfmn6Hi6rqTRVaWlpIMAFxDpneCD811fC2XVKtX9Jr33DjaXWbIHKBqoz7wxTwmDJMOeXsBJA1Ezwjsph8O/8AtqN9WC63pcWty+mTC2WEdIlYknvvuFlxIK1FcENPcf3Q4dwiO4UgCEAyri3w0mb7Gwg3vNwPeCrFGOKm7Ul7TqSdYu50TutWJs0n3+3Pb3WzC8LuFwuSW+r1OOo/aIH0Uf2ReHKY6BCAhdsWNGOHod7JOzyxaTYzz95ibk+wHunaq2QR0SZnVMweEX1gCJG9tXD4gLnaxeZM3pfDNrHA8lm9s8+++5VTAukCSJ0tG1tfkrMBKkGJHfZ7tyQ0d9+/3Ukd9/G3uoiNe+7qQwRUYHAgiQ4EHqOz90qYJlGnSqYDEkM9f6txm4dMGdBATY0jvv2VHNcpp4geoeoCA4agcuoVLI7lg0hJR7Fbw3lVTDY9tNz+P0Egg6Miw6xCf2VBJGh3AnX2XnuR5f8Ao2YtYX6gkGLEEWFz0K9CLTY2I6bLl63PiLPsNprAsfiQ0nDMgz67c9CLD4pSp4rEUcXWbRaP1o4YuTIcSC0ak+o2hNv4juH6Ow7h4NvYpnwtJscbGAPeAXOGug3iVpVbsqWVnsrnAo5B4IHF5uKIc93qLRa83kzrvA+adKWHawBrAGtGgH1sFlhgJ2m+kX+/3WnMcU2m0uc5rGgElzjsBJjmUvZbOx8/YjOWLv4kPH6KJMfrGiN9T9Fs8LOnC0Y/c26eyVMzz12O/U0KUUy4HidPmPIFjaA0dE35JhXUqDKb44miDBtrK6mnrlCvEjK3pF8eykz3KxLu++7o9+/qt8C+QbPcrMd6rTPfZW1osgEzRjm+g+208uiv4ZpJYHSTLZni5zuZ+a5uYmQG8z0P0LhPzXYyyiA6mBoOQECAeSI8ySNVxFjGEICF2hUEs5/hJ4gRI6iRzuBqUzLm5zRlpIBNoganvmldVDdDPsaVPEhNy2oJLdDuLe1+G09OoXVDrdlcKo806g4iOYA2F5Ht15hdprrf0XPNGsMynvsdwojuVjPfffyWJcgq2Do777lS0rCe7/XvmjT+/fd0FciX4ixtShjRWazi4GiOIwHa8QB5p7y/HNqtD6RDg7WNvlvrbotGKw7ajCx4kH6dR3ySFjMpr4Op5lB5AJuWzwneHsNtNSUvqNOrcP1HKpprAy/iK8HC3InjFhPI/ApowrppMB3Y2w2HCNe4XmfiXxKzEYUCofLqh/qYdD6SJa6Li4sbozTxbUxFOnh8IC1vC1r3kQXGIhom2kT1S/8AFm4Rjj1ZfA2+IPGVLDyykBWrX9DXHhaduNwsPaPklGlk2Ix9TzsQ6f3SR6G9Gga96roeGvCAZ664JJvB36u/p805CwAAgaQnKqY1dd+5jOxLiJRyzL2UG8LBfc6nlrsOgVtS4b9/dYgjuFoLNtvkkqGqW69/07ssmxp/NBJjC2NKmPZYV3QJ/r0hBODQAXVByGp7ab+8JiyamC4kbCPifgOSXcopS7ideZ5aTygO+qccvo8Lepv3K100N1mfYvN4gWQhShdTAsC11WSIWxQhrKwwELxLgeFxI/i1MGP2nnkNAOqr5Vix+WbgWBsY6jb/AAnXNsEKjOouPfnG683x1M0qhgWmSbmD7C7nHfouTZW65YGc7o5GQnr/AC7/AMrE8++/781Vy/Eh45EajcK1G3ff9FXBjkxAHPvv+Sn+m39Z7spA7770UQFBIDv/ABPd1mWgiDBCie9/spY7vsIJFvNfCDHz5ZaJ/ZOg9iPsrGV4PDUKvlMg1OEGTFx0v3K7rngakDeJ6Tp8F5ViMa6pWdWbIcXcTeYjT6LeqveUu1LiksnqQPf9u91m09277Ko4DMGVAyHN4nNB4ZE9bfRXQSsmmuy0XkyHfcKCO+wiFlHVVLMxAPco4e7od33KmUEkrnYx/E7gBtvp8dbfDqt+OxfCNQD1I/mtmU4F0yZkjmRA9g4tchvBaKzydbKqBPCIIHvaOVymABV8Hh+AdTqrS6Wmq8OPPZjZLLBCEJgoChShAEEJe8RZIKg4m/m706piUELO2tTWGWjJxZ5B5TqLvSYbsOXT2XewGMbUHJ24TBn+RCoC5usXFr+/wSPisI+k+1nD5jc+7QIsuZKLg8M24lyhlgHs9/5UEey5GFztkAVYaecj7HQ9Oq61HEtcJaQR0hUKMyhaMbULKb3gXa0kCCdBOxViyxLQbEAj4GVKIfR4y/L6j3GobnUkn1TrrtedOayYxwHCZnSReet16Nj61HAsLW8LW1OJ0OJ1DZgQOg+RXnFRryZNQTB0BGuvpiQunXPcs4OZZDDw2bGZcWeqIGoc0mec853XquS1HPoU3Ou4tEnSVzMmxNDF0hSkONNrOKNJA0E3jn7piDOQt/b/AClL7M8YG6K9vOTCPbvv6rKOv275oKgugSTAHffxSw02E9992VbF4sMFrkcthzsFXxOYz+Q9JnU3sNttTGoWeW5UXu4nAyL9R1vcO2Oyl8Ak2YZfhnVHSQddJg++7SOidMrwQa2fsoy/Lw2Cdf5rpJvT0Z80iJz4wgUoQnjIEIQgAQhCABCEIAgqhmOVsqiCP687HZdBCpOEZLDJTa6PPM4yR1MiG8Td3BoJlzpM2N4tZcI4QsPFT9M7NMRB5XHReu1GTqubi8mY/VoP0PzCRs00l8JspxfZ55Rz6qyA9oM/9P3sfmrrPENM/mDmnqCfqF28X4WH7JMcnDi3mxH9FwavhQgf6YdH7uvw3S+Gu0TtT6YZjTw2LaGOeJBsQ6+39PoFQf4RYawLHEUi2TBEgi0T116LW/I5BjzGzzEjfZ2wkrT/AMBJkio7W0MED5LSNrjwmZS06k8tDJleXUMKHcDh6okuI20vZb35mzZ3F/DJPf8AdcHC+Eqjrh1Qj2A97rsYTwq4RxQbzd0xrsPcqjk5c9l41446NNXMybNF+czzAsPbmtVPDPqkEiPcAnbQaAag6ppwnh5o2n4QuxhsC1uyvCmcvQl7Yi1lnh8zLteupF5EzccpTNhsE1ggDRWGsjRZJyvTRjy+WUlY30EKUITJmCEIQAIQhAAhCEACEIQAIQhAEFClCAIhYvpg6iUIRgDB1AdfmViMMOvzUoWMoRz0W3M018MNb/P+SsUm2CELOpJWMlvg2AIQhNFAUoQgAQhCABCEIAEIQgD/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data:image/jpeg;base64,/9j/4AAQSkZJRgABAQAAAQABAAD/2wCEAAkGBxQTEhUUEhQWFhUXFx0XGRgXGBgdGxscGhUYFx4dHBcYHSggHBolHRcYIjEhJSkrLi4uGiAzODMsNygtLiwBCgoKDg0OGxAQGywlHyQvLCwsLCwsLCwsLCwsLCwsLCwsNCwsLCwsLCwsLCwsLCwsLCwsLCwsLCwsLCwsLDc3LP/AABEIALQAtAMBIgACEQEDEQH/xAAbAAACAgMBAAAAAAAAAAAAAAAABgEEAgMFB//EAEAQAAEDAgQEBAQCCQIFBQAAAAEAAhEDIQQFMUESUWHwBhMicYGRobEHMhQjQlJywdHh8TNiFSWCorIkNFNjc//EABkBAAIDAQAAAAAAAAAAAAAAAAAEAQIDBf/EACoRAAICAQQABAYDAQAAAAAAAAABAgMRBBIhMRMiQVEyYXGRobEUQoEz/9oADAMBAAIRAxEAPwD3FCEIAhShCABCFEoAlCrYvGspiXGEs4/xhtRbPXuyznZGPYLnobpVerjKbfzPaPiF55icdiaty6BuNY+HLqsWZRUdcuPzA+nvCXlrIrov4c2Pb88oD9sKP+P0P3wkb/gskXnmOK4vGk85HwWoZYwX4hznj2ief7t/YKn8z5E+FL3PQ6eb0TpUb8Vbp1QdCD7FeX/oB2Jno7vmPmpa2szR5tzGtp2PJWjrF6oh1TR6khIOE8R16dniQPj/AHTJlviOlV3greF0ZFHldnbQsWum4UrYCUIQgAQhCABCEIAEIQgAQhYvdAJOiAJS7nHiQMPBRHG/pt7qlmucPrny6JhlwXbn+HmufTwrabYafWRNrxG7jP8AMHokrtVjiJpGvPLND8JUrEvrvMRNrjnYbxy1VmlQAALR8T+U9LXcI0IuDsssQ5jJdUcPd0Bog2sbSNibriZxnzi1gwnBVe9xbIdPDAmSBrr/ADSai5ss7Iw6O9xEGS87flgDf6wYO3RcnE57hGDhdWZaAZcXTaL67D6Ja8Psr1q9VtavULgwgsmGmZENG0GNtwuPleHfxubTw7KvpBhxI4dRoBuRzTC069WLS1LfQ9514kp4YMPAX8Y4m8DW6Ai8x7Kcm8RUsQ7gDCx8fke0aDkRb4LheJ6r+DCvDG8fCfTct4gWemyqZFhqgxj3V3Br6c1CAIAAGjb21ClUxcMlXfNTwNuDzmhWqOoNAJEgiLGLGD9PkrdDMKbnup06g4oMtF9+s6E7LzHD16lJzarPzOkg3FzIdt/u0Xe8E0CMQ8usWNdxTtJGpnXWfZE9PFJsK9TJvA8lgiOFrvmDqNzI0LttQqmIysPeeC5HwcASQCfkfklnGeKape51BrfJYQ28+uTEzsDCaKOKD6TXu9ILeKSQC2RrxWgwdeoS8q3FIZjdGeURl+cVcOYceNg1I29wnPLMyZWbLSlPEO4rvhwueIC4NySQPzCAAI+qpOw9Sg8Pp23jZw9tv7ravUOLxLomVafMT0dC4+RZ02u2DZ4/M06grrroRkpLKMiUIQrACEIQAIQoKACUqZ5jzWcaTZDB+YgXd0H+3qul4ix3C0U2mHP35N3Px0S75ENDGtPOdgOktjY6EFIaq7+kTWqGeWRRIu1h4rwTMhvOOp0ggHdZmsxpDZAcTufUfmZJt9FhWxNOmWte8NJsA43JEaSV514moupYmXutPEHgXbNwQRoNlhTVuZS+/auDoeOMG4V2VKo8yl+y3SAILh/EdZVLw5mdOhXNTgcyk9vCdDEXExE/Dmilm9apS8qoDXa78jhZ7XbWj1bz0TfgMgBw7KVeCWmQ5urROk7/ANky2oQ2yFEnOe6JUxuAcMdRrUmlwfqQLQRBki0RBUYvwbx1HOFUsa4kkNJFiZgga3nfkmmkwMaGMAAaAA0bbQsi5L+NJdDCoi+xfwng3DsY1sOPC4kEGOR0uNvqtWe43Lw8+fUaKhEEtceIAiNWm1pHwXN8dZu9zhg8PPG8S8tmYOgEXk3Spk+A4HPmkyqKd32I4fc3soy+/wADUNPHGR6y2lgK3BTp1Q/ynF4BdeXRIvqLDRU8d4VxA8wMqNc2o6XxLXES4wZkESRPsFwvEVHLfKbUwr4rH9gXLbTztEK/kn4iwGsxbHAgAGo246Et1v0nRWrtk+V+Sk9JHHBWz7JquGDWGrxUnuLgAABxBvLXQ/RdPxxQf5VBrRxUw2CAYkgAagcp+aaaWIw2JZZ9Ko3UiQY9wbjVLWY+GcQziZhq36p7jxU7W3ESPhaNOq1jYm1nhic6nFPBq8OPNFprU3OdhXN4iC4FzXWm251nnZNGX46nXZxUTxNmC24jXndsEzA/NCWq+Ibg6P6O2K1Z5JIuWtmILvpbWfZVWYSpgPLxBeAHHhqNO45RueUaKs61Pn7fMmFrg8fcbq1Esc2pRdcAQYiQRPCeR35iU35JmgrM5OFiEoZRnFGu0upkFpEvY78zbn1EA+ncnWYVlwdQqCqy+7gDqDeYj5BZ1WOt4Y5KKmsxHmVK04TEB7Q5twRK3LqJ5WUYAhCFIAtdaoGtLjYC5WZXH8Q1zwtpt1dc/wAI1/ks7J7I5JSy8HEfWc4vrOEzcD1WGwkA/ZVapbTY6o+Bq9xgTYdAL25clsrtDn8PCIbzjW3NgI+d5S9nmeVfN8jDUmvgHjLpIkxYAdNeUhcuEXOWTW6ahHBxsTWo5if/AIq4AAZUIgibcJ5yqWEw1asXUKjjUc0Q2YJgHhc0naLEexWFXDeZW4MSGUTJ9YkAE6DX0m2qdvDfh5mGBcHF73COKftzOnZTkmoROfGLsZ0MswYpU6bDBLWgcUC5i9+9FyvFPiduEAa2HVXXDSYAG7jGg5Lt1agaCToATbkB39F5hSy/9IbWx2IkMLrAG5mYbe1hbf2STks5kdOutdHRGIzioPMY4OB2YGHrBCt5J4zqNf5WOAYb+uIvB1Hz0SnhsXVo1eKgTRgcUidDMSDY6LvZX4VON/X1qwqF513MaxtI5Kkp7OZ9DDriyhU8Sg1cS6lSL3VjDHu0awWJAIklGS+EMTiQ5r6hbSmSLhvSW7r0XKPDtCgIDQSNeICeVp5810cWaNNvmPcKQb+0DGg0jdJS12W1Wu/UvjCF/KvAlKk0EHicObbex3PwIVjPcswLGnzi2lLSAXbXiw31XGzLxtUqHysEyTp5hEfJl++S1Zb4NqVnebiqjnHkZJv9gqedPdbLH7JWWI9fLG1HkUOMsgy4Awf+mZAtvK9A/D/M6lSm+nUJcaREPJ1B003t9F2MU3D4GkXu4WmPSP2nQD6W/bolf8PHE1qpsA5gJHIhxj7p2m52p8cIzuSxka8wwLGF2IbTD6rW+0xz6wvPsW3EYrjrvHHwWj9lvFBgDX4leqcfJJviHL34V7sRhwHcfocwyGgEamCeITtG6eonh/M5d8OM+hVyun5D6WJa4MoVGgvL4Bi/pvqZGw+6eKFcOAEyHSWOtobkC93GSegXmGMDzVAxtQj0gttFNk6DhBEAgRKavAdVzqDgHWa/0GdLaT+7P0JU315W5sjTWYltSHDw3ivLqGlPpcSW9DuJTVKSK/qAe2eLWYH5uUTb2vYiU34DEipTa8bhaaSzK2sZtjh5LKFCE4ZEFK+Y1g6q9xIgem8WA1169UzVn8LSeQlJuLqltP8ANc7z19wktZLhRNqVy2asCNTzOoBv8PjzSxnGGr4bEnE0mh3FMggxtY7z9E24dkN7P1W0JSE9pSyG886p4J+PxIe7D+W0hvmEv4hbWPTYx9gn/D4UMY1g0aABM7ad+y3T333dYPcrWWOfHoRXWod9lPN/9Cr/APm7/wAT16pKzPhblVGNS9x5weHXlsnXNr0avWm69v3Sk/OIdlWHiLOMzeDFralLz7j9Rqo30MqY7HupkenyRE30YANVWr+FK9J5NImQ4OlliCNCaehidQV2MtP/ADR0/uRf+FuicX0mGARMXE7eyU1GolXbj0NofCjzAeLcdRLmOLahFgaghzZ9tdrFWcB4Xr4qp5mMqONjAOgmxAGw6K1+J9AAUnDh4jxjiiDYNME3m6t+IPHNGkG+TFaoRMNPpFhqfiVLlOUYuqKy+y6wdvCZfRwzA8cLA3Vxjlz+CW8+8eQXU8IzjNw55s0HS3P3XNoZZisf+txL/Log/kmABqLmJF9V1sPhcCWOoUHsLi0g89A6RzjeFnGuEZefzP8ARLeTm5VktXGNdisQ/jMekTaxMgcgFY/D2tesw3PpInUaggW0kBbfw+xR4a9A6sc14B24+IOaOnEw/NUspqGjmVRhkh5c2Y5+sfdNUzfiSg/8M7V5B9d3ELFw4hH3jsoPcKA9MCWMipk/hGH1HYkmoZgOdq6byZ26c5TJluXsoN4KYgTxa7q33z7/ALIhaTtcikK1HkwpMMxG0gj39QkgNGxm5Mrr+Gnx5lPYHib7HXXqPquNVIDmuPDY7mBe2p02ur2W1IrsP7wLTGnMa3i3JRRLZYmby80RoQgIXXFirmf+k/2SpmT7NEQCdYP3smrNI8p06W+6U80dDmANgc7nX2EfVc3WfGhirplgR3Cgi3ff+UMjsd9woelkQzGO/wCywaL99/4WZ91BapKlXNgPJqj/AOt3/ik3MaxOWYfiiA+La7aEGyd8d/pVJ04Hc/3UgY6mRldB0Dha9xcTrtb4xqqT7j9TeoYcDS/5q+bgUyf+1qdJkDb3/wApKy6o05oTJh1L7tBgpzaIMi3xsVzNd/1N4fChM/FJn6uiToHEb2kDrpquJSyWmcv82kIcA0mP9shwttGy7v4mn/07GxfjJHSG3sfcKj4F/WYavSN+F0weT2G3LVr/AJraubjp4y9mWRr86picAwMaeKm7y3gH8wY0QYtIIIPuFT8NZA81hUe0tbT9XqBE8Uix5c1j4azelhH16VZ0eoQdpb6Xe2g+S3HF4vMHcNFpZTGsEgRJgkxadY1WjU1mK4j3n6lljBXfmn6Hi6rqTRVaWlpIMAFxDpneCD811fC2XVKtX9Jr33DjaXWbIHKBqoz7wxTwmDJMOeXsBJA1Ezwjsph8O/8AtqN9WC63pcWty+mTC2WEdIlYknvvuFlxIK1FcENPcf3Q4dwiO4UgCEAyri3w0mb7Gwg3vNwPeCrFGOKm7Ul7TqSdYu50TutWJs0n3+3Pb3WzC8LuFwuSW+r1OOo/aIH0Uf2ReHKY6BCAhdsWNGOHod7JOzyxaTYzz95ibk+wHunaq2QR0SZnVMweEX1gCJG9tXD4gLnaxeZM3pfDNrHA8lm9s8+++5VTAukCSJ0tG1tfkrMBKkGJHfZ7tyQ0d9+/3Ukd9/G3uoiNe+7qQwRUYHAgiQ4EHqOz90qYJlGnSqYDEkM9f6txm4dMGdBATY0jvv2VHNcpp4geoeoCA4agcuoVLI7lg0hJR7Fbw3lVTDY9tNz+P0Egg6Miw6xCf2VBJGh3AnX2XnuR5f8Ao2YtYX6gkGLEEWFz0K9CLTY2I6bLl63PiLPsNprAsfiQ0nDMgz67c9CLD4pSp4rEUcXWbRaP1o4YuTIcSC0ak+o2hNv4juH6Ow7h4NvYpnwtJscbGAPeAXOGug3iVpVbsqWVnsrnAo5B4IHF5uKIc93qLRa83kzrvA+adKWHawBrAGtGgH1sFlhgJ2m+kX+/3WnMcU2m0uc5rGgElzjsBJjmUvZbOx8/YjOWLv4kPH6KJMfrGiN9T9Fs8LOnC0Y/c26eyVMzz12O/U0KUUy4HidPmPIFjaA0dE35JhXUqDKb44miDBtrK6mnrlCvEjK3pF8eykz3KxLu++7o9+/qt8C+QbPcrMd6rTPfZW1osgEzRjm+g+208uiv4ZpJYHSTLZni5zuZ+a5uYmQG8z0P0LhPzXYyyiA6mBoOQECAeSI8ySNVxFjGEICF2hUEs5/hJ4gRI6iRzuBqUzLm5zRlpIBNoganvmldVDdDPsaVPEhNy2oJLdDuLe1+G09OoXVDrdlcKo806g4iOYA2F5Ht15hdprrf0XPNGsMynvsdwojuVjPfffyWJcgq2Do777lS0rCe7/XvmjT+/fd0FciX4ixtShjRWazi4GiOIwHa8QB5p7y/HNqtD6RDg7WNvlvrbotGKw7ajCx4kH6dR3ySFjMpr4Op5lB5AJuWzwneHsNtNSUvqNOrcP1HKpprAy/iK8HC3InjFhPI/ApowrppMB3Y2w2HCNe4XmfiXxKzEYUCofLqh/qYdD6SJa6Li4sbozTxbUxFOnh8IC1vC1r3kQXGIhom2kT1S/8AFm4Rjj1ZfA2+IPGVLDyykBWrX9DXHhaduNwsPaPklGlk2Ix9TzsQ6f3SR6G9Gga96roeGvCAZ664JJvB36u/p805CwAAgaQnKqY1dd+5jOxLiJRyzL2UG8LBfc6nlrsOgVtS4b9/dYgjuFoLNtvkkqGqW69/07ssmxp/NBJjC2NKmPZYV3QJ/r0hBODQAXVByGp7ab+8JiyamC4kbCPifgOSXcopS7ideZ5aTygO+qccvo8Lepv3K100N1mfYvN4gWQhShdTAsC11WSIWxQhrKwwELxLgeFxI/i1MGP2nnkNAOqr5Vix+WbgWBsY6jb/AAnXNsEKjOouPfnG683x1M0qhgWmSbmD7C7nHfouTZW65YGc7o5GQnr/AC7/AMrE8++/781Vy/Eh45EajcK1G3ff9FXBjkxAHPvv+Sn+m39Z7spA7770UQFBIDv/ABPd1mWgiDBCie9/spY7vsIJFvNfCDHz5ZaJ/ZOg9iPsrGV4PDUKvlMg1OEGTFx0v3K7rngakDeJ6Tp8F5ViMa6pWdWbIcXcTeYjT6LeqveUu1LiksnqQPf9u91m09277Ko4DMGVAyHN4nNB4ZE9bfRXQSsmmuy0XkyHfcKCO+wiFlHVVLMxAPco4e7od33KmUEkrnYx/E7gBtvp8dbfDqt+OxfCNQD1I/mtmU4F0yZkjmRA9g4tchvBaKzydbKqBPCIIHvaOVymABV8Hh+AdTqrS6Wmq8OPPZjZLLBCEJgoChShAEEJe8RZIKg4m/m706piUELO2tTWGWjJxZ5B5TqLvSYbsOXT2XewGMbUHJ24TBn+RCoC5usXFr+/wSPisI+k+1nD5jc+7QIsuZKLg8M24lyhlgHs9/5UEey5GFztkAVYaecj7HQ9Oq61HEtcJaQR0hUKMyhaMbULKb3gXa0kCCdBOxViyxLQbEAj4GVKIfR4y/L6j3GobnUkn1TrrtedOayYxwHCZnSReet16Nj61HAsLW8LW1OJ0OJ1DZgQOg+RXnFRryZNQTB0BGuvpiQunXPcs4OZZDDw2bGZcWeqIGoc0mec853XquS1HPoU3Ou4tEnSVzMmxNDF0hSkONNrOKNJA0E3jn7piDOQt/b/AClL7M8YG6K9vOTCPbvv6rKOv275oKgugSTAHffxSw02E9992VbF4sMFrkcthzsFXxOYz+Q9JnU3sNttTGoWeW5UXu4nAyL9R1vcO2Oyl8Ak2YZfhnVHSQddJg++7SOidMrwQa2fsoy/Lw2Cdf5rpJvT0Z80iJz4wgUoQnjIEIQgAQhCABCEIAgqhmOVsqiCP687HZdBCpOEZLDJTa6PPM4yR1MiG8Td3BoJlzpM2N4tZcI4QsPFT9M7NMRB5XHReu1GTqubi8mY/VoP0PzCRs00l8JspxfZ55Rz6qyA9oM/9P3sfmrrPENM/mDmnqCfqF28X4WH7JMcnDi3mxH9FwavhQgf6YdH7uvw3S+Gu0TtT6YZjTw2LaGOeJBsQ6+39PoFQf4RYawLHEUi2TBEgi0T116LW/I5BjzGzzEjfZ2wkrT/AMBJkio7W0MED5LSNrjwmZS06k8tDJleXUMKHcDh6okuI20vZb35mzZ3F/DJPf8AdcHC+Eqjrh1Qj2A97rsYTwq4RxQbzd0xrsPcqjk5c9l41446NNXMybNF+czzAsPbmtVPDPqkEiPcAnbQaAag6ppwnh5o2n4QuxhsC1uyvCmcvQl7Yi1lnh8zLteupF5EzccpTNhsE1ggDRWGsjRZJyvTRjy+WUlY30EKUITJmCEIQAIQhAAhCEACEIQAIQhAEFClCAIhYvpg6iUIRgDB1AdfmViMMOvzUoWMoRz0W3M018MNb/P+SsUm2CELOpJWMlvg2AIQhNFAUoQgAQhCABCEIAEIQgD/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2" name="Picture 6" descr="http://www.troop236.com/images/positions/quartermas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5762" y="4281714"/>
            <a:ext cx="1301820" cy="130182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www.bsatroop780.org/images/patch/troopCommitte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2656" y="4127952"/>
            <a:ext cx="1609343" cy="1609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96536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dirty="0">
                <a:latin typeface="Helvetica" panose="020B0604020202020204" pitchFamily="34" charset="0"/>
                <a:ea typeface="ヒラギノ角ゴ Pro W3" charset="-128"/>
              </a:rPr>
              <a:t>Troop Committee</a:t>
            </a:r>
            <a:br>
              <a:rPr lang="en-US" altLang="en-US" dirty="0">
                <a:latin typeface="Helvetica" panose="020B0604020202020204" pitchFamily="34" charset="0"/>
                <a:ea typeface="ヒラギノ角ゴ Pro W3" charset="-128"/>
              </a:rPr>
            </a:br>
            <a:r>
              <a:rPr lang="en-US" altLang="en-US" sz="2000" dirty="0">
                <a:latin typeface="Helvetica" panose="020B0604020202020204" pitchFamily="34" charset="0"/>
                <a:ea typeface="ヒラギノ角ゴ Pro W3" charset="-128"/>
              </a:rPr>
              <a:t>Troop Outdoor / Activities Chair</a:t>
            </a:r>
            <a:endParaRPr lang="en-US" altLang="en-US" dirty="0">
              <a:latin typeface="Helvetica" panose="020B0604020202020204" pitchFamily="34" charset="0"/>
              <a:ea typeface="ヒラギノ角ゴ Pro W3" charset="-128"/>
            </a:endParaRPr>
          </a:p>
        </p:txBody>
      </p:sp>
      <p:sp>
        <p:nvSpPr>
          <p:cNvPr id="12290" name="Content Placeholder 2"/>
          <p:cNvSpPr>
            <a:spLocks noGrp="1"/>
          </p:cNvSpPr>
          <p:nvPr>
            <p:ph idx="1"/>
          </p:nvPr>
        </p:nvSpPr>
        <p:spPr>
          <a:xfrm>
            <a:off x="457200" y="1600200"/>
            <a:ext cx="8229600" cy="4233863"/>
          </a:xfrm>
        </p:spPr>
        <p:txBody>
          <a:bodyPr/>
          <a:lstStyle/>
          <a:p>
            <a:pPr eaLnBrk="1" hangingPunct="1"/>
            <a:r>
              <a:rPr lang="en-US" altLang="en-US" b="0" dirty="0">
                <a:latin typeface="Helvetica" panose="020B0604020202020204" pitchFamily="34" charset="0"/>
                <a:ea typeface="ヒラギノ角ゴ Pro W3" charset="-128"/>
              </a:rPr>
              <a:t>The Troop Outdoor / Activities Chair is appointed by the Committee Chairman to:</a:t>
            </a:r>
          </a:p>
          <a:p>
            <a:pPr lvl="1" eaLnBrk="1" hangingPunct="1"/>
            <a:r>
              <a:rPr lang="en-US" altLang="en-US" dirty="0">
                <a:latin typeface="Helvetica" panose="020B0604020202020204" pitchFamily="34" charset="0"/>
                <a:ea typeface="ヒラギノ角ゴ Pro W3" charset="-128"/>
              </a:rPr>
              <a:t>S</a:t>
            </a:r>
            <a:r>
              <a:rPr lang="en-US" altLang="en-US" b="0" dirty="0">
                <a:latin typeface="Helvetica" panose="020B0604020202020204" pitchFamily="34" charset="0"/>
                <a:ea typeface="ヒラギノ角ゴ Pro W3" charset="-128"/>
              </a:rPr>
              <a:t>ecure tour permits and permission to use camping sites</a:t>
            </a:r>
          </a:p>
          <a:p>
            <a:pPr lvl="1" eaLnBrk="1" hangingPunct="1"/>
            <a:r>
              <a:rPr lang="en-US" altLang="en-US" dirty="0">
                <a:latin typeface="Helvetica" panose="020B0604020202020204" pitchFamily="34" charset="0"/>
                <a:ea typeface="ヒラギノ角ゴ Pro W3" charset="-128"/>
              </a:rPr>
              <a:t>S</a:t>
            </a:r>
            <a:r>
              <a:rPr lang="en-US" altLang="en-US" b="0" dirty="0">
                <a:latin typeface="Helvetica" panose="020B0604020202020204" pitchFamily="34" charset="0"/>
                <a:ea typeface="ヒラギノ角ゴ Pro W3" charset="-128"/>
              </a:rPr>
              <a:t>erve as transportation coordinator</a:t>
            </a:r>
          </a:p>
          <a:p>
            <a:pPr lvl="1" eaLnBrk="1" hangingPunct="1"/>
            <a:r>
              <a:rPr lang="en-US" altLang="en-US" dirty="0">
                <a:latin typeface="Helvetica" panose="020B0604020202020204" pitchFamily="34" charset="0"/>
                <a:ea typeface="ヒラギノ角ゴ Pro W3" charset="-128"/>
              </a:rPr>
              <a:t>E</a:t>
            </a:r>
            <a:r>
              <a:rPr lang="en-US" altLang="en-US" b="0" dirty="0">
                <a:latin typeface="Helvetica" panose="020B0604020202020204" pitchFamily="34" charset="0"/>
                <a:ea typeface="ヒラギノ角ゴ Pro W3" charset="-128"/>
              </a:rPr>
              <a:t>nsure a monthly outdoor program</a:t>
            </a:r>
          </a:p>
          <a:p>
            <a:pPr eaLnBrk="1" hangingPunct="1"/>
            <a:endParaRPr lang="en-US" altLang="en-US" b="0" dirty="0">
              <a:latin typeface="Helvetica" panose="020B0604020202020204" pitchFamily="34" charset="0"/>
              <a:ea typeface="ヒラギノ角ゴ Pro W3" charset="-128"/>
            </a:endParaRPr>
          </a:p>
          <a:p>
            <a:pPr eaLnBrk="1" hangingPunct="1"/>
            <a:endParaRPr lang="en-US" altLang="en-US" b="0" dirty="0">
              <a:latin typeface="Helvetica" panose="020B0604020202020204" pitchFamily="34" charset="0"/>
              <a:ea typeface="ヒラギノ角ゴ Pro W3" charset="-128"/>
            </a:endParaRPr>
          </a:p>
          <a:p>
            <a:pPr lvl="2" eaLnBrk="1" hangingPunct="1"/>
            <a:endParaRPr lang="en-US" altLang="en-US" dirty="0">
              <a:latin typeface="Helvetica" panose="020B0604020202020204" pitchFamily="34" charset="0"/>
              <a:ea typeface="ヒラギノ角ゴ Pro W3" charset="-128"/>
            </a:endParaRP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22</a:t>
            </a:fld>
            <a:endParaRPr lang="en-US" altLang="en-US" sz="1000">
              <a:solidFill>
                <a:srgbClr val="95B3D7"/>
              </a:solidFill>
              <a:latin typeface="Helvetica" panose="020B0604020202020204" pitchFamily="34" charset="0"/>
            </a:endParaRPr>
          </a:p>
        </p:txBody>
      </p:sp>
      <p:pic>
        <p:nvPicPr>
          <p:cNvPr id="6" name="Picture 2" descr="http://www.scouting.org/filestore/jpg/outdooraward.jpg"/>
          <p:cNvPicPr>
            <a:picLocks noChangeAspect="1" noChangeArrowheads="1"/>
          </p:cNvPicPr>
          <p:nvPr/>
        </p:nvPicPr>
        <p:blipFill>
          <a:blip r:embed="rId2"/>
          <a:srcRect/>
          <a:stretch>
            <a:fillRect/>
          </a:stretch>
        </p:blipFill>
        <p:spPr bwMode="auto">
          <a:xfrm>
            <a:off x="3500438" y="3690938"/>
            <a:ext cx="2143125" cy="2143125"/>
          </a:xfrm>
          <a:prstGeom prst="rect">
            <a:avLst/>
          </a:prstGeom>
          <a:noFill/>
        </p:spPr>
      </p:pic>
    </p:spTree>
    <p:extLst>
      <p:ext uri="{BB962C8B-B14F-4D97-AF65-F5344CB8AC3E}">
        <p14:creationId xmlns:p14="http://schemas.microsoft.com/office/powerpoint/2010/main" val="26596536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dirty="0">
                <a:latin typeface="Helvetica" panose="020B0604020202020204" pitchFamily="34" charset="0"/>
                <a:ea typeface="ヒラギノ角ゴ Pro W3" charset="-128"/>
              </a:rPr>
              <a:t>Troop Committee</a:t>
            </a:r>
            <a:br>
              <a:rPr lang="en-US" altLang="en-US" dirty="0">
                <a:latin typeface="Helvetica" panose="020B0604020202020204" pitchFamily="34" charset="0"/>
                <a:ea typeface="ヒラギノ角ゴ Pro W3" charset="-128"/>
              </a:rPr>
            </a:br>
            <a:r>
              <a:rPr lang="en-US" altLang="en-US" sz="2000" dirty="0">
                <a:latin typeface="Helvetica" panose="020B0604020202020204" pitchFamily="34" charset="0"/>
                <a:ea typeface="ヒラギノ角ゴ Pro W3" charset="-128"/>
              </a:rPr>
              <a:t>Troop Membership Chair</a:t>
            </a:r>
            <a:endParaRPr lang="en-US" altLang="en-US" dirty="0">
              <a:latin typeface="Helvetica" panose="020B0604020202020204" pitchFamily="34" charset="0"/>
              <a:ea typeface="ヒラギノ角ゴ Pro W3" charset="-128"/>
            </a:endParaRPr>
          </a:p>
        </p:txBody>
      </p:sp>
      <p:sp>
        <p:nvSpPr>
          <p:cNvPr id="12290" name="Content Placeholder 2"/>
          <p:cNvSpPr>
            <a:spLocks noGrp="1"/>
          </p:cNvSpPr>
          <p:nvPr>
            <p:ph idx="1"/>
          </p:nvPr>
        </p:nvSpPr>
        <p:spPr>
          <a:xfrm>
            <a:off x="457200" y="1600200"/>
            <a:ext cx="8229600" cy="4233863"/>
          </a:xfrm>
        </p:spPr>
        <p:txBody>
          <a:bodyPr/>
          <a:lstStyle/>
          <a:p>
            <a:pPr eaLnBrk="1" hangingPunct="1"/>
            <a:r>
              <a:rPr lang="en-US" altLang="en-US" b="0" dirty="0">
                <a:latin typeface="Helvetica" panose="020B0604020202020204" pitchFamily="34" charset="0"/>
                <a:ea typeface="ヒラギノ角ゴ Pro W3" charset="-128"/>
              </a:rPr>
              <a:t>The Troop Membership Chair is appointed by the Committee Chairman to help ensure a smooth transition of new Scouts into the Troop and provide orientation for new parents.</a:t>
            </a:r>
          </a:p>
          <a:p>
            <a:pPr eaLnBrk="1" hangingPunct="1"/>
            <a:endParaRPr lang="en-US" altLang="en-US" b="0" dirty="0">
              <a:latin typeface="Helvetica" panose="020B0604020202020204" pitchFamily="34" charset="0"/>
              <a:ea typeface="ヒラギノ角ゴ Pro W3" charset="-128"/>
            </a:endParaRPr>
          </a:p>
          <a:p>
            <a:pPr eaLnBrk="1" hangingPunct="1"/>
            <a:endParaRPr lang="en-US" altLang="en-US" b="0" dirty="0">
              <a:latin typeface="Helvetica" panose="020B0604020202020204" pitchFamily="34" charset="0"/>
              <a:ea typeface="ヒラギノ角ゴ Pro W3" charset="-128"/>
            </a:endParaRPr>
          </a:p>
          <a:p>
            <a:pPr lvl="2" eaLnBrk="1" hangingPunct="1"/>
            <a:endParaRPr lang="en-US" altLang="en-US" dirty="0">
              <a:latin typeface="Helvetica" panose="020B0604020202020204" pitchFamily="34" charset="0"/>
              <a:ea typeface="ヒラギノ角ゴ Pro W3" charset="-128"/>
            </a:endParaRP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23</a:t>
            </a:fld>
            <a:endParaRPr lang="en-US" altLang="en-US" sz="1000">
              <a:solidFill>
                <a:srgbClr val="95B3D7"/>
              </a:solidFill>
              <a:latin typeface="Helvetica" panose="020B0604020202020204" pitchFamily="34" charset="0"/>
            </a:endParaRPr>
          </a:p>
        </p:txBody>
      </p:sp>
      <p:pic>
        <p:nvPicPr>
          <p:cNvPr id="6" name="Picture 2" descr="http://www.bsatroop780.org/images/patch/troopCommitte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7329" y="4032822"/>
            <a:ext cx="1609343" cy="1609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96536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dirty="0">
                <a:latin typeface="Helvetica" panose="020B0604020202020204" pitchFamily="34" charset="0"/>
                <a:ea typeface="ヒラギノ角ゴ Pro W3" charset="-128"/>
              </a:rPr>
              <a:t>Troop Committee</a:t>
            </a:r>
            <a:br>
              <a:rPr lang="en-US" altLang="en-US" dirty="0">
                <a:latin typeface="Helvetica" panose="020B0604020202020204" pitchFamily="34" charset="0"/>
                <a:ea typeface="ヒラギノ角ゴ Pro W3" charset="-128"/>
              </a:rPr>
            </a:br>
            <a:r>
              <a:rPr lang="en-US" altLang="en-US" sz="2000" dirty="0">
                <a:latin typeface="Helvetica" panose="020B0604020202020204" pitchFamily="34" charset="0"/>
                <a:ea typeface="ヒラギノ角ゴ Pro W3" charset="-128"/>
              </a:rPr>
              <a:t>Troop Training Chair</a:t>
            </a:r>
            <a:endParaRPr lang="en-US" altLang="en-US" dirty="0">
              <a:latin typeface="Helvetica" panose="020B0604020202020204" pitchFamily="34" charset="0"/>
              <a:ea typeface="ヒラギノ角ゴ Pro W3" charset="-128"/>
            </a:endParaRPr>
          </a:p>
        </p:txBody>
      </p:sp>
      <p:sp>
        <p:nvSpPr>
          <p:cNvPr id="12290" name="Content Placeholder 2"/>
          <p:cNvSpPr>
            <a:spLocks noGrp="1"/>
          </p:cNvSpPr>
          <p:nvPr>
            <p:ph idx="1"/>
          </p:nvPr>
        </p:nvSpPr>
        <p:spPr>
          <a:xfrm>
            <a:off x="457200" y="1600200"/>
            <a:ext cx="8229600" cy="4233863"/>
          </a:xfrm>
        </p:spPr>
        <p:txBody>
          <a:bodyPr/>
          <a:lstStyle/>
          <a:p>
            <a:pPr eaLnBrk="1" hangingPunct="1"/>
            <a:r>
              <a:rPr lang="en-US" altLang="en-US" b="0" dirty="0">
                <a:latin typeface="Helvetica" panose="020B0604020202020204" pitchFamily="34" charset="0"/>
                <a:ea typeface="ヒラギノ角ゴ Pro W3" charset="-128"/>
              </a:rPr>
              <a:t>The Troop Training Chair is appointed by the Committee Chairman to ensure</a:t>
            </a:r>
          </a:p>
          <a:p>
            <a:pPr lvl="1" eaLnBrk="1" hangingPunct="1"/>
            <a:r>
              <a:rPr lang="en-US" altLang="en-US" b="0" dirty="0">
                <a:latin typeface="Helvetica" panose="020B0604020202020204" pitchFamily="34" charset="0"/>
                <a:ea typeface="ヒラギノ角ゴ Pro W3" charset="-128"/>
              </a:rPr>
              <a:t>Training opportunities are available</a:t>
            </a:r>
          </a:p>
          <a:p>
            <a:pPr lvl="1" eaLnBrk="1" hangingPunct="1"/>
            <a:r>
              <a:rPr lang="en-US" altLang="en-US" b="0" dirty="0">
                <a:latin typeface="Helvetica" panose="020B0604020202020204" pitchFamily="34" charset="0"/>
                <a:ea typeface="ヒラギノ角ゴ Pro W3" charset="-128"/>
              </a:rPr>
              <a:t>Maintain training records and materials</a:t>
            </a:r>
          </a:p>
          <a:p>
            <a:pPr lvl="1" eaLnBrk="1" hangingPunct="1"/>
            <a:r>
              <a:rPr lang="en-US" altLang="en-US" b="0" dirty="0">
                <a:latin typeface="Helvetica" panose="020B0604020202020204" pitchFamily="34" charset="0"/>
                <a:ea typeface="ヒラギノ角ゴ Pro W3" charset="-128"/>
              </a:rPr>
              <a:t>Responsible for BSA Youth Protection training.</a:t>
            </a: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24</a:t>
            </a:fld>
            <a:endParaRPr lang="en-US" altLang="en-US" sz="1000">
              <a:solidFill>
                <a:srgbClr val="95B3D7"/>
              </a:solidFill>
              <a:latin typeface="Helvetica" panose="020B0604020202020204" pitchFamily="34" charset="0"/>
            </a:endParaRPr>
          </a:p>
        </p:txBody>
      </p:sp>
      <p:pic>
        <p:nvPicPr>
          <p:cNvPr id="5" name="Picture 2" descr="http://www.bsatroop780.org/images/patch/troopCommitte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7329" y="4090878"/>
            <a:ext cx="1609343" cy="1609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9653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dirty="0">
                <a:latin typeface="Helvetica" panose="020B0604020202020204" pitchFamily="34" charset="0"/>
                <a:ea typeface="ヒラギノ角ゴ Pro W3" charset="-128"/>
              </a:rPr>
              <a:t>Troop Committee</a:t>
            </a:r>
            <a:br>
              <a:rPr lang="en-US" altLang="en-US" dirty="0">
                <a:latin typeface="Helvetica" panose="020B0604020202020204" pitchFamily="34" charset="0"/>
                <a:ea typeface="ヒラギノ角ゴ Pro W3" charset="-128"/>
              </a:rPr>
            </a:br>
            <a:r>
              <a:rPr lang="en-US" altLang="en-US" sz="2000" dirty="0">
                <a:latin typeface="Helvetica" panose="020B0604020202020204" pitchFamily="34" charset="0"/>
                <a:ea typeface="ヒラギノ角ゴ Pro W3" charset="-128"/>
              </a:rPr>
              <a:t>Troop Chaplain</a:t>
            </a:r>
            <a:endParaRPr lang="en-US" altLang="en-US" dirty="0">
              <a:latin typeface="Helvetica" panose="020B0604020202020204" pitchFamily="34" charset="0"/>
              <a:ea typeface="ヒラギノ角ゴ Pro W3" charset="-128"/>
            </a:endParaRPr>
          </a:p>
        </p:txBody>
      </p:sp>
      <p:sp>
        <p:nvSpPr>
          <p:cNvPr id="12290" name="Content Placeholder 2"/>
          <p:cNvSpPr>
            <a:spLocks noGrp="1"/>
          </p:cNvSpPr>
          <p:nvPr>
            <p:ph idx="1"/>
          </p:nvPr>
        </p:nvSpPr>
        <p:spPr>
          <a:xfrm>
            <a:off x="457200" y="1992078"/>
            <a:ext cx="8229600" cy="4233863"/>
          </a:xfrm>
        </p:spPr>
        <p:txBody>
          <a:bodyPr/>
          <a:lstStyle/>
          <a:p>
            <a:pPr eaLnBrk="1" hangingPunct="1"/>
            <a:r>
              <a:rPr lang="en-US" altLang="en-US" b="0" dirty="0">
                <a:latin typeface="Helvetica" panose="020B0604020202020204" pitchFamily="34" charset="0"/>
                <a:ea typeface="ヒラギノ角ゴ Pro W3" charset="-128"/>
              </a:rPr>
              <a:t>The Troop Chaplain is appointed by the Committee Chairman to:</a:t>
            </a:r>
          </a:p>
          <a:p>
            <a:pPr lvl="1" eaLnBrk="1" hangingPunct="1"/>
            <a:r>
              <a:rPr lang="en-US" altLang="en-US" dirty="0">
                <a:latin typeface="Helvetica" panose="020B0604020202020204" pitchFamily="34" charset="0"/>
                <a:ea typeface="ヒラギノ角ゴ Pro W3" charset="-128"/>
              </a:rPr>
              <a:t>Provide a spiritual tone for troop/team meetings and activities.</a:t>
            </a:r>
          </a:p>
          <a:p>
            <a:pPr lvl="1" eaLnBrk="1" hangingPunct="1"/>
            <a:r>
              <a:rPr lang="en-US" altLang="en-US" dirty="0">
                <a:latin typeface="Helvetica" panose="020B0604020202020204" pitchFamily="34" charset="0"/>
                <a:ea typeface="ヒラギノ角ゴ Pro W3" charset="-128"/>
              </a:rPr>
              <a:t>Give guidance to the chaplain aide.</a:t>
            </a:r>
          </a:p>
          <a:p>
            <a:pPr lvl="1" eaLnBrk="1" hangingPunct="1"/>
            <a:r>
              <a:rPr lang="en-US" altLang="en-US" dirty="0">
                <a:latin typeface="Helvetica" panose="020B0604020202020204" pitchFamily="34" charset="0"/>
                <a:ea typeface="ヒラギノ角ゴ Pro W3" charset="-128"/>
              </a:rPr>
              <a:t>Promote regular participation of each member in the activities of the religious organization of his choice.</a:t>
            </a:r>
          </a:p>
          <a:p>
            <a:pPr lvl="1" eaLnBrk="1" hangingPunct="1"/>
            <a:r>
              <a:rPr lang="en-US" altLang="en-US" dirty="0">
                <a:latin typeface="Helvetica" panose="020B0604020202020204" pitchFamily="34" charset="0"/>
                <a:ea typeface="ヒラギノ角ゴ Pro W3" charset="-128"/>
              </a:rPr>
              <a:t>Visit homes of the Scouts in time of sickness or need.</a:t>
            </a:r>
          </a:p>
          <a:p>
            <a:pPr lvl="1" eaLnBrk="1" hangingPunct="1"/>
            <a:r>
              <a:rPr lang="en-US" altLang="en-US" dirty="0">
                <a:latin typeface="Helvetica" panose="020B0604020202020204" pitchFamily="34" charset="0"/>
                <a:ea typeface="ヒラギノ角ゴ Pro W3" charset="-128"/>
              </a:rPr>
              <a:t>Encourage Scouts to earn their appropriate religious emblems.</a:t>
            </a:r>
            <a:endParaRPr lang="en-US" altLang="en-US" b="0" dirty="0">
              <a:latin typeface="Helvetica" panose="020B0604020202020204" pitchFamily="34" charset="0"/>
              <a:ea typeface="ヒラギノ角ゴ Pro W3" charset="-128"/>
            </a:endParaRP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25</a:t>
            </a:fld>
            <a:endParaRPr lang="en-US" altLang="en-US" sz="1000">
              <a:solidFill>
                <a:srgbClr val="95B3D7"/>
              </a:solidFill>
              <a:latin typeface="Helvetica" panose="020B0604020202020204" pitchFamily="34" charset="0"/>
            </a:endParaRPr>
          </a:p>
        </p:txBody>
      </p:sp>
      <p:pic>
        <p:nvPicPr>
          <p:cNvPr id="10242" name="Picture 2" descr="https://5a6a246dfe17a1aac1cd-b99970780ce78ebdd694d83e551ef810.ssl.cf1.rackcdn.com/orgheaders/909/patch_chaplainandchaplainaid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9714" y="77675"/>
            <a:ext cx="1769837" cy="1994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18551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71442"/>
            <a:ext cx="7339631" cy="1143000"/>
          </a:xfrm>
        </p:spPr>
        <p:txBody>
          <a:bodyPr/>
          <a:lstStyle/>
          <a:p>
            <a:pPr eaLnBrk="1" hangingPunct="1"/>
            <a:r>
              <a:rPr lang="en-US" altLang="en-US" dirty="0">
                <a:latin typeface="Helvetica" panose="020B0604020202020204" pitchFamily="34" charset="0"/>
                <a:ea typeface="ヒラギノ角ゴ Pro W3" charset="-128"/>
              </a:rPr>
              <a:t>Troop Committee</a:t>
            </a:r>
            <a:br>
              <a:rPr lang="en-US" altLang="en-US" dirty="0">
                <a:latin typeface="Helvetica" panose="020B0604020202020204" pitchFamily="34" charset="0"/>
                <a:ea typeface="ヒラギノ角ゴ Pro W3" charset="-128"/>
              </a:rPr>
            </a:br>
            <a:r>
              <a:rPr lang="en-US" altLang="en-US" sz="2000" dirty="0">
                <a:latin typeface="Helvetica" panose="020B0604020202020204" pitchFamily="34" charset="0"/>
                <a:ea typeface="ヒラギノ角ゴ Pro W3" charset="-128"/>
              </a:rPr>
              <a:t>Other Positions…</a:t>
            </a:r>
            <a:endParaRPr lang="en-US" altLang="en-US" dirty="0">
              <a:latin typeface="Helvetica" panose="020B0604020202020204" pitchFamily="34" charset="0"/>
              <a:ea typeface="ヒラギノ角ゴ Pro W3" charset="-128"/>
            </a:endParaRPr>
          </a:p>
        </p:txBody>
      </p:sp>
      <p:sp>
        <p:nvSpPr>
          <p:cNvPr id="12290" name="Content Placeholder 2"/>
          <p:cNvSpPr>
            <a:spLocks noGrp="1"/>
          </p:cNvSpPr>
          <p:nvPr>
            <p:ph idx="1"/>
          </p:nvPr>
        </p:nvSpPr>
        <p:spPr>
          <a:xfrm>
            <a:off x="14514" y="1364316"/>
            <a:ext cx="4441371" cy="4673627"/>
          </a:xfrm>
        </p:spPr>
        <p:txBody>
          <a:bodyPr/>
          <a:lstStyle/>
          <a:p>
            <a:pPr eaLnBrk="1" hangingPunct="1"/>
            <a:r>
              <a:rPr lang="en-US" altLang="en-US" sz="1600" dirty="0">
                <a:latin typeface="Helvetica" panose="020B0604020202020204" pitchFamily="34" charset="0"/>
                <a:ea typeface="ヒラギノ角ゴ Pro W3" charset="-128"/>
              </a:rPr>
              <a:t>Troop Public Relations Chair</a:t>
            </a:r>
          </a:p>
          <a:p>
            <a:pPr marL="511175" lvl="1" eaLnBrk="1" hangingPunct="1"/>
            <a:r>
              <a:rPr lang="en-US" altLang="en-US" sz="1400" b="0" dirty="0">
                <a:latin typeface="Helvetica" panose="020B0604020202020204" pitchFamily="34" charset="0"/>
                <a:ea typeface="ヒラギノ角ゴ Pro W3" charset="-128"/>
              </a:rPr>
              <a:t>Inform parents of their responsibilities in Scouting and with the chartered organization.</a:t>
            </a:r>
          </a:p>
          <a:p>
            <a:pPr marL="511175" lvl="1" eaLnBrk="1" hangingPunct="1"/>
            <a:r>
              <a:rPr lang="en-US" altLang="en-US" sz="1400" b="0" dirty="0">
                <a:latin typeface="Helvetica" panose="020B0604020202020204" pitchFamily="34" charset="0"/>
                <a:ea typeface="ヒラギノ角ゴ Pro W3" charset="-128"/>
              </a:rPr>
              <a:t>Provide news and announcements about the troop to newspapers, bulletins of sponsors, web sites, etc.</a:t>
            </a:r>
          </a:p>
          <a:p>
            <a:pPr marL="511175" lvl="1" eaLnBrk="1" hangingPunct="1"/>
            <a:r>
              <a:rPr lang="en-US" altLang="en-US" sz="1400" b="0" dirty="0">
                <a:latin typeface="Helvetica" panose="020B0604020202020204" pitchFamily="34" charset="0"/>
                <a:ea typeface="ヒラギノ角ゴ Pro W3" charset="-128"/>
              </a:rPr>
              <a:t>Promotes and stimulates service projects, Scouting Anniversary Week, Scout Sunday or Scout Sabbath, and family participation in troop events.</a:t>
            </a:r>
          </a:p>
          <a:p>
            <a:pPr marL="511175" lvl="1" eaLnBrk="1" hangingPunct="1"/>
            <a:r>
              <a:rPr lang="en-US" altLang="en-US" sz="1400" b="0" dirty="0">
                <a:latin typeface="Helvetica" panose="020B0604020202020204" pitchFamily="34" charset="0"/>
                <a:ea typeface="ヒラギノ角ゴ Pro W3" charset="-128"/>
              </a:rPr>
              <a:t>Promotes new membership and lets people in the neighborhood know that Scouting is available.</a:t>
            </a:r>
          </a:p>
          <a:p>
            <a:pPr eaLnBrk="1" hangingPunct="1"/>
            <a:r>
              <a:rPr lang="en-US" altLang="en-US" sz="1600" dirty="0">
                <a:latin typeface="Helvetica" panose="020B0604020202020204" pitchFamily="34" charset="0"/>
                <a:ea typeface="ヒラギノ角ゴ Pro W3" charset="-128"/>
              </a:rPr>
              <a:t>Troop Friends of Scouting (FOS) Chair</a:t>
            </a:r>
          </a:p>
          <a:p>
            <a:pPr marL="511175" lvl="1" eaLnBrk="1" hangingPunct="1"/>
            <a:r>
              <a:rPr lang="en-US" altLang="en-US" sz="1400" b="0" dirty="0">
                <a:latin typeface="Helvetica" panose="020B0604020202020204" pitchFamily="34" charset="0"/>
                <a:ea typeface="ヒラギノ角ゴ Pro W3" charset="-128"/>
              </a:rPr>
              <a:t>Work closely with the troop committee on public relations for FOS</a:t>
            </a:r>
          </a:p>
          <a:p>
            <a:pPr marL="511175" lvl="1" eaLnBrk="1" hangingPunct="1"/>
            <a:r>
              <a:rPr lang="en-US" altLang="en-US" sz="1400" b="0" dirty="0">
                <a:latin typeface="Helvetica" panose="020B0604020202020204" pitchFamily="34" charset="0"/>
                <a:ea typeface="ヒラギノ角ゴ Pro W3" charset="-128"/>
              </a:rPr>
              <a:t>Conducts annual FOS campaign to enroll family members and adult leaders in FOS</a:t>
            </a:r>
          </a:p>
          <a:p>
            <a:pPr marL="511175" lvl="1" eaLnBrk="1" hangingPunct="1"/>
            <a:r>
              <a:rPr lang="en-US" altLang="en-US" sz="1400" dirty="0">
                <a:latin typeface="Helvetica" panose="020B0604020202020204" pitchFamily="34" charset="0"/>
                <a:ea typeface="ヒラギノ角ゴ Pro W3" charset="-128"/>
              </a:rPr>
              <a:t>G</a:t>
            </a:r>
            <a:r>
              <a:rPr lang="en-US" altLang="en-US" sz="1400" b="0" dirty="0">
                <a:latin typeface="Helvetica" panose="020B0604020202020204" pitchFamily="34" charset="0"/>
                <a:ea typeface="ヒラギノ角ゴ Pro W3" charset="-128"/>
              </a:rPr>
              <a:t>ives recognition to contributors and enrollees.</a:t>
            </a: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26</a:t>
            </a:fld>
            <a:endParaRPr lang="en-US" altLang="en-US" sz="1000">
              <a:solidFill>
                <a:srgbClr val="95B3D7"/>
              </a:solidFill>
              <a:latin typeface="Helvetica" panose="020B0604020202020204" pitchFamily="34" charset="0"/>
            </a:endParaRPr>
          </a:p>
        </p:txBody>
      </p:sp>
      <p:sp>
        <p:nvSpPr>
          <p:cNvPr id="5" name="Content Placeholder 2"/>
          <p:cNvSpPr txBox="1">
            <a:spLocks/>
          </p:cNvSpPr>
          <p:nvPr/>
        </p:nvSpPr>
        <p:spPr bwMode="auto">
          <a:xfrm>
            <a:off x="4455885" y="1364316"/>
            <a:ext cx="4643665" cy="4673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400" b="1" kern="1200">
                <a:solidFill>
                  <a:srgbClr val="005AA3"/>
                </a:solidFill>
                <a:latin typeface="Helvetica"/>
                <a:ea typeface="ヒラギノ角ゴ Pro W3" charset="0"/>
                <a:cs typeface="ヒラギノ角ゴ Pro W3"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000" kern="1200">
                <a:solidFill>
                  <a:srgbClr val="005AA3"/>
                </a:solidFill>
                <a:latin typeface="Helvetica"/>
                <a:ea typeface="ヒラギノ角ゴ Pro W3" charset="0"/>
                <a:cs typeface="ヒラギノ角ゴ Pro W3" charset="0"/>
              </a:defRPr>
            </a:lvl2pPr>
            <a:lvl3pPr marL="1143000" indent="-228600" algn="l" defTabSz="457200" rtl="0" eaLnBrk="0" fontAlgn="base" hangingPunct="0">
              <a:spcBef>
                <a:spcPct val="20000"/>
              </a:spcBef>
              <a:spcAft>
                <a:spcPct val="0"/>
              </a:spcAft>
              <a:buFont typeface="Arial" panose="020B0604020202020204" pitchFamily="34" charset="0"/>
              <a:buChar char="•"/>
              <a:defRPr kern="1200">
                <a:solidFill>
                  <a:srgbClr val="005AA3"/>
                </a:solidFill>
                <a:latin typeface="Helvetica"/>
                <a:ea typeface="ヒラギノ角ゴ Pro W3" charset="0"/>
                <a:cs typeface="ヒラギノ角ゴ Pro W3"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1400" b="1" i="1" kern="1200">
                <a:solidFill>
                  <a:srgbClr val="CF0031"/>
                </a:solidFill>
                <a:latin typeface="Helvetica"/>
                <a:ea typeface="ヒラギノ角ゴ Pro W3" charset="0"/>
                <a:cs typeface="ヒラギノ角ゴ Pro W3"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1200" i="1" kern="1200">
                <a:solidFill>
                  <a:srgbClr val="005AA3"/>
                </a:solidFill>
                <a:latin typeface="Helvetica"/>
                <a:ea typeface="ヒラギノ角ゴ Pro W3" charset="0"/>
                <a:cs typeface="ヒラギノ角ゴ Pro W3"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hangingPunct="1"/>
            <a:r>
              <a:rPr lang="en-US" altLang="en-US" sz="1600" dirty="0">
                <a:latin typeface="Helvetica" panose="020B0604020202020204" pitchFamily="34" charset="0"/>
                <a:ea typeface="ヒラギノ角ゴ Pro W3" charset="-128"/>
              </a:rPr>
              <a:t>Troop Scouting for Food Chair</a:t>
            </a:r>
          </a:p>
          <a:p>
            <a:pPr marL="457200" lvl="1" indent="0" eaLnBrk="1" hangingPunct="1">
              <a:buNone/>
            </a:pPr>
            <a:r>
              <a:rPr lang="en-US" altLang="en-US" sz="1400" dirty="0">
                <a:latin typeface="Helvetica" panose="020B0604020202020204" pitchFamily="34" charset="0"/>
                <a:ea typeface="ヒラギノ角ゴ Pro W3" charset="-128"/>
              </a:rPr>
              <a:t>Coordinate an annual food drive for the troop and report the result to the district.</a:t>
            </a:r>
          </a:p>
          <a:p>
            <a:pPr eaLnBrk="1" hangingPunct="1"/>
            <a:r>
              <a:rPr lang="en-US" altLang="en-US" sz="1600" dirty="0">
                <a:latin typeface="Helvetica" panose="020B0604020202020204" pitchFamily="34" charset="0"/>
                <a:ea typeface="ヒラギノ角ゴ Pro W3" charset="-128"/>
              </a:rPr>
              <a:t>Troop Fundraising Chair</a:t>
            </a:r>
          </a:p>
          <a:p>
            <a:pPr marL="457200" lvl="1" indent="0" eaLnBrk="1" hangingPunct="1">
              <a:buNone/>
            </a:pPr>
            <a:r>
              <a:rPr lang="en-US" altLang="en-US" sz="1400" b="0" dirty="0">
                <a:latin typeface="Helvetica" panose="020B0604020202020204" pitchFamily="34" charset="0"/>
                <a:ea typeface="ヒラギノ角ゴ Pro W3" charset="-128"/>
              </a:rPr>
              <a:t>Also called the "Popcorn Kernel" in some councils, supervises Fundraising and ensure that every youth member has the opportunity to participate in Popcorn sales or other council Fundraising events.</a:t>
            </a:r>
          </a:p>
          <a:p>
            <a:pPr eaLnBrk="1" hangingPunct="1"/>
            <a:r>
              <a:rPr lang="en-US" altLang="en-US" sz="1600" dirty="0">
                <a:latin typeface="Helvetica" panose="020B0604020202020204" pitchFamily="34" charset="0"/>
                <a:ea typeface="ヒラギノ角ゴ Pro W3" charset="-128"/>
              </a:rPr>
              <a:t>New Member Coordinator</a:t>
            </a:r>
          </a:p>
          <a:p>
            <a:pPr marL="400050" lvl="1" indent="0" eaLnBrk="1" hangingPunct="1">
              <a:buNone/>
            </a:pPr>
            <a:r>
              <a:rPr lang="en-US" altLang="en-US" sz="1400" dirty="0">
                <a:latin typeface="Helvetica" panose="020B0604020202020204" pitchFamily="34" charset="0"/>
                <a:ea typeface="ヒラギノ角ゴ Pro W3" charset="-128"/>
              </a:rPr>
              <a:t>The New Member Coordinator shares the benefits of Scouting. Coordinates unit recruitment. Guides the joining and welcoming process for youth and their families.</a:t>
            </a:r>
          </a:p>
        </p:txBody>
      </p:sp>
      <p:pic>
        <p:nvPicPr>
          <p:cNvPr id="6" name="Picture 2" descr="http://www.bsatroop780.org/images/patch/troopCommitte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2229" y="87084"/>
            <a:ext cx="1203779" cy="120378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BD4B4E6-391A-4471-B87E-677A4F52667E}"/>
              </a:ext>
            </a:extLst>
          </p:cNvPr>
          <p:cNvPicPr>
            <a:picLocks noChangeAspect="1"/>
          </p:cNvPicPr>
          <p:nvPr/>
        </p:nvPicPr>
        <p:blipFill>
          <a:blip r:embed="rId3"/>
          <a:stretch>
            <a:fillRect/>
          </a:stretch>
        </p:blipFill>
        <p:spPr>
          <a:xfrm>
            <a:off x="7137854" y="4409901"/>
            <a:ext cx="1428750" cy="1428750"/>
          </a:xfrm>
          <a:prstGeom prst="rect">
            <a:avLst/>
          </a:prstGeom>
        </p:spPr>
      </p:pic>
    </p:spTree>
    <p:extLst>
      <p:ext uri="{BB962C8B-B14F-4D97-AF65-F5344CB8AC3E}">
        <p14:creationId xmlns:p14="http://schemas.microsoft.com/office/powerpoint/2010/main" val="9723370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91F1D-5229-499D-8DD3-C835EA1D88CB}"/>
              </a:ext>
            </a:extLst>
          </p:cNvPr>
          <p:cNvSpPr>
            <a:spLocks noGrp="1"/>
          </p:cNvSpPr>
          <p:nvPr>
            <p:ph type="title"/>
          </p:nvPr>
        </p:nvSpPr>
        <p:spPr/>
        <p:txBody>
          <a:bodyPr/>
          <a:lstStyle/>
          <a:p>
            <a:r>
              <a:rPr lang="en-US" dirty="0"/>
              <a:t>Selecting &amp; Retaining </a:t>
            </a:r>
            <a:br>
              <a:rPr lang="en-US" dirty="0"/>
            </a:br>
            <a:r>
              <a:rPr lang="en-US" dirty="0"/>
              <a:t>Adult Leaders</a:t>
            </a:r>
          </a:p>
        </p:txBody>
      </p:sp>
      <p:sp>
        <p:nvSpPr>
          <p:cNvPr id="3" name="Content Placeholder 2">
            <a:extLst>
              <a:ext uri="{FF2B5EF4-FFF2-40B4-BE49-F238E27FC236}">
                <a16:creationId xmlns:a16="http://schemas.microsoft.com/office/drawing/2014/main" id="{B9CA35F0-28BA-49AD-A45D-49D4E9C76396}"/>
              </a:ext>
            </a:extLst>
          </p:cNvPr>
          <p:cNvSpPr>
            <a:spLocks noGrp="1"/>
          </p:cNvSpPr>
          <p:nvPr>
            <p:ph idx="1"/>
          </p:nvPr>
        </p:nvSpPr>
        <p:spPr/>
        <p:txBody>
          <a:bodyPr/>
          <a:lstStyle/>
          <a:p>
            <a:pPr marL="0" indent="0">
              <a:buNone/>
            </a:pPr>
            <a:r>
              <a:rPr lang="en-US" b="0" dirty="0"/>
              <a:t>On of the most important responsibilities of the committee: Provide adequate adult leadership for the troop</a:t>
            </a:r>
          </a:p>
          <a:p>
            <a:pPr marL="0" indent="0">
              <a:buNone/>
            </a:pPr>
            <a:endParaRPr lang="en-US" b="0" dirty="0"/>
          </a:p>
          <a:p>
            <a:r>
              <a:rPr lang="en-US" b="0" dirty="0"/>
              <a:t>What are the attributes of a good leader?</a:t>
            </a:r>
          </a:p>
          <a:p>
            <a:r>
              <a:rPr lang="en-US" b="0" dirty="0"/>
              <a:t>How do you find good leaders?</a:t>
            </a:r>
          </a:p>
          <a:p>
            <a:r>
              <a:rPr lang="en-US" b="0" dirty="0"/>
              <a:t>How do you keep good leaders?</a:t>
            </a:r>
          </a:p>
          <a:p>
            <a:r>
              <a:rPr lang="en-US" b="0" dirty="0"/>
              <a:t>How do you plan for turnover?</a:t>
            </a:r>
          </a:p>
          <a:p>
            <a:endParaRPr lang="en-US" b="0" dirty="0"/>
          </a:p>
        </p:txBody>
      </p:sp>
      <p:sp>
        <p:nvSpPr>
          <p:cNvPr id="4" name="Slide Number Placeholder 3">
            <a:extLst>
              <a:ext uri="{FF2B5EF4-FFF2-40B4-BE49-F238E27FC236}">
                <a16:creationId xmlns:a16="http://schemas.microsoft.com/office/drawing/2014/main" id="{42B61F07-8C16-4196-8993-224069B2265C}"/>
              </a:ext>
            </a:extLst>
          </p:cNvPr>
          <p:cNvSpPr>
            <a:spLocks noGrp="1"/>
          </p:cNvSpPr>
          <p:nvPr>
            <p:ph type="sldNum" sz="quarter" idx="10"/>
          </p:nvPr>
        </p:nvSpPr>
        <p:spPr/>
        <p:txBody>
          <a:bodyPr/>
          <a:lstStyle/>
          <a:p>
            <a:fld id="{CA634190-7E7C-44B0-9F77-6DE91733625C}" type="slidenum">
              <a:rPr lang="en-US" altLang="en-US" smtClean="0"/>
              <a:pPr/>
              <a:t>27</a:t>
            </a:fld>
            <a:endParaRPr lang="en-US" altLang="en-US"/>
          </a:p>
        </p:txBody>
      </p:sp>
    </p:spTree>
    <p:extLst>
      <p:ext uri="{BB962C8B-B14F-4D97-AF65-F5344CB8AC3E}">
        <p14:creationId xmlns:p14="http://schemas.microsoft.com/office/powerpoint/2010/main" val="37552749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dirty="0">
                <a:latin typeface="Helvetica" panose="020B0604020202020204" pitchFamily="34" charset="0"/>
                <a:ea typeface="ヒラギノ角ゴ Pro W3" charset="-128"/>
              </a:rPr>
              <a:t>Group Discussion and Experiences</a:t>
            </a:r>
          </a:p>
        </p:txBody>
      </p:sp>
      <p:sp>
        <p:nvSpPr>
          <p:cNvPr id="12290" name="Content Placeholder 2"/>
          <p:cNvSpPr>
            <a:spLocks noGrp="1"/>
          </p:cNvSpPr>
          <p:nvPr>
            <p:ph idx="1"/>
          </p:nvPr>
        </p:nvSpPr>
        <p:spPr>
          <a:xfrm>
            <a:off x="457200" y="1600200"/>
            <a:ext cx="8229600" cy="4233863"/>
          </a:xfrm>
        </p:spPr>
        <p:txBody>
          <a:bodyPr/>
          <a:lstStyle/>
          <a:p>
            <a:pPr marL="0" indent="0" algn="ctr" eaLnBrk="1" hangingPunct="1">
              <a:buNone/>
            </a:pPr>
            <a:r>
              <a:rPr lang="en-US" altLang="en-US" sz="16600" b="0" dirty="0">
                <a:latin typeface="Helvetica" panose="020B0604020202020204" pitchFamily="34" charset="0"/>
                <a:ea typeface="ヒラギノ角ゴ Pro W3" charset="-128"/>
              </a:rPr>
              <a:t>IMHO*</a:t>
            </a:r>
            <a:endParaRPr lang="en-US" altLang="en-US" sz="2000" b="0" dirty="0">
              <a:latin typeface="Helvetica" panose="020B0604020202020204" pitchFamily="34" charset="0"/>
              <a:ea typeface="ヒラギノ角ゴ Pro W3" charset="-128"/>
            </a:endParaRPr>
          </a:p>
          <a:p>
            <a:pPr marL="0" indent="0" algn="ctr" eaLnBrk="1" hangingPunct="1">
              <a:buNone/>
            </a:pPr>
            <a:r>
              <a:rPr lang="en-US" altLang="en-US" sz="2800" b="0" dirty="0">
                <a:latin typeface="Helvetica" panose="020B0604020202020204" pitchFamily="34" charset="0"/>
                <a:ea typeface="ヒラギノ角ゴ Pro W3" charset="-128"/>
              </a:rPr>
              <a:t>* In My Humble Opinion…</a:t>
            </a:r>
          </a:p>
          <a:p>
            <a:pPr marL="0" indent="0" algn="ctr" eaLnBrk="1" hangingPunct="1">
              <a:buNone/>
            </a:pPr>
            <a:endParaRPr lang="en-US" altLang="en-US" sz="1400" b="0" dirty="0">
              <a:latin typeface="Helvetica" panose="020B0604020202020204" pitchFamily="34" charset="0"/>
              <a:ea typeface="ヒラギノ角ゴ Pro W3" charset="-128"/>
            </a:endParaRP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28</a:t>
            </a:fld>
            <a:endParaRPr lang="en-US" altLang="en-US" sz="1000">
              <a:solidFill>
                <a:srgbClr val="95B3D7"/>
              </a:solidFill>
              <a:latin typeface="Helvetica" panose="020B0604020202020204" pitchFamily="34" charset="0"/>
            </a:endParaRPr>
          </a:p>
        </p:txBody>
      </p:sp>
    </p:spTree>
    <p:extLst>
      <p:ext uri="{BB962C8B-B14F-4D97-AF65-F5344CB8AC3E}">
        <p14:creationId xmlns:p14="http://schemas.microsoft.com/office/powerpoint/2010/main" val="14814305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dirty="0">
                <a:latin typeface="Helvetica" panose="020B0604020202020204" pitchFamily="34" charset="0"/>
                <a:ea typeface="ヒラギノ角ゴ Pro W3" charset="-128"/>
              </a:rPr>
              <a:t>IMHO</a:t>
            </a:r>
            <a:br>
              <a:rPr lang="en-US" altLang="en-US" sz="2000" dirty="0">
                <a:latin typeface="Helvetica" panose="020B0604020202020204" pitchFamily="34" charset="0"/>
                <a:ea typeface="ヒラギノ角ゴ Pro W3" charset="-128"/>
              </a:rPr>
            </a:br>
            <a:r>
              <a:rPr lang="en-US" altLang="en-US" sz="2000" dirty="0">
                <a:latin typeface="Helvetica" panose="020B0604020202020204" pitchFamily="34" charset="0"/>
                <a:ea typeface="ヒラギノ角ゴ Pro W3" charset="-128"/>
              </a:rPr>
              <a:t>Committee Chairperson</a:t>
            </a:r>
            <a:endParaRPr lang="en-US" altLang="en-US" dirty="0">
              <a:latin typeface="Helvetica" panose="020B0604020202020204" pitchFamily="34" charset="0"/>
              <a:ea typeface="ヒラギノ角ゴ Pro W3" charset="-128"/>
            </a:endParaRPr>
          </a:p>
        </p:txBody>
      </p:sp>
      <p:sp>
        <p:nvSpPr>
          <p:cNvPr id="12290" name="Content Placeholder 2"/>
          <p:cNvSpPr>
            <a:spLocks noGrp="1"/>
          </p:cNvSpPr>
          <p:nvPr>
            <p:ph idx="1"/>
          </p:nvPr>
        </p:nvSpPr>
        <p:spPr>
          <a:xfrm>
            <a:off x="457200" y="1452720"/>
            <a:ext cx="8229600" cy="4608871"/>
          </a:xfrm>
        </p:spPr>
        <p:txBody>
          <a:bodyPr/>
          <a:lstStyle/>
          <a:p>
            <a:pPr eaLnBrk="1" hangingPunct="1"/>
            <a:r>
              <a:rPr lang="en-US" altLang="en-US" sz="2000" b="0" dirty="0">
                <a:latin typeface="Helvetica" panose="020B0604020202020204" pitchFamily="34" charset="0"/>
                <a:ea typeface="ヒラギノ角ゴ Pro W3" charset="-128"/>
              </a:rPr>
              <a:t>Most committees operate by consensus, formal votes are rare</a:t>
            </a:r>
          </a:p>
          <a:p>
            <a:pPr eaLnBrk="1" hangingPunct="1"/>
            <a:r>
              <a:rPr lang="en-US" altLang="en-US" sz="2000" b="0" dirty="0">
                <a:latin typeface="Helvetica" panose="020B0604020202020204" pitchFamily="34" charset="0"/>
                <a:ea typeface="ヒラギノ角ゴ Pro W3" charset="-128"/>
              </a:rPr>
              <a:t>Prepared agendas make for efficient meetings</a:t>
            </a:r>
          </a:p>
          <a:p>
            <a:pPr eaLnBrk="1" hangingPunct="1"/>
            <a:r>
              <a:rPr lang="en-US" altLang="en-US" sz="2000" b="0" dirty="0">
                <a:latin typeface="Helvetica" panose="020B0604020202020204" pitchFamily="34" charset="0"/>
                <a:ea typeface="ヒラギノ角ゴ Pro W3" charset="-128"/>
              </a:rPr>
              <a:t>Scoutmasters &amp; Asst. Scoutmasters technically are not part of the Committee…But they should never be excluded from discussions that involve the boys or program</a:t>
            </a:r>
          </a:p>
          <a:p>
            <a:pPr eaLnBrk="1" hangingPunct="1"/>
            <a:r>
              <a:rPr lang="en-US" altLang="en-US" sz="2000" b="0" dirty="0">
                <a:latin typeface="Helvetica" panose="020B0604020202020204" pitchFamily="34" charset="0"/>
                <a:ea typeface="ヒラギノ角ゴ Pro W3" charset="-128"/>
              </a:rPr>
              <a:t>Keep your Committee meetings open to parents, but don’t necessarily invite or remind them. You’ll get requests if they want to participate, most are happy not to participate</a:t>
            </a:r>
          </a:p>
          <a:p>
            <a:pPr eaLnBrk="1" hangingPunct="1"/>
            <a:r>
              <a:rPr lang="en-US" altLang="en-US" sz="2000" b="0" dirty="0">
                <a:latin typeface="Helvetica" panose="020B0604020202020204" pitchFamily="34" charset="0"/>
                <a:ea typeface="ヒラギノ角ゴ Pro W3" charset="-128"/>
              </a:rPr>
              <a:t>You will lose volunteers if they feel their views are not considered</a:t>
            </a:r>
          </a:p>
          <a:p>
            <a:pPr eaLnBrk="1" hangingPunct="1"/>
            <a:r>
              <a:rPr lang="en-US" altLang="en-US" sz="2000" b="0" dirty="0">
                <a:latin typeface="Helvetica" panose="020B0604020202020204" pitchFamily="34" charset="0"/>
                <a:ea typeface="ヒラギノ角ゴ Pro W3" charset="-128"/>
              </a:rPr>
              <a:t>People who can help you</a:t>
            </a:r>
          </a:p>
          <a:p>
            <a:pPr lvl="1" eaLnBrk="1" hangingPunct="1"/>
            <a:r>
              <a:rPr lang="en-US" altLang="en-US" sz="1600" b="0" dirty="0">
                <a:latin typeface="Helvetica" panose="020B0604020202020204" pitchFamily="34" charset="0"/>
                <a:ea typeface="ヒラギノ角ゴ Pro W3" charset="-128"/>
              </a:rPr>
              <a:t>Your Unit Commissioner</a:t>
            </a:r>
          </a:p>
          <a:p>
            <a:pPr lvl="1" eaLnBrk="1" hangingPunct="1"/>
            <a:r>
              <a:rPr lang="en-US" altLang="en-US" sz="1600" b="0" dirty="0">
                <a:latin typeface="Helvetica" panose="020B0604020202020204" pitchFamily="34" charset="0"/>
                <a:ea typeface="ヒラギノ角ゴ Pro W3" charset="-128"/>
              </a:rPr>
              <a:t>District Executive</a:t>
            </a:r>
          </a:p>
          <a:p>
            <a:pPr eaLnBrk="1" hangingPunct="1"/>
            <a:r>
              <a:rPr lang="en-US" altLang="en-US" sz="2000" b="0" dirty="0">
                <a:latin typeface="Helvetica" panose="020B0604020202020204" pitchFamily="34" charset="0"/>
                <a:ea typeface="ヒラギノ角ゴ Pro W3" charset="-128"/>
              </a:rPr>
              <a:t>Troop Committee Guidebook</a:t>
            </a:r>
          </a:p>
          <a:p>
            <a:pPr eaLnBrk="1" hangingPunct="1"/>
            <a:endParaRPr lang="en-US" altLang="en-US" sz="2000" b="0" dirty="0">
              <a:latin typeface="Helvetica" panose="020B0604020202020204" pitchFamily="34" charset="0"/>
              <a:ea typeface="ヒラギノ角ゴ Pro W3" charset="-128"/>
            </a:endParaRP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29</a:t>
            </a:fld>
            <a:endParaRPr lang="en-US" altLang="en-US" sz="1000">
              <a:solidFill>
                <a:srgbClr val="95B3D7"/>
              </a:solidFill>
              <a:latin typeface="Helvetica" panose="020B0604020202020204" pitchFamily="34" charset="0"/>
            </a:endParaRPr>
          </a:p>
        </p:txBody>
      </p:sp>
    </p:spTree>
    <p:extLst>
      <p:ext uri="{BB962C8B-B14F-4D97-AF65-F5344CB8AC3E}">
        <p14:creationId xmlns:p14="http://schemas.microsoft.com/office/powerpoint/2010/main" val="4558530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dirty="0">
                <a:latin typeface="Helvetica" panose="020B0604020202020204" pitchFamily="34" charset="0"/>
                <a:ea typeface="ヒラギノ角ゴ Pro W3" charset="-128"/>
              </a:rPr>
              <a:t>IMHO</a:t>
            </a:r>
            <a:br>
              <a:rPr lang="en-US" altLang="en-US" sz="2000" dirty="0">
                <a:latin typeface="Helvetica" panose="020B0604020202020204" pitchFamily="34" charset="0"/>
                <a:ea typeface="ヒラギノ角ゴ Pro W3" charset="-128"/>
              </a:rPr>
            </a:br>
            <a:r>
              <a:rPr lang="en-US" altLang="en-US" sz="2000" dirty="0">
                <a:latin typeface="Helvetica" panose="020B0604020202020204" pitchFamily="34" charset="0"/>
                <a:ea typeface="ヒラギノ角ゴ Pro W3" charset="-128"/>
              </a:rPr>
              <a:t>Committee Chairperson (cont.)</a:t>
            </a:r>
            <a:endParaRPr lang="en-US" altLang="en-US" dirty="0">
              <a:latin typeface="Helvetica" panose="020B0604020202020204" pitchFamily="34" charset="0"/>
              <a:ea typeface="ヒラギノ角ゴ Pro W3" charset="-128"/>
            </a:endParaRPr>
          </a:p>
        </p:txBody>
      </p:sp>
      <p:sp>
        <p:nvSpPr>
          <p:cNvPr id="12290" name="Content Placeholder 2"/>
          <p:cNvSpPr>
            <a:spLocks noGrp="1"/>
          </p:cNvSpPr>
          <p:nvPr>
            <p:ph idx="1"/>
          </p:nvPr>
        </p:nvSpPr>
        <p:spPr>
          <a:xfrm>
            <a:off x="457200" y="1290492"/>
            <a:ext cx="8229600" cy="4608871"/>
          </a:xfrm>
        </p:spPr>
        <p:txBody>
          <a:bodyPr/>
          <a:lstStyle/>
          <a:p>
            <a:pPr eaLnBrk="1" hangingPunct="1"/>
            <a:r>
              <a:rPr lang="en-US" altLang="en-US" sz="2000" b="0" dirty="0">
                <a:latin typeface="Helvetica" panose="020B0604020202020204" pitchFamily="34" charset="0"/>
                <a:ea typeface="ヒラギノ角ゴ Pro W3" charset="-128"/>
              </a:rPr>
              <a:t>Hold regular parent meetings, invite everyone</a:t>
            </a:r>
          </a:p>
          <a:p>
            <a:pPr eaLnBrk="1" hangingPunct="1"/>
            <a:r>
              <a:rPr lang="en-US" altLang="en-US" sz="2000" b="0" dirty="0">
                <a:latin typeface="Helvetica" panose="020B0604020202020204" pitchFamily="34" charset="0"/>
                <a:ea typeface="ヒラギノ角ゴ Pro W3" charset="-128"/>
              </a:rPr>
              <a:t>Use agendas to control discussion</a:t>
            </a:r>
          </a:p>
          <a:p>
            <a:pPr eaLnBrk="1" hangingPunct="1"/>
            <a:r>
              <a:rPr lang="en-US" altLang="en-US" sz="2000" b="0" dirty="0">
                <a:latin typeface="Helvetica" panose="020B0604020202020204" pitchFamily="34" charset="0"/>
                <a:ea typeface="ヒラギノ角ゴ Pro W3" charset="-128"/>
              </a:rPr>
              <a:t>Use the Committee to vet the agenda for the parent meetings</a:t>
            </a:r>
          </a:p>
          <a:p>
            <a:pPr eaLnBrk="1" hangingPunct="1"/>
            <a:r>
              <a:rPr lang="en-US" altLang="en-US" sz="2000" b="0" dirty="0">
                <a:latin typeface="Helvetica" panose="020B0604020202020204" pitchFamily="34" charset="0"/>
                <a:ea typeface="ヒラギノ角ゴ Pro W3" charset="-128"/>
              </a:rPr>
              <a:t>Give specific duties to specific individuals – SMART Goals!</a:t>
            </a:r>
          </a:p>
          <a:p>
            <a:pPr lvl="1" eaLnBrk="1" hangingPunct="1"/>
            <a:r>
              <a:rPr lang="en-US" altLang="en-US" sz="1600" b="0" dirty="0">
                <a:latin typeface="Helvetica" panose="020B0604020202020204" pitchFamily="34" charset="0"/>
                <a:ea typeface="ヒラギノ角ゴ Pro W3" charset="-128"/>
              </a:rPr>
              <a:t>Specific, Measureable, Attainable, Relevant, Timely</a:t>
            </a:r>
          </a:p>
          <a:p>
            <a:pPr eaLnBrk="1" hangingPunct="1"/>
            <a:r>
              <a:rPr lang="en-US" altLang="en-US" sz="2000" b="0" dirty="0">
                <a:latin typeface="Helvetica" panose="020B0604020202020204" pitchFamily="34" charset="0"/>
                <a:ea typeface="ヒラギノ角ゴ Pro W3" charset="-128"/>
              </a:rPr>
              <a:t>Spread the load to avoid burnout</a:t>
            </a:r>
          </a:p>
          <a:p>
            <a:pPr eaLnBrk="1" hangingPunct="1"/>
            <a:r>
              <a:rPr lang="en-US" altLang="en-US" sz="2000" b="0" dirty="0">
                <a:latin typeface="Helvetica" panose="020B0604020202020204" pitchFamily="34" charset="0"/>
                <a:ea typeface="ヒラギノ角ゴ Pro W3" charset="-128"/>
              </a:rPr>
              <a:t>Volunteers rarely volunteer!</a:t>
            </a:r>
          </a:p>
          <a:p>
            <a:pPr lvl="1" eaLnBrk="1" hangingPunct="1"/>
            <a:r>
              <a:rPr lang="en-US" altLang="en-US" sz="1600" dirty="0">
                <a:latin typeface="Helvetica" panose="020B0604020202020204" pitchFamily="34" charset="0"/>
                <a:ea typeface="ヒラギノ角ゴ Pro W3" charset="-128"/>
              </a:rPr>
              <a:t>Sometimes the first volunteer isn’t the best volunteer</a:t>
            </a:r>
          </a:p>
          <a:p>
            <a:pPr lvl="1" eaLnBrk="1" hangingPunct="1"/>
            <a:r>
              <a:rPr lang="en-US" altLang="en-US" sz="1600" b="0" dirty="0">
                <a:latin typeface="Helvetica" panose="020B0604020202020204" pitchFamily="34" charset="0"/>
                <a:ea typeface="ヒラギノ角ゴ Pro W3" charset="-128"/>
              </a:rPr>
              <a:t>Most people will step up (or step down) when you approach them 1-on-1</a:t>
            </a:r>
          </a:p>
          <a:p>
            <a:pPr lvl="1" eaLnBrk="1" hangingPunct="1"/>
            <a:r>
              <a:rPr lang="en-US" altLang="en-US" sz="1600" b="0" dirty="0">
                <a:latin typeface="Helvetica" panose="020B0604020202020204" pitchFamily="34" charset="0"/>
                <a:ea typeface="ヒラギノ角ゴ Pro W3" charset="-128"/>
              </a:rPr>
              <a:t>Explain why you believe they will be successful in the role you need</a:t>
            </a:r>
          </a:p>
          <a:p>
            <a:pPr lvl="1" eaLnBrk="1" hangingPunct="1"/>
            <a:r>
              <a:rPr lang="en-US" altLang="en-US" sz="1600" dirty="0">
                <a:latin typeface="Helvetica" panose="020B0604020202020204" pitchFamily="34" charset="0"/>
                <a:ea typeface="ヒラギノ角ゴ Pro W3" charset="-128"/>
              </a:rPr>
              <a:t>Provide clear direction for next steps (SMART!)</a:t>
            </a:r>
          </a:p>
          <a:p>
            <a:pPr lvl="1" eaLnBrk="1" hangingPunct="1"/>
            <a:r>
              <a:rPr lang="en-US" altLang="en-US" sz="1600" b="0" dirty="0">
                <a:latin typeface="Helvetica" panose="020B0604020202020204" pitchFamily="34" charset="0"/>
                <a:ea typeface="ヒラギノ角ゴ Pro W3" charset="-128"/>
              </a:rPr>
              <a:t>Give them names of people who will help (not just who can help…)</a:t>
            </a:r>
          </a:p>
          <a:p>
            <a:pPr eaLnBrk="1" hangingPunct="1"/>
            <a:r>
              <a:rPr lang="en-US" altLang="en-US" sz="2000" b="0" dirty="0">
                <a:latin typeface="Helvetica" panose="020B0604020202020204" pitchFamily="34" charset="0"/>
                <a:ea typeface="ヒラギノ角ゴ Pro W3" charset="-128"/>
              </a:rPr>
              <a:t>Definition of a Leader? Someone to do the job when nobody else will!</a:t>
            </a:r>
          </a:p>
          <a:p>
            <a:pPr eaLnBrk="1" hangingPunct="1"/>
            <a:endParaRPr lang="en-US" altLang="en-US" sz="2000" b="0" dirty="0">
              <a:latin typeface="Helvetica" panose="020B0604020202020204" pitchFamily="34" charset="0"/>
              <a:ea typeface="ヒラギノ角ゴ Pro W3" charset="-128"/>
            </a:endParaRPr>
          </a:p>
          <a:p>
            <a:pPr eaLnBrk="1" hangingPunct="1"/>
            <a:endParaRPr lang="en-US" altLang="en-US" sz="2000" b="0" dirty="0">
              <a:latin typeface="Helvetica" panose="020B0604020202020204" pitchFamily="34" charset="0"/>
              <a:ea typeface="ヒラギノ角ゴ Pro W3" charset="-128"/>
            </a:endParaRP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30</a:t>
            </a:fld>
            <a:endParaRPr lang="en-US" altLang="en-US" sz="1000">
              <a:solidFill>
                <a:srgbClr val="95B3D7"/>
              </a:solidFill>
              <a:latin typeface="Helvetica" panose="020B0604020202020204" pitchFamily="34" charset="0"/>
            </a:endParaRPr>
          </a:p>
        </p:txBody>
      </p:sp>
    </p:spTree>
    <p:extLst>
      <p:ext uri="{BB962C8B-B14F-4D97-AF65-F5344CB8AC3E}">
        <p14:creationId xmlns:p14="http://schemas.microsoft.com/office/powerpoint/2010/main" val="32692985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dirty="0">
                <a:latin typeface="Helvetica" panose="020B0604020202020204" pitchFamily="34" charset="0"/>
                <a:ea typeface="ヒラギノ角ゴ Pro W3" charset="-128"/>
              </a:rPr>
              <a:t>IMHO</a:t>
            </a:r>
            <a:br>
              <a:rPr lang="en-US" altLang="en-US" dirty="0">
                <a:latin typeface="Helvetica" panose="020B0604020202020204" pitchFamily="34" charset="0"/>
                <a:ea typeface="ヒラギノ角ゴ Pro W3" charset="-128"/>
              </a:rPr>
            </a:br>
            <a:r>
              <a:rPr lang="en-US" altLang="en-US" sz="2000" dirty="0">
                <a:latin typeface="Helvetica" panose="020B0604020202020204" pitchFamily="34" charset="0"/>
                <a:ea typeface="ヒラギノ角ゴ Pro W3" charset="-128"/>
              </a:rPr>
              <a:t>Treasurer</a:t>
            </a:r>
            <a:endParaRPr lang="en-US" altLang="en-US" dirty="0">
              <a:latin typeface="Helvetica" panose="020B0604020202020204" pitchFamily="34" charset="0"/>
              <a:ea typeface="ヒラギノ角ゴ Pro W3" charset="-128"/>
            </a:endParaRPr>
          </a:p>
        </p:txBody>
      </p:sp>
      <p:sp>
        <p:nvSpPr>
          <p:cNvPr id="12290" name="Content Placeholder 2"/>
          <p:cNvSpPr>
            <a:spLocks noGrp="1"/>
          </p:cNvSpPr>
          <p:nvPr>
            <p:ph idx="1"/>
          </p:nvPr>
        </p:nvSpPr>
        <p:spPr>
          <a:xfrm>
            <a:off x="103239" y="1408476"/>
            <a:ext cx="8996311" cy="4233863"/>
          </a:xfrm>
        </p:spPr>
        <p:txBody>
          <a:bodyPr/>
          <a:lstStyle/>
          <a:p>
            <a:pPr eaLnBrk="1" hangingPunct="1"/>
            <a:r>
              <a:rPr lang="en-US" altLang="en-US" sz="2000" b="0" dirty="0">
                <a:latin typeface="Helvetica" panose="020B0604020202020204" pitchFamily="34" charset="0"/>
                <a:ea typeface="ヒラギノ角ゴ Pro W3" charset="-128"/>
              </a:rPr>
              <a:t>Use a dual signature checking account for troop funds</a:t>
            </a:r>
          </a:p>
          <a:p>
            <a:pPr eaLnBrk="1" hangingPunct="1"/>
            <a:r>
              <a:rPr lang="en-US" altLang="en-US" sz="2000" b="0" dirty="0">
                <a:latin typeface="Helvetica" panose="020B0604020202020204" pitchFamily="34" charset="0"/>
                <a:ea typeface="ヒラギノ角ゴ Pro W3" charset="-128"/>
              </a:rPr>
              <a:t>Put at least three names on the signature card with the bank (treasurer, committee chair, scoutmaster, or others)</a:t>
            </a:r>
          </a:p>
          <a:p>
            <a:pPr eaLnBrk="1" hangingPunct="1"/>
            <a:r>
              <a:rPr lang="en-US" altLang="en-US" sz="2000" b="0" dirty="0">
                <a:latin typeface="Helvetica" panose="020B0604020202020204" pitchFamily="34" charset="0"/>
                <a:ea typeface="ヒラギノ角ゴ Pro W3" charset="-128"/>
              </a:rPr>
              <a:t>Treasurer should not be part of the same household as the Scoutmaster or Committee Chair</a:t>
            </a:r>
          </a:p>
          <a:p>
            <a:pPr eaLnBrk="1" hangingPunct="1"/>
            <a:r>
              <a:rPr lang="en-US" altLang="en-US" sz="2000" b="0" dirty="0">
                <a:latin typeface="Helvetica" panose="020B0604020202020204" pitchFamily="34" charset="0"/>
                <a:ea typeface="ヒラギノ角ゴ Pro W3" charset="-128"/>
              </a:rPr>
              <a:t>Establish some kind of approval procedure for major outlays – Vote!</a:t>
            </a:r>
          </a:p>
          <a:p>
            <a:pPr eaLnBrk="1" hangingPunct="1"/>
            <a:r>
              <a:rPr lang="en-US" altLang="en-US" sz="2000" b="0" dirty="0">
                <a:latin typeface="Helvetica" panose="020B0604020202020204" pitchFamily="34" charset="0"/>
                <a:ea typeface="ヒラギノ角ゴ Pro W3" charset="-128"/>
              </a:rPr>
              <a:t>Recipients of reimbursements should not be approving their own expenses</a:t>
            </a:r>
          </a:p>
          <a:p>
            <a:pPr eaLnBrk="1" hangingPunct="1"/>
            <a:r>
              <a:rPr lang="en-US" altLang="en-US" sz="2000" b="0" dirty="0">
                <a:latin typeface="Helvetica" panose="020B0604020202020204" pitchFamily="34" charset="0"/>
                <a:ea typeface="ヒラギノ角ゴ Pro W3" charset="-128"/>
              </a:rPr>
              <a:t>Consider establishing accounts for individual scouts to credit the families with reimbursements they are due (</a:t>
            </a:r>
            <a:r>
              <a:rPr lang="en-US" altLang="en-US" sz="2000" b="0" dirty="0" err="1">
                <a:latin typeface="Helvetica" panose="020B0604020202020204" pitchFamily="34" charset="0"/>
                <a:ea typeface="ヒラギノ角ゴ Pro W3" charset="-128"/>
              </a:rPr>
              <a:t>grubmaster</a:t>
            </a:r>
            <a:r>
              <a:rPr lang="en-US" altLang="en-US" sz="2000" b="0" dirty="0">
                <a:latin typeface="Helvetica" panose="020B0604020202020204" pitchFamily="34" charset="0"/>
                <a:ea typeface="ヒラギノ角ゴ Pro W3" charset="-128"/>
              </a:rPr>
              <a:t>, driving, approved expenses, etc.)</a:t>
            </a:r>
          </a:p>
          <a:p>
            <a:pPr eaLnBrk="1" hangingPunct="1"/>
            <a:r>
              <a:rPr lang="en-US" altLang="en-US" sz="2000" dirty="0">
                <a:latin typeface="Helvetica" panose="020B0604020202020204" pitchFamily="34" charset="0"/>
                <a:ea typeface="ヒラギノ角ゴ Pro W3" charset="-128"/>
              </a:rPr>
              <a:t>Keep reimbursements separate from fund-raising!</a:t>
            </a:r>
          </a:p>
          <a:p>
            <a:pPr lvl="1" eaLnBrk="1" hangingPunct="1"/>
            <a:r>
              <a:rPr lang="en-US" altLang="en-US" sz="1600" b="0" dirty="0">
                <a:latin typeface="Helvetica" panose="020B0604020202020204" pitchFamily="34" charset="0"/>
                <a:ea typeface="ヒラギノ角ゴ Pro W3" charset="-128"/>
              </a:rPr>
              <a:t>Establish policies regarding such Family accounts</a:t>
            </a:r>
          </a:p>
          <a:p>
            <a:pPr lvl="1" eaLnBrk="1" hangingPunct="1"/>
            <a:r>
              <a:rPr lang="en-US" altLang="en-US" sz="1600" b="0" dirty="0">
                <a:latin typeface="Helvetica" panose="020B0604020202020204" pitchFamily="34" charset="0"/>
                <a:ea typeface="ヒラギノ角ゴ Pro W3" charset="-128"/>
              </a:rPr>
              <a:t>What happens to the money when a boy drops out or moves out of the area?</a:t>
            </a: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31</a:t>
            </a:fld>
            <a:endParaRPr lang="en-US" altLang="en-US" sz="1000">
              <a:solidFill>
                <a:srgbClr val="95B3D7"/>
              </a:solidFill>
              <a:latin typeface="Helvetica" panose="020B0604020202020204" pitchFamily="34" charset="0"/>
            </a:endParaRPr>
          </a:p>
        </p:txBody>
      </p:sp>
    </p:spTree>
    <p:extLst>
      <p:ext uri="{BB962C8B-B14F-4D97-AF65-F5344CB8AC3E}">
        <p14:creationId xmlns:p14="http://schemas.microsoft.com/office/powerpoint/2010/main" val="41717093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dirty="0">
                <a:latin typeface="Helvetica" panose="020B0604020202020204" pitchFamily="34" charset="0"/>
                <a:ea typeface="ヒラギノ角ゴ Pro W3" charset="-128"/>
              </a:rPr>
              <a:t>IMHO</a:t>
            </a:r>
            <a:br>
              <a:rPr lang="en-US" altLang="en-US" dirty="0">
                <a:latin typeface="Helvetica" panose="020B0604020202020204" pitchFamily="34" charset="0"/>
                <a:ea typeface="ヒラギノ角ゴ Pro W3" charset="-128"/>
              </a:rPr>
            </a:br>
            <a:r>
              <a:rPr lang="en-US" altLang="en-US" sz="2000" dirty="0">
                <a:latin typeface="Helvetica" panose="020B0604020202020204" pitchFamily="34" charset="0"/>
                <a:ea typeface="ヒラギノ角ゴ Pro W3" charset="-128"/>
              </a:rPr>
              <a:t>Treasurer (cont.)</a:t>
            </a:r>
            <a:endParaRPr lang="en-US" altLang="en-US" dirty="0">
              <a:latin typeface="Helvetica" panose="020B0604020202020204" pitchFamily="34" charset="0"/>
              <a:ea typeface="ヒラギノ角ゴ Pro W3" charset="-128"/>
            </a:endParaRPr>
          </a:p>
        </p:txBody>
      </p:sp>
      <p:sp>
        <p:nvSpPr>
          <p:cNvPr id="12290" name="Content Placeholder 2"/>
          <p:cNvSpPr>
            <a:spLocks noGrp="1"/>
          </p:cNvSpPr>
          <p:nvPr>
            <p:ph idx="1"/>
          </p:nvPr>
        </p:nvSpPr>
        <p:spPr>
          <a:xfrm>
            <a:off x="103239" y="1408476"/>
            <a:ext cx="8996311" cy="4233863"/>
          </a:xfrm>
        </p:spPr>
        <p:txBody>
          <a:bodyPr/>
          <a:lstStyle/>
          <a:p>
            <a:pPr eaLnBrk="1" hangingPunct="1"/>
            <a:r>
              <a:rPr lang="en-US" altLang="en-US" sz="2000" b="0" dirty="0">
                <a:latin typeface="Helvetica" panose="020B0604020202020204" pitchFamily="34" charset="0"/>
                <a:ea typeface="ヒラギノ角ゴ Pro W3" charset="-128"/>
              </a:rPr>
              <a:t>Deposit cash receipts promptly</a:t>
            </a:r>
          </a:p>
          <a:p>
            <a:pPr lvl="1" eaLnBrk="1" hangingPunct="1"/>
            <a:r>
              <a:rPr lang="en-US" altLang="en-US" sz="1600" b="0" dirty="0">
                <a:latin typeface="Helvetica" panose="020B0604020202020204" pitchFamily="34" charset="0"/>
                <a:ea typeface="ヒラギノ角ゴ Pro W3" charset="-128"/>
              </a:rPr>
              <a:t>Less chance of loss of cash and checks</a:t>
            </a:r>
          </a:p>
          <a:p>
            <a:pPr lvl="1" eaLnBrk="1" hangingPunct="1"/>
            <a:r>
              <a:rPr lang="en-US" altLang="en-US" sz="1600" b="0" dirty="0">
                <a:latin typeface="Helvetica" panose="020B0604020202020204" pitchFamily="34" charset="0"/>
                <a:ea typeface="ヒラギノ角ゴ Pro W3" charset="-128"/>
              </a:rPr>
              <a:t>Less chance of bounced checks and closed accounts</a:t>
            </a:r>
          </a:p>
          <a:p>
            <a:pPr lvl="1" eaLnBrk="1" hangingPunct="1"/>
            <a:r>
              <a:rPr lang="en-US" altLang="en-US" sz="1600" dirty="0">
                <a:latin typeface="Helvetica" panose="020B0604020202020204" pitchFamily="34" charset="0"/>
                <a:ea typeface="ヒラギノ角ゴ Pro W3" charset="-128"/>
              </a:rPr>
              <a:t>Happier Parents!</a:t>
            </a:r>
            <a:endParaRPr lang="en-US" altLang="en-US" sz="1600" b="0" dirty="0">
              <a:latin typeface="Helvetica" panose="020B0604020202020204" pitchFamily="34" charset="0"/>
              <a:ea typeface="ヒラギノ角ゴ Pro W3" charset="-128"/>
            </a:endParaRPr>
          </a:p>
          <a:p>
            <a:pPr eaLnBrk="1" hangingPunct="1"/>
            <a:r>
              <a:rPr lang="en-US" altLang="en-US" sz="2000" b="0" dirty="0">
                <a:latin typeface="Helvetica" panose="020B0604020202020204" pitchFamily="34" charset="0"/>
                <a:ea typeface="ヒラギノ角ゴ Pro W3" charset="-128"/>
              </a:rPr>
              <a:t>Use a receipt book that makes copies to account for currency received</a:t>
            </a:r>
          </a:p>
          <a:p>
            <a:pPr eaLnBrk="1" hangingPunct="1"/>
            <a:r>
              <a:rPr lang="en-US" altLang="en-US" sz="2000" b="0" dirty="0">
                <a:latin typeface="Helvetica" panose="020B0604020202020204" pitchFamily="34" charset="0"/>
                <a:ea typeface="ヒラギノ角ゴ Pro W3" charset="-128"/>
              </a:rPr>
              <a:t>Take the lead in establishing financial policies</a:t>
            </a:r>
          </a:p>
          <a:p>
            <a:pPr lvl="1" eaLnBrk="1" hangingPunct="1"/>
            <a:r>
              <a:rPr lang="en-US" altLang="en-US" sz="1600" b="0" dirty="0">
                <a:latin typeface="Helvetica" panose="020B0604020202020204" pitchFamily="34" charset="0"/>
                <a:ea typeface="ヒラギノ角ゴ Pro W3" charset="-128"/>
              </a:rPr>
              <a:t>Camperships? Need a Troop policy on dispersing.</a:t>
            </a:r>
          </a:p>
          <a:p>
            <a:pPr lvl="1" eaLnBrk="1" hangingPunct="1"/>
            <a:r>
              <a:rPr lang="en-US" altLang="en-US" sz="1600" b="0" dirty="0">
                <a:latin typeface="Helvetica" panose="020B0604020202020204" pitchFamily="34" charset="0"/>
                <a:ea typeface="ヒラギノ角ゴ Pro W3" charset="-128"/>
              </a:rPr>
              <a:t>Outings to be self-financing or subsidized out of general treasury?</a:t>
            </a:r>
          </a:p>
          <a:p>
            <a:pPr eaLnBrk="1" hangingPunct="1"/>
            <a:r>
              <a:rPr lang="en-US" altLang="en-US" sz="2000" b="0" dirty="0">
                <a:latin typeface="Helvetica" panose="020B0604020202020204" pitchFamily="34" charset="0"/>
                <a:ea typeface="ヒラギノ角ゴ Pro W3" charset="-128"/>
              </a:rPr>
              <a:t>Take the lead in establishing an annual budget</a:t>
            </a:r>
          </a:p>
          <a:p>
            <a:pPr eaLnBrk="1" hangingPunct="1"/>
            <a:r>
              <a:rPr lang="en-US" altLang="en-US" sz="2000" b="0" dirty="0">
                <a:latin typeface="Helvetica" panose="020B0604020202020204" pitchFamily="34" charset="0"/>
                <a:ea typeface="ヒラギノ角ゴ Pro W3" charset="-128"/>
              </a:rPr>
              <a:t>Provide monthly reports and quarterly reviews to the Committee</a:t>
            </a:r>
          </a:p>
          <a:p>
            <a:pPr eaLnBrk="1" hangingPunct="1"/>
            <a:r>
              <a:rPr lang="en-US" altLang="en-US" sz="2000" b="0" dirty="0">
                <a:latin typeface="Helvetica" panose="020B0604020202020204" pitchFamily="34" charset="0"/>
                <a:ea typeface="ヒラギノ角ゴ Pro W3" charset="-128"/>
              </a:rPr>
              <a:t>Make “Friends of Scouting” a separate committee position</a:t>
            </a:r>
          </a:p>
          <a:p>
            <a:pPr eaLnBrk="1" hangingPunct="1"/>
            <a:r>
              <a:rPr lang="en-US" altLang="en-US" sz="2000" b="0" dirty="0">
                <a:latin typeface="Helvetica" panose="020B0604020202020204" pitchFamily="34" charset="0"/>
                <a:ea typeface="ヒラギノ角ゴ Pro W3" charset="-128"/>
              </a:rPr>
              <a:t>Have specific adults responsible for Troop fund raising events and activities, just like for an outing</a:t>
            </a: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32</a:t>
            </a:fld>
            <a:endParaRPr lang="en-US" altLang="en-US" sz="1000">
              <a:solidFill>
                <a:srgbClr val="95B3D7"/>
              </a:solidFill>
              <a:latin typeface="Helvetica" panose="020B0604020202020204" pitchFamily="34" charset="0"/>
            </a:endParaRPr>
          </a:p>
        </p:txBody>
      </p:sp>
      <p:sp>
        <p:nvSpPr>
          <p:cNvPr id="2" name="Rectangle 1"/>
          <p:cNvSpPr/>
          <p:nvPr/>
        </p:nvSpPr>
        <p:spPr>
          <a:xfrm>
            <a:off x="5805703" y="1548269"/>
            <a:ext cx="2467407" cy="369332"/>
          </a:xfrm>
          <a:prstGeom prst="rect">
            <a:avLst/>
          </a:prstGeom>
        </p:spPr>
        <p:txBody>
          <a:bodyPr wrap="none">
            <a:spAutoFit/>
          </a:bodyPr>
          <a:lstStyle/>
          <a:p>
            <a:pPr eaLnBrk="1" hangingPunct="1"/>
            <a:r>
              <a:rPr lang="en-US" altLang="en-US" dirty="0">
                <a:latin typeface="Helvetica" panose="020B0604020202020204" pitchFamily="34" charset="0"/>
                <a:hlinkClick r:id="rId2"/>
              </a:rPr>
              <a:t>www.QuickBooks.com</a:t>
            </a:r>
            <a:endParaRPr lang="en-US" altLang="en-US" dirty="0">
              <a:latin typeface="Helvetica" panose="020B0604020202020204" pitchFamily="34" charset="0"/>
            </a:endParaRPr>
          </a:p>
        </p:txBody>
      </p:sp>
    </p:spTree>
    <p:extLst>
      <p:ext uri="{BB962C8B-B14F-4D97-AF65-F5344CB8AC3E}">
        <p14:creationId xmlns:p14="http://schemas.microsoft.com/office/powerpoint/2010/main" val="39653887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dirty="0">
                <a:latin typeface="Helvetica" panose="020B0604020202020204" pitchFamily="34" charset="0"/>
                <a:ea typeface="ヒラギノ角ゴ Pro W3" charset="-128"/>
              </a:rPr>
              <a:t>IMHO</a:t>
            </a:r>
            <a:br>
              <a:rPr lang="en-US" altLang="en-US" dirty="0">
                <a:latin typeface="Helvetica" panose="020B0604020202020204" pitchFamily="34" charset="0"/>
                <a:ea typeface="ヒラギノ角ゴ Pro W3" charset="-128"/>
              </a:rPr>
            </a:br>
            <a:r>
              <a:rPr lang="en-US" altLang="en-US" sz="2000" dirty="0">
                <a:latin typeface="Helvetica" panose="020B0604020202020204" pitchFamily="34" charset="0"/>
                <a:ea typeface="ヒラギノ角ゴ Pro W3" charset="-128"/>
              </a:rPr>
              <a:t>Outdoor / Activities Coordinator</a:t>
            </a:r>
          </a:p>
        </p:txBody>
      </p:sp>
      <p:sp>
        <p:nvSpPr>
          <p:cNvPr id="12290" name="Content Placeholder 2"/>
          <p:cNvSpPr>
            <a:spLocks noGrp="1"/>
          </p:cNvSpPr>
          <p:nvPr>
            <p:ph idx="1"/>
          </p:nvPr>
        </p:nvSpPr>
        <p:spPr>
          <a:xfrm>
            <a:off x="103239" y="1408476"/>
            <a:ext cx="8996311" cy="4233863"/>
          </a:xfrm>
        </p:spPr>
        <p:txBody>
          <a:bodyPr/>
          <a:lstStyle/>
          <a:p>
            <a:pPr lvl="1" eaLnBrk="1" hangingPunct="1"/>
            <a:r>
              <a:rPr lang="en-US" altLang="en-US" dirty="0"/>
              <a:t>This is </a:t>
            </a:r>
            <a:r>
              <a:rPr lang="en-US" altLang="en-US" strike="sngStrike" dirty="0"/>
              <a:t>potentially</a:t>
            </a:r>
            <a:r>
              <a:rPr lang="en-US" altLang="en-US" dirty="0"/>
              <a:t> a very big job</a:t>
            </a:r>
          </a:p>
          <a:p>
            <a:pPr lvl="1" eaLnBrk="1" hangingPunct="1"/>
            <a:r>
              <a:rPr lang="en-US" altLang="en-US" dirty="0"/>
              <a:t>Consider subdividing between camping activities and other activities</a:t>
            </a:r>
          </a:p>
          <a:p>
            <a:pPr lvl="2" eaLnBrk="1" hangingPunct="1"/>
            <a:r>
              <a:rPr lang="en-US" altLang="en-US" dirty="0"/>
              <a:t>We have a SOC group that focuses on High Adventure outings…</a:t>
            </a:r>
          </a:p>
          <a:p>
            <a:pPr lvl="1" eaLnBrk="1" hangingPunct="1"/>
            <a:r>
              <a:rPr lang="en-US" altLang="en-US" dirty="0"/>
              <a:t>Tour permits should be the responsibility of individual “trek leaders”</a:t>
            </a:r>
          </a:p>
          <a:p>
            <a:pPr lvl="1" eaLnBrk="1" hangingPunct="1"/>
            <a:r>
              <a:rPr lang="en-US" altLang="en-US" dirty="0"/>
              <a:t>Transportation coordinator should be a separate position</a:t>
            </a:r>
          </a:p>
          <a:p>
            <a:pPr lvl="2" eaLnBrk="1" hangingPunct="1"/>
            <a:r>
              <a:rPr lang="en-US" altLang="en-US" dirty="0"/>
              <a:t>Compile and maintain records on vehicles, insurance, and drivers</a:t>
            </a:r>
          </a:p>
          <a:p>
            <a:pPr lvl="2" eaLnBrk="1" hangingPunct="1"/>
            <a:r>
              <a:rPr lang="en-US" altLang="en-US" dirty="0"/>
              <a:t>Assist trek and activity leaders in arranging transportation when requested</a:t>
            </a:r>
          </a:p>
          <a:p>
            <a:pPr lvl="1" eaLnBrk="1" hangingPunct="1"/>
            <a:r>
              <a:rPr lang="en-US" altLang="en-US" dirty="0"/>
              <a:t>Establish a policy and procedure for program planning and event approval</a:t>
            </a:r>
          </a:p>
          <a:p>
            <a:pPr lvl="2" eaLnBrk="1" hangingPunct="1"/>
            <a:r>
              <a:rPr lang="en-US" altLang="en-US" dirty="0"/>
              <a:t>Scouts </a:t>
            </a:r>
            <a:r>
              <a:rPr lang="en-US" altLang="en-US" strike="sngStrike" dirty="0"/>
              <a:t>should</a:t>
            </a:r>
            <a:r>
              <a:rPr lang="en-US" altLang="en-US" dirty="0"/>
              <a:t> participate fully in the planning process</a:t>
            </a:r>
          </a:p>
          <a:p>
            <a:pPr lvl="2" eaLnBrk="1" hangingPunct="1"/>
            <a:r>
              <a:rPr lang="en-US" altLang="en-US" dirty="0"/>
              <a:t>Committee </a:t>
            </a:r>
            <a:r>
              <a:rPr lang="en-US" altLang="en-US" strike="sngStrike" dirty="0"/>
              <a:t>should</a:t>
            </a:r>
            <a:r>
              <a:rPr lang="en-US" altLang="en-US" dirty="0"/>
              <a:t> review and approve plans</a:t>
            </a:r>
          </a:p>
          <a:p>
            <a:pPr lvl="1" eaLnBrk="1" hangingPunct="1"/>
            <a:endParaRPr lang="en-US" altLang="en-US" dirty="0"/>
          </a:p>
          <a:p>
            <a:pPr lvl="2" eaLnBrk="1" hangingPunct="1"/>
            <a:endParaRPr lang="en-US" altLang="en-US" dirty="0"/>
          </a:p>
          <a:p>
            <a:pPr lvl="2" eaLnBrk="1" hangingPunct="1"/>
            <a:endParaRPr lang="en-US" altLang="en-US" dirty="0"/>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33</a:t>
            </a:fld>
            <a:endParaRPr lang="en-US" altLang="en-US" sz="1000">
              <a:solidFill>
                <a:srgbClr val="95B3D7"/>
              </a:solidFill>
              <a:latin typeface="Helvetica" panose="020B0604020202020204" pitchFamily="34" charset="0"/>
            </a:endParaRPr>
          </a:p>
        </p:txBody>
      </p:sp>
    </p:spTree>
    <p:extLst>
      <p:ext uri="{BB962C8B-B14F-4D97-AF65-F5344CB8AC3E}">
        <p14:creationId xmlns:p14="http://schemas.microsoft.com/office/powerpoint/2010/main" val="8651239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dirty="0">
                <a:latin typeface="Helvetica" panose="020B0604020202020204" pitchFamily="34" charset="0"/>
                <a:ea typeface="ヒラギノ角ゴ Pro W3" charset="-128"/>
              </a:rPr>
              <a:t>IMHO</a:t>
            </a:r>
            <a:br>
              <a:rPr lang="en-US" altLang="en-US" dirty="0">
                <a:latin typeface="Helvetica" panose="020B0604020202020204" pitchFamily="34" charset="0"/>
                <a:ea typeface="ヒラギノ角ゴ Pro W3" charset="-128"/>
              </a:rPr>
            </a:br>
            <a:r>
              <a:rPr lang="en-US" altLang="en-US" sz="2000" dirty="0">
                <a:latin typeface="Helvetica" panose="020B0604020202020204" pitchFamily="34" charset="0"/>
                <a:ea typeface="ヒラギノ角ゴ Pro W3" charset="-128"/>
              </a:rPr>
              <a:t>Advancement Coordinator</a:t>
            </a:r>
          </a:p>
        </p:txBody>
      </p:sp>
      <p:sp>
        <p:nvSpPr>
          <p:cNvPr id="12290" name="Content Placeholder 2"/>
          <p:cNvSpPr>
            <a:spLocks noGrp="1"/>
          </p:cNvSpPr>
          <p:nvPr>
            <p:ph idx="1"/>
          </p:nvPr>
        </p:nvSpPr>
        <p:spPr>
          <a:xfrm>
            <a:off x="103239" y="1408476"/>
            <a:ext cx="8996311" cy="4233863"/>
          </a:xfrm>
        </p:spPr>
        <p:txBody>
          <a:bodyPr/>
          <a:lstStyle/>
          <a:p>
            <a:pPr lvl="1" eaLnBrk="1" hangingPunct="1"/>
            <a:r>
              <a:rPr lang="en-US" altLang="en-US" dirty="0" err="1"/>
              <a:t>Scoutbook</a:t>
            </a:r>
            <a:r>
              <a:rPr lang="en-US" altLang="en-US" dirty="0"/>
              <a:t> is recommended – </a:t>
            </a:r>
            <a:r>
              <a:rPr lang="en-US" altLang="en-US" i="1" dirty="0"/>
              <a:t>There are many others</a:t>
            </a:r>
          </a:p>
          <a:p>
            <a:pPr lvl="1" eaLnBrk="1" hangingPunct="1"/>
            <a:r>
              <a:rPr lang="en-US" altLang="en-US" dirty="0"/>
              <a:t>Consider making merit badge counselor list a separate responsibility</a:t>
            </a:r>
          </a:p>
          <a:p>
            <a:pPr lvl="2" indent="-285750" eaLnBrk="1" hangingPunct="1"/>
            <a:r>
              <a:rPr lang="en-US" altLang="en-US" dirty="0"/>
              <a:t>Membership Coordinator or Troop Trainer</a:t>
            </a:r>
          </a:p>
          <a:p>
            <a:pPr lvl="1" eaLnBrk="1" hangingPunct="1"/>
            <a:r>
              <a:rPr lang="en-US" altLang="en-US" dirty="0"/>
              <a:t>Consider having a separate Eagle Coordinator to assist scouts after they achieve Life rank</a:t>
            </a:r>
          </a:p>
          <a:p>
            <a:pPr lvl="1" eaLnBrk="1" hangingPunct="1"/>
            <a:r>
              <a:rPr lang="en-US" altLang="en-US" dirty="0"/>
              <a:t>Make sure they get a lot of help before and during Court of Honor</a:t>
            </a:r>
          </a:p>
          <a:p>
            <a:pPr lvl="1" eaLnBrk="1" hangingPunct="1"/>
            <a:r>
              <a:rPr lang="en-US" altLang="en-US" dirty="0"/>
              <a:t>Team them up with an ASM responsible for advancement</a:t>
            </a:r>
          </a:p>
          <a:p>
            <a:pPr lvl="1" eaLnBrk="1" hangingPunct="1"/>
            <a:r>
              <a:rPr lang="en-US" altLang="en-US" dirty="0"/>
              <a:t>Do an audit of Council Records periodically – Eagle Application Issues!</a:t>
            </a:r>
          </a:p>
          <a:p>
            <a:pPr lvl="1" eaLnBrk="1" hangingPunct="1"/>
            <a:endParaRPr lang="en-US" altLang="en-US" dirty="0"/>
          </a:p>
          <a:p>
            <a:pPr lvl="2" eaLnBrk="1" hangingPunct="1"/>
            <a:endParaRPr lang="en-US" altLang="en-US" dirty="0"/>
          </a:p>
          <a:p>
            <a:pPr lvl="2" eaLnBrk="1" hangingPunct="1"/>
            <a:endParaRPr lang="en-US" altLang="en-US" dirty="0"/>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34</a:t>
            </a:fld>
            <a:endParaRPr lang="en-US" altLang="en-US" sz="1000">
              <a:solidFill>
                <a:srgbClr val="95B3D7"/>
              </a:solidFill>
              <a:latin typeface="Helvetica" panose="020B0604020202020204" pitchFamily="34" charset="0"/>
            </a:endParaRPr>
          </a:p>
        </p:txBody>
      </p:sp>
    </p:spTree>
    <p:extLst>
      <p:ext uri="{BB962C8B-B14F-4D97-AF65-F5344CB8AC3E}">
        <p14:creationId xmlns:p14="http://schemas.microsoft.com/office/powerpoint/2010/main" val="15147450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dirty="0">
                <a:latin typeface="Helvetica" panose="020B0604020202020204" pitchFamily="34" charset="0"/>
                <a:ea typeface="ヒラギノ角ゴ Pro W3" charset="-128"/>
              </a:rPr>
              <a:t>IMHO</a:t>
            </a:r>
            <a:br>
              <a:rPr lang="en-US" altLang="en-US" dirty="0">
                <a:latin typeface="Helvetica" panose="020B0604020202020204" pitchFamily="34" charset="0"/>
                <a:ea typeface="ヒラギノ角ゴ Pro W3" charset="-128"/>
              </a:rPr>
            </a:br>
            <a:r>
              <a:rPr lang="en-US" altLang="en-US" sz="2000" dirty="0">
                <a:latin typeface="Helvetica" panose="020B0604020202020204" pitchFamily="34" charset="0"/>
                <a:ea typeface="ヒラギノ角ゴ Pro W3" charset="-128"/>
              </a:rPr>
              <a:t>Equipment coordinator</a:t>
            </a:r>
          </a:p>
        </p:txBody>
      </p:sp>
      <p:sp>
        <p:nvSpPr>
          <p:cNvPr id="12290" name="Content Placeholder 2"/>
          <p:cNvSpPr>
            <a:spLocks noGrp="1"/>
          </p:cNvSpPr>
          <p:nvPr>
            <p:ph idx="1"/>
          </p:nvPr>
        </p:nvSpPr>
        <p:spPr>
          <a:xfrm>
            <a:off x="103239" y="1408476"/>
            <a:ext cx="8996311" cy="4233863"/>
          </a:xfrm>
        </p:spPr>
        <p:txBody>
          <a:bodyPr/>
          <a:lstStyle/>
          <a:p>
            <a:pPr lvl="1" eaLnBrk="1" hangingPunct="1"/>
            <a:r>
              <a:rPr lang="en-US" altLang="en-US" dirty="0"/>
              <a:t>Should not do the job of the quartermaster</a:t>
            </a:r>
          </a:p>
          <a:p>
            <a:pPr lvl="1" eaLnBrk="1" hangingPunct="1"/>
            <a:r>
              <a:rPr lang="en-US" altLang="en-US" dirty="0"/>
              <a:t>Arrange for storage of equipment</a:t>
            </a:r>
          </a:p>
          <a:p>
            <a:pPr lvl="1" eaLnBrk="1" hangingPunct="1"/>
            <a:r>
              <a:rPr lang="en-US" altLang="en-US" dirty="0"/>
              <a:t>Assist quartermaster to:</a:t>
            </a:r>
          </a:p>
          <a:p>
            <a:pPr lvl="2" eaLnBrk="1" hangingPunct="1"/>
            <a:r>
              <a:rPr lang="en-US" altLang="en-US" dirty="0"/>
              <a:t>Develop policies regarding common equipment</a:t>
            </a:r>
          </a:p>
          <a:p>
            <a:pPr lvl="3" eaLnBrk="1" hangingPunct="1"/>
            <a:r>
              <a:rPr lang="en-US" altLang="en-US" dirty="0"/>
              <a:t>Standardize stoves?  Fuel type?</a:t>
            </a:r>
          </a:p>
          <a:p>
            <a:pPr lvl="3" eaLnBrk="1" hangingPunct="1"/>
            <a:r>
              <a:rPr lang="en-US" altLang="en-US" dirty="0"/>
              <a:t>Should the Troop own their own tents?</a:t>
            </a:r>
          </a:p>
          <a:p>
            <a:pPr lvl="3" eaLnBrk="1" hangingPunct="1"/>
            <a:r>
              <a:rPr lang="en-US" altLang="en-US" dirty="0"/>
              <a:t>Cooking Gear?</a:t>
            </a:r>
          </a:p>
          <a:p>
            <a:pPr lvl="3" eaLnBrk="1" hangingPunct="1"/>
            <a:r>
              <a:rPr lang="en-US" altLang="en-US" dirty="0"/>
              <a:t>Patrol Boxes?</a:t>
            </a:r>
          </a:p>
          <a:p>
            <a:pPr lvl="2" eaLnBrk="1" hangingPunct="1"/>
            <a:r>
              <a:rPr lang="en-US" altLang="en-US" dirty="0"/>
              <a:t>Develop policies regarding use and maintenance of equipment</a:t>
            </a:r>
          </a:p>
          <a:p>
            <a:pPr lvl="2" eaLnBrk="1" hangingPunct="1"/>
            <a:r>
              <a:rPr lang="en-US" altLang="en-US" dirty="0"/>
              <a:t>Enforce these policies</a:t>
            </a:r>
          </a:p>
          <a:p>
            <a:pPr lvl="2" eaLnBrk="1" hangingPunct="1"/>
            <a:r>
              <a:rPr lang="en-US" altLang="en-US" dirty="0"/>
              <a:t>Develop budget for equipment purchases</a:t>
            </a:r>
          </a:p>
          <a:p>
            <a:pPr lvl="2" eaLnBrk="1" hangingPunct="1"/>
            <a:r>
              <a:rPr lang="en-US" altLang="en-US" dirty="0"/>
              <a:t>Select vendors and make purchases – ALPS </a:t>
            </a:r>
            <a:r>
              <a:rPr lang="en-US" altLang="en-US" dirty="0">
                <a:hlinkClick r:id="rId2"/>
              </a:rPr>
              <a:t>www.HikerDirect.com</a:t>
            </a:r>
            <a:endParaRPr lang="en-US" altLang="en-US" dirty="0"/>
          </a:p>
          <a:p>
            <a:pPr lvl="2" eaLnBrk="1" hangingPunct="1"/>
            <a:r>
              <a:rPr lang="en-US" altLang="en-US" dirty="0"/>
              <a:t>Ensure equipment is safe to use</a:t>
            </a: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35</a:t>
            </a:fld>
            <a:endParaRPr lang="en-US" altLang="en-US" sz="1000">
              <a:solidFill>
                <a:srgbClr val="95B3D7"/>
              </a:solidFill>
              <a:latin typeface="Helvetica" panose="020B0604020202020204" pitchFamily="34" charset="0"/>
            </a:endParaRPr>
          </a:p>
        </p:txBody>
      </p:sp>
    </p:spTree>
    <p:extLst>
      <p:ext uri="{BB962C8B-B14F-4D97-AF65-F5344CB8AC3E}">
        <p14:creationId xmlns:p14="http://schemas.microsoft.com/office/powerpoint/2010/main" val="8411582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66863" y="274638"/>
            <a:ext cx="7339631" cy="1143000"/>
          </a:xfrm>
        </p:spPr>
        <p:txBody>
          <a:bodyPr/>
          <a:lstStyle/>
          <a:p>
            <a:pPr eaLnBrk="1" hangingPunct="1"/>
            <a:r>
              <a:rPr lang="en-US" altLang="en-US" dirty="0">
                <a:latin typeface="Helvetica" panose="020B0604020202020204" pitchFamily="34" charset="0"/>
                <a:ea typeface="ヒラギノ角ゴ Pro W3" charset="-128"/>
              </a:rPr>
              <a:t>IMHO</a:t>
            </a:r>
            <a:br>
              <a:rPr lang="en-US" altLang="en-US" dirty="0">
                <a:latin typeface="Helvetica" panose="020B0604020202020204" pitchFamily="34" charset="0"/>
                <a:ea typeface="ヒラギノ角ゴ Pro W3" charset="-128"/>
              </a:rPr>
            </a:br>
            <a:r>
              <a:rPr lang="en-US" altLang="en-US" sz="2000" dirty="0">
                <a:latin typeface="Helvetica" panose="020B0604020202020204" pitchFamily="34" charset="0"/>
                <a:ea typeface="ヒラギノ角ゴ Pro W3" charset="-128"/>
              </a:rPr>
              <a:t>Training Coordinator</a:t>
            </a:r>
          </a:p>
        </p:txBody>
      </p:sp>
      <p:sp>
        <p:nvSpPr>
          <p:cNvPr id="12290" name="Content Placeholder 2"/>
          <p:cNvSpPr>
            <a:spLocks noGrp="1"/>
          </p:cNvSpPr>
          <p:nvPr>
            <p:ph idx="1"/>
          </p:nvPr>
        </p:nvSpPr>
        <p:spPr>
          <a:xfrm>
            <a:off x="103239" y="1408476"/>
            <a:ext cx="8996311" cy="4233863"/>
          </a:xfrm>
        </p:spPr>
        <p:txBody>
          <a:bodyPr/>
          <a:lstStyle/>
          <a:p>
            <a:pPr lvl="1" eaLnBrk="1" hangingPunct="1"/>
            <a:r>
              <a:rPr lang="en-US" altLang="en-US" dirty="0"/>
              <a:t>Needs to understand the different levels of training</a:t>
            </a:r>
          </a:p>
          <a:p>
            <a:pPr lvl="1" eaLnBrk="1" hangingPunct="1"/>
            <a:r>
              <a:rPr lang="en-US" altLang="en-US" dirty="0"/>
              <a:t>Monitor Council and District websites for upcoming training events</a:t>
            </a:r>
          </a:p>
          <a:p>
            <a:pPr lvl="1" eaLnBrk="1" hangingPunct="1"/>
            <a:r>
              <a:rPr lang="en-US" altLang="en-US" dirty="0"/>
              <a:t>Create and maintain records of training, working with Advancement Coordinator or Membership Chair</a:t>
            </a:r>
          </a:p>
          <a:p>
            <a:pPr lvl="1" eaLnBrk="1" hangingPunct="1"/>
            <a:r>
              <a:rPr lang="en-US" altLang="en-US" dirty="0"/>
              <a:t>Work with Scoutmaster to ensure that NYLT opportunities are made available to youth</a:t>
            </a:r>
          </a:p>
          <a:p>
            <a:pPr lvl="1" eaLnBrk="1" hangingPunct="1"/>
            <a:r>
              <a:rPr lang="en-US" altLang="en-US" dirty="0"/>
              <a:t>YPT Champion</a:t>
            </a:r>
          </a:p>
          <a:p>
            <a:pPr lvl="1" eaLnBrk="1" hangingPunct="1"/>
            <a:r>
              <a:rPr lang="en-US" altLang="en-US" dirty="0"/>
              <a:t>Use membership records to track YPT</a:t>
            </a: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36</a:t>
            </a:fld>
            <a:endParaRPr lang="en-US" altLang="en-US" sz="1000">
              <a:solidFill>
                <a:srgbClr val="95B3D7"/>
              </a:solidFill>
              <a:latin typeface="Helvetica" panose="020B0604020202020204" pitchFamily="34" charset="0"/>
            </a:endParaRPr>
          </a:p>
        </p:txBody>
      </p:sp>
    </p:spTree>
    <p:extLst>
      <p:ext uri="{BB962C8B-B14F-4D97-AF65-F5344CB8AC3E}">
        <p14:creationId xmlns:p14="http://schemas.microsoft.com/office/powerpoint/2010/main" val="17200064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457200" y="1142868"/>
            <a:ext cx="8229600" cy="4233863"/>
          </a:xfrm>
        </p:spPr>
        <p:txBody>
          <a:bodyPr/>
          <a:lstStyle/>
          <a:p>
            <a:pPr algn="ctr" eaLnBrk="1" hangingPunct="1">
              <a:buFont typeface="Arial" panose="020B0604020202020204" pitchFamily="34" charset="0"/>
              <a:buNone/>
            </a:pPr>
            <a:r>
              <a:rPr lang="en-US" altLang="en-US" dirty="0">
                <a:latin typeface="Helvetica" panose="020B0604020202020204" pitchFamily="34" charset="0"/>
                <a:ea typeface="ヒラギノ角ゴ Pro W3" charset="-128"/>
              </a:rPr>
              <a:t>You have successfully completed</a:t>
            </a:r>
          </a:p>
          <a:p>
            <a:pPr algn="ctr" eaLnBrk="1" hangingPunct="1">
              <a:buFont typeface="Arial" panose="020B0604020202020204" pitchFamily="34" charset="0"/>
              <a:buNone/>
            </a:pPr>
            <a:r>
              <a:rPr lang="en-US" altLang="en-US" dirty="0">
                <a:latin typeface="Helvetica" panose="020B0604020202020204" pitchFamily="34" charset="0"/>
                <a:ea typeface="ヒラギノ角ゴ Pro W3" charset="-128"/>
              </a:rPr>
              <a:t>the Troop Committee Challenge!</a:t>
            </a:r>
          </a:p>
          <a:p>
            <a:pPr algn="ct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algn="ct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algn="ct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algn="ct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algn="ct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algn="ct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algn="ctr" eaLnBrk="1" hangingPunct="1">
              <a:buFont typeface="Arial" panose="020B0604020202020204" pitchFamily="34" charset="0"/>
              <a:buNone/>
            </a:pPr>
            <a:r>
              <a:rPr lang="en-US" altLang="en-US" sz="1600" b="0" dirty="0">
                <a:latin typeface="Helvetica" panose="020B0604020202020204" pitchFamily="34" charset="0"/>
                <a:ea typeface="ヒラギノ角ゴ Pro W3" charset="-128"/>
              </a:rPr>
              <a:t>FACT: (in 2012…)</a:t>
            </a:r>
          </a:p>
          <a:p>
            <a:pPr algn="ctr" eaLnBrk="1" hangingPunct="1">
              <a:buFont typeface="Arial" panose="020B0604020202020204" pitchFamily="34" charset="0"/>
              <a:buNone/>
            </a:pPr>
            <a:r>
              <a:rPr lang="en-US" altLang="en-US" sz="1600" b="0" dirty="0">
                <a:latin typeface="Helvetica" panose="020B0604020202020204" pitchFamily="34" charset="0"/>
                <a:ea typeface="ヒラギノ角ゴ Pro W3" charset="-128"/>
              </a:rPr>
              <a:t>Nearly 1.2 million volunteers donate an average of 20 hours per month to the BSA, </a:t>
            </a:r>
            <a:r>
              <a:rPr lang="en-US" altLang="en-US" sz="1600" b="0" dirty="0" err="1">
                <a:latin typeface="Helvetica" panose="020B0604020202020204" pitchFamily="34" charset="0"/>
                <a:ea typeface="ヒラギノ角ゴ Pro W3" charset="-128"/>
              </a:rPr>
              <a:t>totalling</a:t>
            </a:r>
            <a:r>
              <a:rPr lang="en-US" altLang="en-US" sz="1600" b="0" dirty="0">
                <a:latin typeface="Helvetica" panose="020B0604020202020204" pitchFamily="34" charset="0"/>
                <a:ea typeface="ヒラギノ角ゴ Pro W3" charset="-128"/>
              </a:rPr>
              <a:t> 280 million hours of time during the year.</a:t>
            </a:r>
          </a:p>
          <a:p>
            <a:pPr algn="ctr" eaLnBrk="1" hangingPunct="1">
              <a:buFont typeface="Arial" panose="020B0604020202020204" pitchFamily="34" charset="0"/>
              <a:buNone/>
            </a:pPr>
            <a:r>
              <a:rPr lang="en-US" altLang="en-US" sz="1600" dirty="0">
                <a:latin typeface="Helvetica" panose="020B0604020202020204" pitchFamily="34" charset="0"/>
                <a:ea typeface="ヒラギノ角ゴ Pro W3" charset="-128"/>
              </a:rPr>
              <a:t>THANK YOU!</a:t>
            </a:r>
          </a:p>
          <a:p>
            <a:pPr algn="ct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lvl="2" algn="ctr" eaLnBrk="1" hangingPunct="1"/>
            <a:endParaRPr lang="en-US" altLang="en-US" dirty="0">
              <a:latin typeface="Helvetica" panose="020B0604020202020204" pitchFamily="34" charset="0"/>
              <a:ea typeface="ヒラギノ角ゴ Pro W3" charset="-128"/>
            </a:endParaRPr>
          </a:p>
        </p:txBody>
      </p:sp>
      <p:sp>
        <p:nvSpPr>
          <p:cNvPr id="12289" name="Title 1"/>
          <p:cNvSpPr>
            <a:spLocks noGrp="1"/>
          </p:cNvSpPr>
          <p:nvPr>
            <p:ph type="title"/>
          </p:nvPr>
        </p:nvSpPr>
        <p:spPr>
          <a:xfrm>
            <a:off x="1566863" y="274638"/>
            <a:ext cx="7339631" cy="1143000"/>
          </a:xfrm>
        </p:spPr>
        <p:txBody>
          <a:bodyPr/>
          <a:lstStyle/>
          <a:p>
            <a:pPr eaLnBrk="1" hangingPunct="1"/>
            <a:r>
              <a:rPr lang="en-US" altLang="en-US" dirty="0">
                <a:latin typeface="Helvetica" panose="020B0604020202020204" pitchFamily="34" charset="0"/>
                <a:ea typeface="ヒラギノ角ゴ Pro W3" charset="-128"/>
              </a:rPr>
              <a:t>Congratulations!</a:t>
            </a:r>
          </a:p>
        </p:txBody>
      </p:sp>
      <p:sp>
        <p:nvSpPr>
          <p:cNvPr id="12291"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Grande" charset="0"/>
                <a:ea typeface="ヒラギノ角ゴ Pro W3" charset="-128"/>
              </a:defRPr>
            </a:lvl1pPr>
            <a:lvl2pPr marL="742950" indent="-285750" eaLnBrk="0" hangingPunct="0">
              <a:defRPr sz="2400">
                <a:solidFill>
                  <a:schemeClr val="tx1"/>
                </a:solidFill>
                <a:latin typeface="Lucida Grande" charset="0"/>
                <a:ea typeface="ヒラギノ角ゴ Pro W3" charset="-128"/>
              </a:defRPr>
            </a:lvl2pPr>
            <a:lvl3pPr marL="1143000" indent="-228600" eaLnBrk="0" hangingPunct="0">
              <a:defRPr sz="2400">
                <a:solidFill>
                  <a:schemeClr val="tx1"/>
                </a:solidFill>
                <a:latin typeface="Lucida Grande" charset="0"/>
                <a:ea typeface="ヒラギノ角ゴ Pro W3" charset="-128"/>
              </a:defRPr>
            </a:lvl3pPr>
            <a:lvl4pPr marL="1600200" indent="-228600" eaLnBrk="0" hangingPunct="0">
              <a:defRPr sz="2400">
                <a:solidFill>
                  <a:schemeClr val="tx1"/>
                </a:solidFill>
                <a:latin typeface="Lucida Grande" charset="0"/>
                <a:ea typeface="ヒラギノ角ゴ Pro W3" charset="-128"/>
              </a:defRPr>
            </a:lvl4pPr>
            <a:lvl5pPr marL="2057400" indent="-228600" eaLnBrk="0" hangingPunct="0">
              <a:defRPr sz="2400">
                <a:solidFill>
                  <a:schemeClr val="tx1"/>
                </a:solidFill>
                <a:latin typeface="Lucida Grande"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Lucida Grande"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Lucida Grande"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Lucida Grande"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Lucida Grande" charset="0"/>
                <a:ea typeface="ヒラギノ角ゴ Pro W3" charset="-128"/>
              </a:defRPr>
            </a:lvl9pPr>
          </a:lstStyle>
          <a:p>
            <a:pPr eaLnBrk="1" hangingPunct="1"/>
            <a:fld id="{10F72D15-881F-47F0-ADC0-B710820154C7}" type="slidenum">
              <a:rPr lang="en-US" altLang="en-US" sz="1000">
                <a:solidFill>
                  <a:srgbClr val="95B3D7"/>
                </a:solidFill>
                <a:latin typeface="Helvetica" panose="020B0604020202020204" pitchFamily="34" charset="0"/>
              </a:rPr>
              <a:pPr eaLnBrk="1" hangingPunct="1"/>
              <a:t>37</a:t>
            </a:fld>
            <a:endParaRPr lang="en-US" altLang="en-US" sz="1000">
              <a:solidFill>
                <a:srgbClr val="95B3D7"/>
              </a:solidFill>
              <a:latin typeface="Helvetica" panose="020B0604020202020204" pitchFamily="34" charset="0"/>
            </a:endParaRPr>
          </a:p>
        </p:txBody>
      </p:sp>
      <p:pic>
        <p:nvPicPr>
          <p:cNvPr id="11266" name="Picture 2" descr="https://5a6a246dfe17a1aac1cd-b99970780ce78ebdd694d83e551ef810.ssl.cf1.rackcdn.com/orgheaders/909/tcc.jpg"/>
          <p:cNvPicPr>
            <a:picLocks noChangeAspect="1" noChangeArrowheads="1"/>
          </p:cNvPicPr>
          <p:nvPr/>
        </p:nvPicPr>
        <p:blipFill rotWithShape="1">
          <a:blip r:embed="rId2">
            <a:extLst>
              <a:ext uri="{28A0092B-C50C-407E-A947-70E740481C1C}">
                <a14:useLocalDpi xmlns:a14="http://schemas.microsoft.com/office/drawing/2010/main" val="0"/>
              </a:ext>
            </a:extLst>
          </a:blip>
          <a:srcRect t="11231"/>
          <a:stretch/>
        </p:blipFill>
        <p:spPr bwMode="auto">
          <a:xfrm>
            <a:off x="2822578" y="2158427"/>
            <a:ext cx="3498844" cy="22877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9480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2F7DB-1628-433A-8CF9-6D9F98A816F4}"/>
              </a:ext>
            </a:extLst>
          </p:cNvPr>
          <p:cNvSpPr>
            <a:spLocks noGrp="1"/>
          </p:cNvSpPr>
          <p:nvPr>
            <p:ph type="title"/>
          </p:nvPr>
        </p:nvSpPr>
        <p:spPr/>
        <p:txBody>
          <a:bodyPr/>
          <a:lstStyle/>
          <a:p>
            <a:r>
              <a:rPr lang="en-US" dirty="0"/>
              <a:t>Acknowledgements</a:t>
            </a:r>
          </a:p>
        </p:txBody>
      </p:sp>
      <p:sp>
        <p:nvSpPr>
          <p:cNvPr id="3" name="Content Placeholder 2">
            <a:extLst>
              <a:ext uri="{FF2B5EF4-FFF2-40B4-BE49-F238E27FC236}">
                <a16:creationId xmlns:a16="http://schemas.microsoft.com/office/drawing/2014/main" id="{0F77011A-873C-4050-A92A-2A05E7E008C0}"/>
              </a:ext>
            </a:extLst>
          </p:cNvPr>
          <p:cNvSpPr>
            <a:spLocks noGrp="1"/>
          </p:cNvSpPr>
          <p:nvPr>
            <p:ph idx="1"/>
          </p:nvPr>
        </p:nvSpPr>
        <p:spPr>
          <a:xfrm>
            <a:off x="491490" y="1600201"/>
            <a:ext cx="7143750" cy="4234338"/>
          </a:xfrm>
        </p:spPr>
        <p:txBody>
          <a:bodyPr/>
          <a:lstStyle/>
          <a:p>
            <a:pPr marL="0" indent="0">
              <a:buNone/>
            </a:pPr>
            <a:r>
              <a:rPr lang="en-US" sz="2000" b="0" dirty="0"/>
              <a:t>I would like to thank </a:t>
            </a:r>
            <a:r>
              <a:rPr lang="en-US" altLang="en-US" sz="2000" b="0" dirty="0">
                <a:latin typeface="Helvetica" panose="020B0604020202020204" pitchFamily="34" charset="0"/>
                <a:ea typeface="ヒラギノ角ゴ Pro W3" charset="-128"/>
              </a:rPr>
              <a:t>Paul Schindler of Troop 570. This presentation is based on the one he created for PTC 2015. </a:t>
            </a:r>
          </a:p>
          <a:p>
            <a:pPr marL="0" indent="0">
              <a:buNone/>
            </a:pPr>
            <a:r>
              <a:rPr lang="en-US" altLang="en-US" sz="2000" b="0" dirty="0">
                <a:latin typeface="Helvetica" panose="020B0604020202020204" pitchFamily="34" charset="0"/>
                <a:ea typeface="ヒラギノ角ゴ Pro W3" charset="-128"/>
              </a:rPr>
              <a:t>I have updated it with a few bits of new information and adjusted it for my opinions and experiences.</a:t>
            </a:r>
          </a:p>
          <a:p>
            <a:pPr marL="0" indent="0">
              <a:buNone/>
            </a:pPr>
            <a:endParaRPr lang="en-US" sz="2000" b="0" dirty="0"/>
          </a:p>
          <a:p>
            <a:pPr marL="0" indent="0">
              <a:buNone/>
            </a:pPr>
            <a:r>
              <a:rPr lang="en-US" sz="2000" b="0" dirty="0"/>
              <a:t>Yours in Scouting,</a:t>
            </a:r>
          </a:p>
          <a:p>
            <a:pPr marL="0" indent="0">
              <a:buNone/>
            </a:pPr>
            <a:r>
              <a:rPr lang="en-US" sz="2000" b="0" dirty="0"/>
              <a:t>Sean Wheeler</a:t>
            </a:r>
          </a:p>
        </p:txBody>
      </p:sp>
      <p:sp>
        <p:nvSpPr>
          <p:cNvPr id="4" name="Slide Number Placeholder 3">
            <a:extLst>
              <a:ext uri="{FF2B5EF4-FFF2-40B4-BE49-F238E27FC236}">
                <a16:creationId xmlns:a16="http://schemas.microsoft.com/office/drawing/2014/main" id="{46620BCC-189B-493E-A0FF-B7CCA212AE04}"/>
              </a:ext>
            </a:extLst>
          </p:cNvPr>
          <p:cNvSpPr>
            <a:spLocks noGrp="1"/>
          </p:cNvSpPr>
          <p:nvPr>
            <p:ph type="sldNum" sz="quarter" idx="10"/>
          </p:nvPr>
        </p:nvSpPr>
        <p:spPr/>
        <p:txBody>
          <a:bodyPr/>
          <a:lstStyle/>
          <a:p>
            <a:fld id="{CA634190-7E7C-44B0-9F77-6DE91733625C}" type="slidenum">
              <a:rPr lang="en-US" altLang="en-US" smtClean="0"/>
              <a:pPr/>
              <a:t>38</a:t>
            </a:fld>
            <a:endParaRPr lang="en-US" altLang="en-US"/>
          </a:p>
        </p:txBody>
      </p:sp>
    </p:spTree>
    <p:extLst>
      <p:ext uri="{BB962C8B-B14F-4D97-AF65-F5344CB8AC3E}">
        <p14:creationId xmlns:p14="http://schemas.microsoft.com/office/powerpoint/2010/main" val="789567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999</TotalTime>
  <Words>3626</Words>
  <Application>Microsoft Office PowerPoint</Application>
  <PresentationFormat>On-screen Show (4:3)</PresentationFormat>
  <Paragraphs>572</Paragraphs>
  <Slides>38</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Calibri</vt:lpstr>
      <vt:lpstr>Helvetica</vt:lpstr>
      <vt:lpstr>Lucida Grande</vt:lpstr>
      <vt:lpstr>ヒラギノ角ゴ Pro W3</vt:lpstr>
      <vt:lpstr>Office Theme</vt:lpstr>
      <vt:lpstr>PTC 2018 – Session 105 Troop Committee Challenge PLUS</vt:lpstr>
      <vt:lpstr>Welcome!</vt:lpstr>
      <vt:lpstr>Agenda</vt:lpstr>
      <vt:lpstr>Introductions</vt:lpstr>
      <vt:lpstr>Introductions</vt:lpstr>
      <vt:lpstr>Introductions</vt:lpstr>
      <vt:lpstr>The Mission of Scouting</vt:lpstr>
      <vt:lpstr>The Aims of Scouting</vt:lpstr>
      <vt:lpstr>Methods of Scouting</vt:lpstr>
      <vt:lpstr>Structure of Scouting Organization Administrative</vt:lpstr>
      <vt:lpstr>Troop Committee Chartered Organization Representative</vt:lpstr>
      <vt:lpstr>Structure of Scouting Organization The Troop</vt:lpstr>
      <vt:lpstr>Structure of Scouting Organization The Troop</vt:lpstr>
      <vt:lpstr>Role of the Troop Committee</vt:lpstr>
      <vt:lpstr>Role of the Troop Committee</vt:lpstr>
      <vt:lpstr>Troop Committee Ground Rules</vt:lpstr>
      <vt:lpstr>Troop Committee Troop Committee Chairperson</vt:lpstr>
      <vt:lpstr>Troop Committee Troop Secretary</vt:lpstr>
      <vt:lpstr>Troop Committee Troop Treasurer</vt:lpstr>
      <vt:lpstr>Troop Committee Troop Advancement Chair </vt:lpstr>
      <vt:lpstr>Troop Committee Troop Equipment Coordinator</vt:lpstr>
      <vt:lpstr>Troop Committee Troop Outdoor / Activities Chair</vt:lpstr>
      <vt:lpstr>Troop Committee Troop Membership Chair</vt:lpstr>
      <vt:lpstr>Troop Committee Troop Training Chair</vt:lpstr>
      <vt:lpstr>Troop Committee Troop Chaplain</vt:lpstr>
      <vt:lpstr>Troop Committee Other Positions…</vt:lpstr>
      <vt:lpstr>Selecting &amp; Retaining  Adult Leaders</vt:lpstr>
      <vt:lpstr>Group Discussion and Experiences</vt:lpstr>
      <vt:lpstr>IMHO Committee Chairperson</vt:lpstr>
      <vt:lpstr>IMHO Committee Chairperson (cont.)</vt:lpstr>
      <vt:lpstr>IMHO Treasurer</vt:lpstr>
      <vt:lpstr>IMHO Treasurer (cont.)</vt:lpstr>
      <vt:lpstr>IMHO Outdoor / Activities Coordinator</vt:lpstr>
      <vt:lpstr>IMHO Advancement Coordinator</vt:lpstr>
      <vt:lpstr>IMHO Equipment coordinator</vt:lpstr>
      <vt:lpstr>IMHO Training Coordinator</vt:lpstr>
      <vt:lpstr>Congratulations!</vt:lpstr>
      <vt:lpstr>Acknowledgements</vt:lpstr>
    </vt:vector>
  </TitlesOfParts>
  <Company>Boy Scouts of America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 Morrow</dc:creator>
  <cp:lastModifiedBy>Sean Wheeler</cp:lastModifiedBy>
  <cp:revision>86</cp:revision>
  <cp:lastPrinted>2015-10-15T04:41:10Z</cp:lastPrinted>
  <dcterms:created xsi:type="dcterms:W3CDTF">2011-01-11T15:53:32Z</dcterms:created>
  <dcterms:modified xsi:type="dcterms:W3CDTF">2018-10-19T17:42:16Z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sewhee@microsoft.com</vt:lpwstr>
  </property>
  <property fmtid="{D5CDD505-2E9C-101B-9397-08002B2CF9AE}" pid="5" name="MSIP_Label_f42aa342-8706-4288-bd11-ebb85995028c_SetDate">
    <vt:lpwstr>2018-10-06T23:26:48.7935250Z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Extended_MSFT_Method">
    <vt:lpwstr>Automatic</vt:lpwstr>
  </property>
  <property fmtid="{D5CDD505-2E9C-101B-9397-08002B2CF9AE}" pid="9" name="Sensitivity">
    <vt:lpwstr>General</vt:lpwstr>
  </property>
</Properties>
</file>