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61" r:id="rId4"/>
    <p:sldId id="260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59" r:id="rId15"/>
  </p:sldIdLst>
  <p:sldSz cx="12192000" cy="6858000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4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7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8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3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72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29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8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0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6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0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4278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5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198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09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44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64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sc.ch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sc.ch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iscoutfoundation.org/en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donate.scout.org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sc.c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/>
          <a:lstStyle/>
          <a:p>
            <a:pPr algn="ctr"/>
            <a:r>
              <a:rPr lang="en-US" sz="7200" dirty="0" smtClean="0"/>
              <a:t>International Scouting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8167" y="3961933"/>
            <a:ext cx="7766936" cy="394167"/>
          </a:xfrm>
        </p:spPr>
        <p:txBody>
          <a:bodyPr/>
          <a:lstStyle/>
          <a:p>
            <a:pPr algn="ctr"/>
            <a:r>
              <a:rPr lang="en-US" b="1" dirty="0" smtClean="0"/>
              <a:t>#317 Audrey Oakes – Instructor/Guide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035" y="44577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5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80966" cy="2895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it? Why take part?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b="1" dirty="0">
                <a:solidFill>
                  <a:schemeClr val="tx1"/>
                </a:solidFill>
              </a:rPr>
              <a:t>WOSM – World Organization of the Scout </a:t>
            </a:r>
            <a:r>
              <a:rPr lang="en-US" sz="2700" b="1" dirty="0" smtClean="0">
                <a:solidFill>
                  <a:schemeClr val="tx1"/>
                </a:solidFill>
              </a:rPr>
              <a:t>Movement</a:t>
            </a:r>
            <a:r>
              <a:rPr lang="en-US" sz="3100" b="1" dirty="0" smtClean="0">
                <a:solidFill>
                  <a:schemeClr val="tx1"/>
                </a:solidFill>
              </a:rPr>
              <a:t/>
            </a:r>
            <a:br>
              <a:rPr lang="en-US" sz="3100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170 – NSO Member Countries - 50 Million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3505200"/>
            <a:ext cx="7918751" cy="2704307"/>
          </a:xfrm>
        </p:spPr>
      </p:pic>
    </p:spTree>
    <p:extLst>
      <p:ext uri="{BB962C8B-B14F-4D97-AF65-F5344CB8AC3E}">
        <p14:creationId xmlns:p14="http://schemas.microsoft.com/office/powerpoint/2010/main" val="321378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How? </a:t>
            </a:r>
            <a:br>
              <a:rPr lang="en-US" dirty="0" smtClean="0"/>
            </a:br>
            <a:r>
              <a:rPr lang="en-US" dirty="0" smtClean="0"/>
              <a:t>Largest non-formal educational movement in the world serving 50 million!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Educating young people to play a constructive role in society</a:t>
            </a:r>
          </a:p>
          <a:p>
            <a:r>
              <a:rPr lang="en-US" sz="3600" dirty="0" smtClean="0"/>
              <a:t>*Involving *Exciting *Empowering</a:t>
            </a:r>
          </a:p>
          <a:p>
            <a:r>
              <a:rPr lang="en-US" sz="3600" dirty="0" smtClean="0"/>
              <a:t>A social force for positive change </a:t>
            </a:r>
          </a:p>
          <a:p>
            <a:r>
              <a:rPr lang="en-US" sz="3600" dirty="0" smtClean="0"/>
              <a:t>A culture of peace</a:t>
            </a:r>
          </a:p>
          <a:p>
            <a:r>
              <a:rPr lang="en-US" sz="3600" dirty="0" smtClean="0"/>
              <a:t>A constructive contribution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6926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Worlds Largest non-formal education movement – serving 50 Million!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68" y="2336800"/>
            <a:ext cx="6904355" cy="2679700"/>
          </a:xfrm>
        </p:spPr>
      </p:pic>
    </p:spTree>
    <p:extLst>
      <p:ext uri="{BB962C8B-B14F-4D97-AF65-F5344CB8AC3E}">
        <p14:creationId xmlns:p14="http://schemas.microsoft.com/office/powerpoint/2010/main" val="1577963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why – what is yours?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194" y="2387600"/>
            <a:ext cx="7105650" cy="3499644"/>
          </a:xfrm>
        </p:spPr>
      </p:pic>
    </p:spTree>
    <p:extLst>
      <p:ext uri="{BB962C8B-B14F-4D97-AF65-F5344CB8AC3E}">
        <p14:creationId xmlns:p14="http://schemas.microsoft.com/office/powerpoint/2010/main" val="333571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&amp; Individual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1601"/>
            <a:ext cx="8596668" cy="46697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World Events- Contingent or Staffing (IST)</a:t>
            </a:r>
          </a:p>
          <a:p>
            <a:pPr lvl="1"/>
            <a:r>
              <a:rPr lang="en-US" dirty="0" smtClean="0"/>
              <a:t>Jamborees – youth 14 up to 18 during event</a:t>
            </a:r>
          </a:p>
          <a:p>
            <a:pPr lvl="1"/>
            <a:r>
              <a:rPr lang="en-US" dirty="0" smtClean="0"/>
              <a:t>Moots – youth 18- 26 – Rover ages</a:t>
            </a:r>
          </a:p>
          <a:p>
            <a:pPr lvl="1"/>
            <a:r>
              <a:rPr lang="en-US" dirty="0" smtClean="0"/>
              <a:t>IST – 18+</a:t>
            </a:r>
          </a:p>
          <a:p>
            <a:r>
              <a:rPr lang="en-US" dirty="0" smtClean="0"/>
              <a:t>Region Events – Contingent or Staffing (IST)</a:t>
            </a:r>
          </a:p>
          <a:p>
            <a:r>
              <a:rPr lang="en-US" dirty="0" smtClean="0"/>
              <a:t>National Events – meet International Scouts – Jamboree 2021, </a:t>
            </a:r>
            <a:r>
              <a:rPr lang="en-US" b="1" dirty="0" smtClean="0"/>
              <a:t>VenturingFest 6/28- July 3rd</a:t>
            </a:r>
          </a:p>
          <a:p>
            <a:r>
              <a:rPr lang="en-US" dirty="0" smtClean="0"/>
              <a:t>Youth – Youth Ambassador, Camp Staff, International Leadership Training</a:t>
            </a:r>
          </a:p>
          <a:p>
            <a:r>
              <a:rPr lang="en-US" dirty="0"/>
              <a:t>Council – International Camp Staff hosts, International Committee</a:t>
            </a:r>
          </a:p>
          <a:p>
            <a:r>
              <a:rPr lang="en-US" dirty="0" err="1" smtClean="0"/>
              <a:t>Kandersteg</a:t>
            </a:r>
            <a:r>
              <a:rPr lang="en-US" dirty="0" smtClean="0"/>
              <a:t> - </a:t>
            </a:r>
            <a:r>
              <a:rPr lang="en-US" dirty="0">
                <a:hlinkClick r:id="rId2"/>
              </a:rPr>
              <a:t>https://www.kisc.ch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International Scout Center, Switzerland</a:t>
            </a:r>
          </a:p>
          <a:p>
            <a:r>
              <a:rPr lang="en-US" dirty="0" smtClean="0"/>
              <a:t>World Scarf Day – August 1</a:t>
            </a:r>
            <a:r>
              <a:rPr lang="en-US" baseline="30000" dirty="0" smtClean="0"/>
              <a:t>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JOTI/JOTA – now! 3</a:t>
            </a:r>
            <a:r>
              <a:rPr lang="en-US" baseline="30000" dirty="0" smtClean="0"/>
              <a:t>rd</a:t>
            </a:r>
            <a:r>
              <a:rPr lang="en-US" dirty="0" smtClean="0"/>
              <a:t> full weekend in October yearly</a:t>
            </a:r>
          </a:p>
          <a:p>
            <a:r>
              <a:rPr lang="en-US" dirty="0" smtClean="0"/>
              <a:t>Messengers of Peace projects - ongoing </a:t>
            </a:r>
          </a:p>
        </p:txBody>
      </p:sp>
    </p:spTree>
    <p:extLst>
      <p:ext uri="{BB962C8B-B14F-4D97-AF65-F5344CB8AC3E}">
        <p14:creationId xmlns:p14="http://schemas.microsoft.com/office/powerpoint/2010/main" val="4996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54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54" y="1041400"/>
            <a:ext cx="4157046" cy="5486400"/>
          </a:xfrm>
        </p:spPr>
      </p:pic>
    </p:spTree>
    <p:extLst>
      <p:ext uri="{BB962C8B-B14F-4D97-AF65-F5344CB8AC3E}">
        <p14:creationId xmlns:p14="http://schemas.microsoft.com/office/powerpoint/2010/main" val="390907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434" y="203200"/>
            <a:ext cx="8596668" cy="1320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05" y="203200"/>
            <a:ext cx="4906793" cy="6348412"/>
          </a:xfrm>
        </p:spPr>
      </p:pic>
    </p:spTree>
    <p:extLst>
      <p:ext uri="{BB962C8B-B14F-4D97-AF65-F5344CB8AC3E}">
        <p14:creationId xmlns:p14="http://schemas.microsoft.com/office/powerpoint/2010/main" val="1841623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05" y="166688"/>
            <a:ext cx="5171826" cy="6691312"/>
          </a:xfrm>
        </p:spPr>
      </p:pic>
    </p:spTree>
    <p:extLst>
      <p:ext uri="{BB962C8B-B14F-4D97-AF65-F5344CB8AC3E}">
        <p14:creationId xmlns:p14="http://schemas.microsoft.com/office/powerpoint/2010/main" val="404312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005" y="-10319"/>
            <a:ext cx="5308638" cy="6868319"/>
          </a:xfrm>
        </p:spPr>
      </p:pic>
    </p:spTree>
    <p:extLst>
      <p:ext uri="{BB962C8B-B14F-4D97-AF65-F5344CB8AC3E}">
        <p14:creationId xmlns:p14="http://schemas.microsoft.com/office/powerpoint/2010/main" val="236343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05" y="116681"/>
            <a:ext cx="5210477" cy="6741319"/>
          </a:xfrm>
        </p:spPr>
      </p:pic>
    </p:spTree>
    <p:extLst>
      <p:ext uri="{BB962C8B-B14F-4D97-AF65-F5344CB8AC3E}">
        <p14:creationId xmlns:p14="http://schemas.microsoft.com/office/powerpoint/2010/main" val="191439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2141160"/>
            <a:ext cx="6096000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6600" y="571500"/>
            <a:ext cx="6989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 </a:t>
            </a:r>
            <a:r>
              <a:rPr lang="en-US" sz="2400" dirty="0" err="1" smtClean="0">
                <a:hlinkClick r:id="rId3"/>
              </a:rPr>
              <a:t>Kandersteg</a:t>
            </a:r>
            <a:r>
              <a:rPr lang="en-US" sz="2400" dirty="0" smtClean="0">
                <a:hlinkClick r:id="rId3"/>
              </a:rPr>
              <a:t> International Scout Center</a:t>
            </a:r>
          </a:p>
          <a:p>
            <a:r>
              <a:rPr lang="en-US" sz="2400" dirty="0" smtClean="0">
                <a:hlinkClick r:id="rId3"/>
              </a:rPr>
              <a:t>https</a:t>
            </a:r>
            <a:r>
              <a:rPr lang="en-US" sz="2400" dirty="0">
                <a:hlinkClick r:id="rId3"/>
              </a:rPr>
              <a:t>://www.kisc.ch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*Stay as a unit *Stay as an individual </a:t>
            </a:r>
          </a:p>
          <a:p>
            <a:r>
              <a:rPr lang="en-US" sz="2400" dirty="0" smtClean="0"/>
              <a:t>*Staff- Pinkies * Rover Week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8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Providing Scouting to those with few resources:</a:t>
            </a:r>
            <a:endParaRPr lang="en-US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902761" y="2124472"/>
            <a:ext cx="4185623" cy="437792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https://www.iscoutfoundation.org/en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Order of the Condor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48" y="1295797"/>
            <a:ext cx="2762250" cy="165735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810483" y="1181101"/>
            <a:ext cx="4741417" cy="878680"/>
          </a:xfrm>
        </p:spPr>
        <p:txBody>
          <a:bodyPr/>
          <a:lstStyle/>
          <a:p>
            <a:r>
              <a:rPr lang="en-US" dirty="0" smtClean="0"/>
              <a:t>WOSM/World Scout Foundation</a:t>
            </a:r>
          </a:p>
          <a:p>
            <a:r>
              <a:rPr lang="en-US" dirty="0"/>
              <a:t>https://youtu.be/sXtFSnuKmsA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5088384" y="2059781"/>
            <a:ext cx="4185618" cy="3981582"/>
          </a:xfrm>
        </p:spPr>
        <p:txBody>
          <a:bodyPr/>
          <a:lstStyle/>
          <a:p>
            <a:r>
              <a:rPr lang="en-US" dirty="0"/>
              <a:t>Scout Donation </a:t>
            </a:r>
            <a:r>
              <a:rPr lang="en-US" dirty="0" smtClean="0"/>
              <a:t>Platform </a:t>
            </a:r>
            <a:r>
              <a:rPr lang="en-US" dirty="0">
                <a:hlinkClick r:id="rId4"/>
              </a:rPr>
              <a:t>https://donate.scout.org/</a:t>
            </a:r>
            <a:endParaRPr lang="en-US" dirty="0"/>
          </a:p>
          <a:p>
            <a:r>
              <a:rPr lang="en-US" dirty="0" err="1" smtClean="0"/>
              <a:t>Bangledesh</a:t>
            </a:r>
            <a:r>
              <a:rPr lang="en-US" dirty="0" smtClean="0"/>
              <a:t> Scouts – street </a:t>
            </a:r>
            <a:r>
              <a:rPr lang="en-US" dirty="0" err="1" smtClean="0"/>
              <a:t>children..Ticket</a:t>
            </a:r>
            <a:r>
              <a:rPr lang="en-US" dirty="0" smtClean="0"/>
              <a:t> to Life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425" y="3530600"/>
            <a:ext cx="3213100" cy="3213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86" y="3124328"/>
            <a:ext cx="2180340" cy="218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98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to know: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5101"/>
            <a:ext cx="8596668" cy="4606262"/>
          </a:xfrm>
        </p:spPr>
        <p:txBody>
          <a:bodyPr/>
          <a:lstStyle/>
          <a:p>
            <a:r>
              <a:rPr lang="en-US" sz="2400" dirty="0" smtClean="0"/>
              <a:t>Scouting.org/international – BSA international department website page</a:t>
            </a:r>
          </a:p>
          <a:p>
            <a:r>
              <a:rPr lang="en-US" sz="2400" dirty="0" smtClean="0"/>
              <a:t>Scout.org - WOSM</a:t>
            </a:r>
          </a:p>
          <a:p>
            <a:r>
              <a:rPr lang="en-US" sz="2400" dirty="0" smtClean="0"/>
              <a:t>International BSA -Facebook page, current updates</a:t>
            </a:r>
          </a:p>
          <a:p>
            <a:r>
              <a:rPr lang="en-US" sz="2400" dirty="0"/>
              <a:t>World Organization of the Scout Movement </a:t>
            </a:r>
            <a:r>
              <a:rPr lang="en-US" sz="2400" dirty="0" smtClean="0"/>
              <a:t>– WOSM – Facebook page, current</a:t>
            </a:r>
          </a:p>
          <a:p>
            <a:r>
              <a:rPr lang="en-US" sz="2400" dirty="0" err="1"/>
              <a:t>Kandersteg</a:t>
            </a:r>
            <a:r>
              <a:rPr lang="en-US" sz="2400" dirty="0"/>
              <a:t> - </a:t>
            </a:r>
            <a:r>
              <a:rPr lang="en-US" sz="2400" dirty="0">
                <a:hlinkClick r:id="rId2"/>
              </a:rPr>
              <a:t>https://www.kisc.ch/</a:t>
            </a:r>
            <a:r>
              <a:rPr lang="en-US" sz="2400" dirty="0"/>
              <a:t> International Scout Center, Switzerland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16990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283</Words>
  <Application>Microsoft Office PowerPoint</Application>
  <PresentationFormat>Widescreen</PresentationFormat>
  <Paragraphs>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International Scouting</vt:lpstr>
      <vt:lpstr>What is it? Why take part?  WOSM – World Organization of the Scout Movement  170 – NSO Member Countries - 50 Million   </vt:lpstr>
      <vt:lpstr>How?  Largest non-formal educational movement in the world serving 50 million!</vt:lpstr>
      <vt:lpstr>Worlds Largest non-formal education movement – serving 50 Million!</vt:lpstr>
      <vt:lpstr>My why – what is yours?</vt:lpstr>
      <vt:lpstr>Unit &amp; Individual Involvement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Providing Scouting to those with few resources:</vt:lpstr>
      <vt:lpstr>Resources to know: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Scouting</dc:title>
  <dc:creator>Audrey Oakes</dc:creator>
  <cp:lastModifiedBy>Audrey Oakes</cp:lastModifiedBy>
  <cp:revision>30</cp:revision>
  <cp:lastPrinted>2019-10-18T21:42:05Z</cp:lastPrinted>
  <dcterms:created xsi:type="dcterms:W3CDTF">2019-10-18T18:26:55Z</dcterms:created>
  <dcterms:modified xsi:type="dcterms:W3CDTF">2019-10-19T01:18:36Z</dcterms:modified>
</cp:coreProperties>
</file>