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256" r:id="rId2"/>
    <p:sldId id="260" r:id="rId3"/>
    <p:sldId id="261" r:id="rId4"/>
    <p:sldId id="274" r:id="rId5"/>
    <p:sldId id="278" r:id="rId6"/>
    <p:sldId id="268" r:id="rId7"/>
    <p:sldId id="264" r:id="rId8"/>
    <p:sldId id="265" r:id="rId9"/>
    <p:sldId id="266" r:id="rId10"/>
    <p:sldId id="272" r:id="rId11"/>
    <p:sldId id="273" r:id="rId12"/>
    <p:sldId id="276" r:id="rId13"/>
    <p:sldId id="267" r:id="rId14"/>
    <p:sldId id="275" r:id="rId15"/>
    <p:sldId id="269" r:id="rId16"/>
    <p:sldId id="270" r:id="rId17"/>
    <p:sldId id="277" r:id="rId18"/>
    <p:sldId id="263" r:id="rId1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mn-cs"/>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mn-cs"/>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mn-cs"/>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mn-cs"/>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mn-cs"/>
      </a:defRPr>
    </a:lvl5pPr>
    <a:lvl6pPr marL="2286000" algn="l" defTabSz="914400" rtl="0" eaLnBrk="1" latinLnBrk="0" hangingPunct="1">
      <a:defRPr kern="1200">
        <a:solidFill>
          <a:schemeClr val="tx1"/>
        </a:solidFill>
        <a:latin typeface="Lucida Grande" charset="0"/>
        <a:ea typeface="ヒラギノ角ゴ Pro W3" charset="-128"/>
        <a:cs typeface="+mn-cs"/>
      </a:defRPr>
    </a:lvl6pPr>
    <a:lvl7pPr marL="2743200" algn="l" defTabSz="914400" rtl="0" eaLnBrk="1" latinLnBrk="0" hangingPunct="1">
      <a:defRPr kern="1200">
        <a:solidFill>
          <a:schemeClr val="tx1"/>
        </a:solidFill>
        <a:latin typeface="Lucida Grande" charset="0"/>
        <a:ea typeface="ヒラギノ角ゴ Pro W3" charset="-128"/>
        <a:cs typeface="+mn-cs"/>
      </a:defRPr>
    </a:lvl7pPr>
    <a:lvl8pPr marL="3200400" algn="l" defTabSz="914400" rtl="0" eaLnBrk="1" latinLnBrk="0" hangingPunct="1">
      <a:defRPr kern="1200">
        <a:solidFill>
          <a:schemeClr val="tx1"/>
        </a:solidFill>
        <a:latin typeface="Lucida Grande" charset="0"/>
        <a:ea typeface="ヒラギノ角ゴ Pro W3" charset="-128"/>
        <a:cs typeface="+mn-cs"/>
      </a:defRPr>
    </a:lvl8pPr>
    <a:lvl9pPr marL="3657600" algn="l" defTabSz="914400" rtl="0" eaLnBrk="1" latinLnBrk="0" hangingPunct="1">
      <a:defRPr kern="1200">
        <a:solidFill>
          <a:schemeClr val="tx1"/>
        </a:solidFill>
        <a:latin typeface="Lucida Grande"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rek Middelhoven" initials="DM" lastIdx="1" clrIdx="0">
    <p:extLst>
      <p:ext uri="{19B8F6BF-5375-455C-9EA6-DF929625EA0E}">
        <p15:presenceInfo xmlns:p15="http://schemas.microsoft.com/office/powerpoint/2012/main" userId="eb1893777ad9481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070" autoAdjust="0"/>
  </p:normalViewPr>
  <p:slideViewPr>
    <p:cSldViewPr snapToGrid="0" snapToObjects="1" showGuides="1">
      <p:cViewPr varScale="1">
        <p:scale>
          <a:sx n="105" d="100"/>
          <a:sy n="105" d="100"/>
        </p:scale>
        <p:origin x="1980"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E29B3A-919E-4078-9609-3D11FB46296B}"/>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9C6AC680-59A3-41DD-9174-F956C5BB3DC2}"/>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BED07819-FB55-4B9E-8823-229B881AE51A}" type="datetime1">
              <a:rPr lang="en-US" altLang="en-US"/>
              <a:pPr/>
              <a:t>10/19/2019</a:t>
            </a:fld>
            <a:endParaRPr lang="en-US" altLang="en-US"/>
          </a:p>
        </p:txBody>
      </p:sp>
      <p:sp>
        <p:nvSpPr>
          <p:cNvPr id="4" name="Footer Placeholder 3">
            <a:extLst>
              <a:ext uri="{FF2B5EF4-FFF2-40B4-BE49-F238E27FC236}">
                <a16:creationId xmlns:a16="http://schemas.microsoft.com/office/drawing/2014/main" id="{5839ACEF-AD78-421C-93E5-E37520CFE401}"/>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D1D6D8F5-A010-4AA3-8CF4-8176DB52A46E}"/>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D7DBD8F9-0CCB-4011-99D0-A4E66A04DFE2}"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F9EBEA-4B43-4198-B8EB-1D3C3DA6A21D}"/>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8ACB5E31-5EBD-44DC-99DA-7ED35387BB55}"/>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4B73E1A6-E43A-4294-8B3F-7BF8009FB5A7}" type="datetime1">
              <a:rPr lang="en-US" altLang="en-US"/>
              <a:pPr/>
              <a:t>10/19/2019</a:t>
            </a:fld>
            <a:endParaRPr lang="en-US" altLang="en-US"/>
          </a:p>
        </p:txBody>
      </p:sp>
      <p:sp>
        <p:nvSpPr>
          <p:cNvPr id="4" name="Slide Image Placeholder 3">
            <a:extLst>
              <a:ext uri="{FF2B5EF4-FFF2-40B4-BE49-F238E27FC236}">
                <a16:creationId xmlns:a16="http://schemas.microsoft.com/office/drawing/2014/main" id="{CAA96EAE-8A23-49B7-A582-00459887F310}"/>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4A562801-7937-4B18-B104-66D4B27B27E0}"/>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AA16C4D-D5A3-4B34-94C0-51FD76840971}"/>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ECDB1C50-C91A-4879-AB42-F8ED8BE93E7B}"/>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D61E885-B693-48F1-B684-CF2D62727977}"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Knives</a:t>
            </a:r>
            <a:endParaRPr lang="en-US" sz="1200" b="0" dirty="0"/>
          </a:p>
          <a:p>
            <a:r>
              <a:rPr lang="en-US" sz="1200" b="0" dirty="0"/>
              <a:t>A sharp pocketknife with a can opener on it is an invaluable backcountry tool. Keep it clean, sharp, and handy. The BSA believes choosing the right equipment for the job at hand is the best answer to the question of what specific knife should be used. We are aware that many councils or camps may have limits on the type or style of knife that should be used. The BSA neither encourages nor bans fixed-blade knives nor do we set a limit on blade length. Since its inception, the BSA has relied heavily on an outdoor program to achieve its objectives. This program meets more of the purposes of Scouting than any other single feature. We believe we have a duty to instill in our members, youth and adult, the knowledge of how to use, handle, and store legally owned knives with the highest concern for safety and responsibility.</a:t>
            </a:r>
          </a:p>
          <a:p>
            <a:r>
              <a:rPr lang="en-US" sz="1200" b="0" dirty="0"/>
              <a:t>Remember—knives are not allowed on school premises, nor can they be taken aboard commercial aircraft.</a:t>
            </a:r>
          </a:p>
          <a:p>
            <a:endParaRPr lang="en-US" dirty="0"/>
          </a:p>
        </p:txBody>
      </p:sp>
      <p:sp>
        <p:nvSpPr>
          <p:cNvPr id="4" name="Date Placeholder 3"/>
          <p:cNvSpPr>
            <a:spLocks noGrp="1"/>
          </p:cNvSpPr>
          <p:nvPr>
            <p:ph type="dt" idx="1"/>
          </p:nvPr>
        </p:nvSpPr>
        <p:spPr/>
        <p:txBody>
          <a:bodyPr/>
          <a:lstStyle/>
          <a:p>
            <a:fld id="{4B73E1A6-E43A-4294-8B3F-7BF8009FB5A7}" type="datetime1">
              <a:rPr lang="en-US" altLang="en-US" smtClean="0"/>
              <a:pPr/>
              <a:t>10/19/2019</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3</a:t>
            </a:fld>
            <a:endParaRPr lang="en-US" altLang="en-US"/>
          </a:p>
        </p:txBody>
      </p:sp>
    </p:spTree>
    <p:extLst>
      <p:ext uri="{BB962C8B-B14F-4D97-AF65-F5344CB8AC3E}">
        <p14:creationId xmlns:p14="http://schemas.microsoft.com/office/powerpoint/2010/main" val="3802536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B73E1A6-E43A-4294-8B3F-7BF8009FB5A7}" type="datetime1">
              <a:rPr lang="en-US" altLang="en-US" smtClean="0"/>
              <a:pPr/>
              <a:t>10/19/2019</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9</a:t>
            </a:fld>
            <a:endParaRPr lang="en-US" altLang="en-US"/>
          </a:p>
        </p:txBody>
      </p:sp>
    </p:spTree>
    <p:extLst>
      <p:ext uri="{BB962C8B-B14F-4D97-AF65-F5344CB8AC3E}">
        <p14:creationId xmlns:p14="http://schemas.microsoft.com/office/powerpoint/2010/main" val="188842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B73E1A6-E43A-4294-8B3F-7BF8009FB5A7}" type="datetime1">
              <a:rPr lang="en-US" altLang="en-US" smtClean="0"/>
              <a:pPr/>
              <a:t>10/19/2019</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12</a:t>
            </a:fld>
            <a:endParaRPr lang="en-US" altLang="en-US"/>
          </a:p>
        </p:txBody>
      </p:sp>
    </p:spTree>
    <p:extLst>
      <p:ext uri="{BB962C8B-B14F-4D97-AF65-F5344CB8AC3E}">
        <p14:creationId xmlns:p14="http://schemas.microsoft.com/office/powerpoint/2010/main" val="688365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certifies that </a:t>
            </a:r>
            <a:r>
              <a:rPr lang="en-US" dirty="0" err="1"/>
              <a:t>Scouty</a:t>
            </a:r>
            <a:r>
              <a:rPr lang="en-US" dirty="0"/>
              <a:t> has demonstrated knowledge of , and skill in, the use of a personal pocket knife.  By completing these safety requirements, he has earned the right to carry a pocketknife to designated Cub Scout functions</a:t>
            </a:r>
          </a:p>
          <a:p>
            <a:endParaRPr lang="en-US" dirty="0"/>
          </a:p>
          <a:p>
            <a:endParaRPr lang="en-US" dirty="0"/>
          </a:p>
          <a:p>
            <a:r>
              <a:rPr lang="en-US" dirty="0"/>
              <a:t>In return for the </a:t>
            </a:r>
            <a:r>
              <a:rPr lang="en-US" dirty="0" err="1"/>
              <a:t>privelage</a:t>
            </a:r>
            <a:r>
              <a:rPr lang="en-US" dirty="0"/>
              <a:t> of carrying a pocketknife to designated Cub Scout functions, I agree to the following</a:t>
            </a:r>
          </a:p>
          <a:p>
            <a:pPr marL="228600" indent="-228600">
              <a:buAutoNum type="arabicPeriod"/>
            </a:pPr>
            <a:r>
              <a:rPr lang="en-US" dirty="0"/>
              <a:t>I Will treat my pocketknife with the respect due a useful tool</a:t>
            </a:r>
          </a:p>
          <a:p>
            <a:pPr marL="228600" indent="-228600">
              <a:buAutoNum type="arabicPeriod"/>
            </a:pPr>
            <a:r>
              <a:rPr lang="en-US" dirty="0"/>
              <a:t>I </a:t>
            </a:r>
            <a:r>
              <a:rPr lang="en-US" dirty="0" err="1"/>
              <a:t>Willl</a:t>
            </a:r>
            <a:r>
              <a:rPr lang="en-US" dirty="0"/>
              <a:t> always close my pocketknife and put it away when not in use</a:t>
            </a:r>
          </a:p>
          <a:p>
            <a:pPr marL="228600" indent="-228600">
              <a:buAutoNum type="arabicPeriod"/>
            </a:pPr>
            <a:r>
              <a:rPr lang="en-US" dirty="0"/>
              <a:t>I will not use my pocketknife when it might injure someone near me</a:t>
            </a:r>
          </a:p>
          <a:p>
            <a:pPr marL="228600" indent="-228600">
              <a:buAutoNum type="arabicPeriod"/>
            </a:pPr>
            <a:r>
              <a:rPr lang="en-US" dirty="0"/>
              <a:t>I promise never to throw my pocketknife for any reason</a:t>
            </a:r>
          </a:p>
          <a:p>
            <a:pPr marL="228600" indent="-228600">
              <a:buAutoNum type="arabicPeriod"/>
            </a:pPr>
            <a:r>
              <a:rPr lang="en-US" dirty="0"/>
              <a:t>I will use my pocketknife in a safe manner at all times</a:t>
            </a:r>
          </a:p>
        </p:txBody>
      </p:sp>
      <p:sp>
        <p:nvSpPr>
          <p:cNvPr id="4" name="Date Placeholder 3"/>
          <p:cNvSpPr>
            <a:spLocks noGrp="1"/>
          </p:cNvSpPr>
          <p:nvPr>
            <p:ph type="dt" idx="1"/>
          </p:nvPr>
        </p:nvSpPr>
        <p:spPr/>
        <p:txBody>
          <a:bodyPr/>
          <a:lstStyle/>
          <a:p>
            <a:fld id="{4B73E1A6-E43A-4294-8B3F-7BF8009FB5A7}" type="datetime1">
              <a:rPr lang="en-US" altLang="en-US" smtClean="0"/>
              <a:pPr/>
              <a:t>10/19/2019</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CD61E885-B693-48F1-B684-CF2D62727977}" type="slidenum">
              <a:rPr lang="en-US" altLang="en-US" smtClean="0"/>
              <a:pPr/>
              <a:t>13</a:t>
            </a:fld>
            <a:endParaRPr lang="en-US" altLang="en-US"/>
          </a:p>
        </p:txBody>
      </p:sp>
    </p:spTree>
    <p:extLst>
      <p:ext uri="{BB962C8B-B14F-4D97-AF65-F5344CB8AC3E}">
        <p14:creationId xmlns:p14="http://schemas.microsoft.com/office/powerpoint/2010/main" val="2165079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1650E55D-B595-4BF3-AC81-5EA6ECA981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90663" y="2146300"/>
            <a:ext cx="1096962"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a:t>Click to edit Master title style</a:t>
            </a:r>
          </a:p>
        </p:txBody>
      </p:sp>
      <p:sp>
        <p:nvSpPr>
          <p:cNvPr id="4" name="Slide Number Placeholder 5">
            <a:extLst>
              <a:ext uri="{FF2B5EF4-FFF2-40B4-BE49-F238E27FC236}">
                <a16:creationId xmlns:a16="http://schemas.microsoft.com/office/drawing/2014/main" id="{2E176B58-0098-479F-9644-849F92EE7172}"/>
              </a:ext>
            </a:extLst>
          </p:cNvPr>
          <p:cNvSpPr>
            <a:spLocks noGrp="1"/>
          </p:cNvSpPr>
          <p:nvPr>
            <p:ph type="sldNum" sz="quarter" idx="10"/>
          </p:nvPr>
        </p:nvSpPr>
        <p:spPr/>
        <p:txBody>
          <a:bodyPr/>
          <a:lstStyle>
            <a:lvl1pPr>
              <a:defRPr/>
            </a:lvl1pPr>
          </a:lstStyle>
          <a:p>
            <a:fld id="{C68C857C-5B52-40ED-800E-DC888A234F06}" type="slidenum">
              <a:rPr lang="en-US" altLang="en-US"/>
              <a:pPr/>
              <a:t>‹#›</a:t>
            </a:fld>
            <a:endParaRPr lang="en-US" altLang="en-US"/>
          </a:p>
        </p:txBody>
      </p:sp>
      <p:sp>
        <p:nvSpPr>
          <p:cNvPr id="5" name="Date Placeholder 6">
            <a:extLst>
              <a:ext uri="{FF2B5EF4-FFF2-40B4-BE49-F238E27FC236}">
                <a16:creationId xmlns:a16="http://schemas.microsoft.com/office/drawing/2014/main" id="{130D92A3-5B5F-4DF5-9D69-D647D71C4E28}"/>
              </a:ext>
            </a:extLst>
          </p:cNvPr>
          <p:cNvSpPr>
            <a:spLocks noGrp="1"/>
          </p:cNvSpPr>
          <p:nvPr>
            <p:ph type="dt" sz="half" idx="11"/>
          </p:nvPr>
        </p:nvSpPr>
        <p:spPr>
          <a:xfrm>
            <a:off x="3816350" y="6508750"/>
            <a:ext cx="2133600" cy="365125"/>
          </a:xfrm>
          <a:prstGeom prst="rect">
            <a:avLst/>
          </a:prstGeom>
        </p:spPr>
        <p:txBody>
          <a:bodyPr/>
          <a:lstStyle>
            <a:lvl1pPr>
              <a:defRPr/>
            </a:lvl1pPr>
          </a:lstStyle>
          <a:p>
            <a:fld id="{280E84AF-C1F7-4847-A41E-B91A2A1E9265}" type="datetime1">
              <a:rPr lang="en-US" altLang="en-US"/>
              <a:pPr/>
              <a:t>10/19/2019</a:t>
            </a:fld>
            <a:endParaRPr lang="en-US" altLang="en-US"/>
          </a:p>
        </p:txBody>
      </p:sp>
    </p:spTree>
    <p:extLst>
      <p:ext uri="{BB962C8B-B14F-4D97-AF65-F5344CB8AC3E}">
        <p14:creationId xmlns:p14="http://schemas.microsoft.com/office/powerpoint/2010/main" val="426670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8DCB6A23-BFB8-4CAF-BB0E-BB0BC249F9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7675" y="334963"/>
            <a:ext cx="957263"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D9802A3-8F2F-47EE-A88A-CEFE69BBD820}"/>
              </a:ext>
            </a:extLst>
          </p:cNvPr>
          <p:cNvSpPr>
            <a:spLocks noGrp="1"/>
          </p:cNvSpPr>
          <p:nvPr>
            <p:ph type="sldNum" sz="quarter" idx="10"/>
          </p:nvPr>
        </p:nvSpPr>
        <p:spPr/>
        <p:txBody>
          <a:bodyPr/>
          <a:lstStyle>
            <a:lvl1pPr>
              <a:defRPr/>
            </a:lvl1pPr>
          </a:lstStyle>
          <a:p>
            <a:fld id="{1439848F-605F-49AE-8438-2006ED424C5C}" type="slidenum">
              <a:rPr lang="en-US" altLang="en-US"/>
              <a:pPr/>
              <a:t>‹#›</a:t>
            </a:fld>
            <a:endParaRPr lang="en-US" altLang="en-US"/>
          </a:p>
        </p:txBody>
      </p:sp>
      <p:sp>
        <p:nvSpPr>
          <p:cNvPr id="6" name="Date Placeholder 6">
            <a:extLst>
              <a:ext uri="{FF2B5EF4-FFF2-40B4-BE49-F238E27FC236}">
                <a16:creationId xmlns:a16="http://schemas.microsoft.com/office/drawing/2014/main" id="{B4449EB6-CAD4-4814-B8B8-B8013598847C}"/>
              </a:ext>
            </a:extLst>
          </p:cNvPr>
          <p:cNvSpPr>
            <a:spLocks noGrp="1"/>
          </p:cNvSpPr>
          <p:nvPr>
            <p:ph type="dt" sz="half" idx="11"/>
          </p:nvPr>
        </p:nvSpPr>
        <p:spPr>
          <a:xfrm>
            <a:off x="3816350" y="6508750"/>
            <a:ext cx="2133600" cy="365125"/>
          </a:xfrm>
          <a:prstGeom prst="rect">
            <a:avLst/>
          </a:prstGeom>
        </p:spPr>
        <p:txBody>
          <a:bodyPr/>
          <a:lstStyle>
            <a:lvl1pPr>
              <a:defRPr/>
            </a:lvl1pPr>
          </a:lstStyle>
          <a:p>
            <a:fld id="{C3C1F12A-A757-4159-A44E-68286412F000}" type="datetime1">
              <a:rPr lang="en-US" altLang="en-US"/>
              <a:pPr/>
              <a:t>10/19/2019</a:t>
            </a:fld>
            <a:endParaRPr lang="en-US" altLang="en-US"/>
          </a:p>
        </p:txBody>
      </p:sp>
    </p:spTree>
    <p:extLst>
      <p:ext uri="{BB962C8B-B14F-4D97-AF65-F5344CB8AC3E}">
        <p14:creationId xmlns:p14="http://schemas.microsoft.com/office/powerpoint/2010/main" val="4284863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7530F184-3476-41B0-98E0-770C900B3F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1598C30B-E6B9-4239-BC57-113C45E718D9}"/>
              </a:ext>
            </a:extLst>
          </p:cNvPr>
          <p:cNvSpPr>
            <a:spLocks noGrp="1"/>
          </p:cNvSpPr>
          <p:nvPr>
            <p:ph type="dt" sz="half" idx="10"/>
          </p:nvPr>
        </p:nvSpPr>
        <p:spPr>
          <a:xfrm>
            <a:off x="3816350" y="6508750"/>
            <a:ext cx="2133600" cy="365125"/>
          </a:xfrm>
          <a:prstGeom prst="rect">
            <a:avLst/>
          </a:prstGeom>
        </p:spPr>
        <p:txBody>
          <a:bodyPr/>
          <a:lstStyle>
            <a:lvl1pPr>
              <a:defRPr/>
            </a:lvl1pPr>
          </a:lstStyle>
          <a:p>
            <a:fld id="{2E739E58-4495-4BF9-B3E9-BC3ACAFD4A89}" type="datetime1">
              <a:rPr lang="en-US" altLang="en-US"/>
              <a:pPr/>
              <a:t>10/19/2019</a:t>
            </a:fld>
            <a:endParaRPr lang="en-US" altLang="en-US"/>
          </a:p>
        </p:txBody>
      </p:sp>
      <p:sp>
        <p:nvSpPr>
          <p:cNvPr id="7" name="Slide Number Placeholder 6">
            <a:extLst>
              <a:ext uri="{FF2B5EF4-FFF2-40B4-BE49-F238E27FC236}">
                <a16:creationId xmlns:a16="http://schemas.microsoft.com/office/drawing/2014/main" id="{3CA589B1-738F-4420-89C6-71C4D13C78BA}"/>
              </a:ext>
            </a:extLst>
          </p:cNvPr>
          <p:cNvSpPr>
            <a:spLocks noGrp="1"/>
          </p:cNvSpPr>
          <p:nvPr>
            <p:ph type="sldNum" sz="quarter" idx="11"/>
          </p:nvPr>
        </p:nvSpPr>
        <p:spPr/>
        <p:txBody>
          <a:bodyPr/>
          <a:lstStyle>
            <a:lvl1pPr>
              <a:defRPr/>
            </a:lvl1pPr>
          </a:lstStyle>
          <a:p>
            <a:fld id="{E90004F6-3B72-4B7F-A4A4-BC694B357643}" type="slidenum">
              <a:rPr lang="en-US" altLang="en-US"/>
              <a:pPr/>
              <a:t>‹#›</a:t>
            </a:fld>
            <a:endParaRPr lang="en-US" altLang="en-US"/>
          </a:p>
        </p:txBody>
      </p:sp>
    </p:spTree>
    <p:extLst>
      <p:ext uri="{BB962C8B-B14F-4D97-AF65-F5344CB8AC3E}">
        <p14:creationId xmlns:p14="http://schemas.microsoft.com/office/powerpoint/2010/main" val="653431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a:extLst>
              <a:ext uri="{FF2B5EF4-FFF2-40B4-BE49-F238E27FC236}">
                <a16:creationId xmlns:a16="http://schemas.microsoft.com/office/drawing/2014/main" id="{2F34738B-D189-4CE4-AC38-0DF1A4C6BA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4836FCF8-BA25-4CAC-90D8-D19E07C2BE66}"/>
              </a:ext>
            </a:extLst>
          </p:cNvPr>
          <p:cNvSpPr>
            <a:spLocks noGrp="1"/>
          </p:cNvSpPr>
          <p:nvPr>
            <p:ph type="dt" sz="half" idx="10"/>
          </p:nvPr>
        </p:nvSpPr>
        <p:spPr>
          <a:xfrm>
            <a:off x="3816350" y="6508750"/>
            <a:ext cx="2133600" cy="365125"/>
          </a:xfrm>
          <a:prstGeom prst="rect">
            <a:avLst/>
          </a:prstGeom>
        </p:spPr>
        <p:txBody>
          <a:bodyPr/>
          <a:lstStyle>
            <a:lvl1pPr>
              <a:defRPr/>
            </a:lvl1pPr>
          </a:lstStyle>
          <a:p>
            <a:fld id="{4C60848A-DD29-4E69-8010-664CBD161A12}" type="datetime1">
              <a:rPr lang="en-US" altLang="en-US"/>
              <a:pPr/>
              <a:t>10/19/2019</a:t>
            </a:fld>
            <a:endParaRPr lang="en-US" altLang="en-US"/>
          </a:p>
        </p:txBody>
      </p:sp>
      <p:sp>
        <p:nvSpPr>
          <p:cNvPr id="9" name="Slide Number Placeholder 8">
            <a:extLst>
              <a:ext uri="{FF2B5EF4-FFF2-40B4-BE49-F238E27FC236}">
                <a16:creationId xmlns:a16="http://schemas.microsoft.com/office/drawing/2014/main" id="{FCBDFDA5-CD6E-4D71-9394-67D19AF418E5}"/>
              </a:ext>
            </a:extLst>
          </p:cNvPr>
          <p:cNvSpPr>
            <a:spLocks noGrp="1"/>
          </p:cNvSpPr>
          <p:nvPr>
            <p:ph type="sldNum" sz="quarter" idx="11"/>
          </p:nvPr>
        </p:nvSpPr>
        <p:spPr/>
        <p:txBody>
          <a:bodyPr/>
          <a:lstStyle>
            <a:lvl1pPr>
              <a:defRPr/>
            </a:lvl1pPr>
          </a:lstStyle>
          <a:p>
            <a:fld id="{2AC78727-081D-476C-A296-7DCADB515825}" type="slidenum">
              <a:rPr lang="en-US" altLang="en-US"/>
              <a:pPr/>
              <a:t>‹#›</a:t>
            </a:fld>
            <a:endParaRPr lang="en-US" altLang="en-US"/>
          </a:p>
        </p:txBody>
      </p:sp>
    </p:spTree>
    <p:extLst>
      <p:ext uri="{BB962C8B-B14F-4D97-AF65-F5344CB8AC3E}">
        <p14:creationId xmlns:p14="http://schemas.microsoft.com/office/powerpoint/2010/main" val="260971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1CE70473-1682-451C-8975-61D86120B2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195D34C6-0FF8-4ECE-BA6E-718E89BF13EC}"/>
              </a:ext>
            </a:extLst>
          </p:cNvPr>
          <p:cNvSpPr>
            <a:spLocks noGrp="1"/>
          </p:cNvSpPr>
          <p:nvPr>
            <p:ph type="dt" sz="half" idx="10"/>
          </p:nvPr>
        </p:nvSpPr>
        <p:spPr>
          <a:xfrm>
            <a:off x="3816350" y="6508750"/>
            <a:ext cx="2133600" cy="365125"/>
          </a:xfrm>
          <a:prstGeom prst="rect">
            <a:avLst/>
          </a:prstGeom>
        </p:spPr>
        <p:txBody>
          <a:bodyPr/>
          <a:lstStyle>
            <a:lvl1pPr>
              <a:defRPr/>
            </a:lvl1pPr>
          </a:lstStyle>
          <a:p>
            <a:fld id="{5C8073DD-33AA-4550-B0E9-43B4D4E02C8D}" type="datetime1">
              <a:rPr lang="en-US" altLang="en-US"/>
              <a:pPr/>
              <a:t>10/19/2019</a:t>
            </a:fld>
            <a:endParaRPr lang="en-US" altLang="en-US"/>
          </a:p>
        </p:txBody>
      </p:sp>
      <p:sp>
        <p:nvSpPr>
          <p:cNvPr id="5" name="Slide Number Placeholder 4">
            <a:extLst>
              <a:ext uri="{FF2B5EF4-FFF2-40B4-BE49-F238E27FC236}">
                <a16:creationId xmlns:a16="http://schemas.microsoft.com/office/drawing/2014/main" id="{B1E2B39C-9426-4BC3-844D-88BACE6E65E9}"/>
              </a:ext>
            </a:extLst>
          </p:cNvPr>
          <p:cNvSpPr>
            <a:spLocks noGrp="1"/>
          </p:cNvSpPr>
          <p:nvPr>
            <p:ph type="sldNum" sz="quarter" idx="11"/>
          </p:nvPr>
        </p:nvSpPr>
        <p:spPr/>
        <p:txBody>
          <a:bodyPr/>
          <a:lstStyle>
            <a:lvl1pPr>
              <a:defRPr/>
            </a:lvl1pPr>
          </a:lstStyle>
          <a:p>
            <a:fld id="{97591965-3996-48D6-8AD6-4E17FBD8771F}" type="slidenum">
              <a:rPr lang="en-US" altLang="en-US"/>
              <a:pPr/>
              <a:t>‹#›</a:t>
            </a:fld>
            <a:endParaRPr lang="en-US" altLang="en-US"/>
          </a:p>
        </p:txBody>
      </p:sp>
    </p:spTree>
    <p:extLst>
      <p:ext uri="{BB962C8B-B14F-4D97-AF65-F5344CB8AC3E}">
        <p14:creationId xmlns:p14="http://schemas.microsoft.com/office/powerpoint/2010/main" val="1138488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A20C85-927A-40AE-BEDE-10C081D5DB5F}"/>
              </a:ext>
            </a:extLst>
          </p:cNvPr>
          <p:cNvSpPr>
            <a:spLocks noGrp="1"/>
          </p:cNvSpPr>
          <p:nvPr>
            <p:ph type="dt" sz="half" idx="10"/>
          </p:nvPr>
        </p:nvSpPr>
        <p:spPr>
          <a:xfrm>
            <a:off x="3816350" y="6508750"/>
            <a:ext cx="2133600" cy="365125"/>
          </a:xfrm>
          <a:prstGeom prst="rect">
            <a:avLst/>
          </a:prstGeom>
        </p:spPr>
        <p:txBody>
          <a:bodyPr/>
          <a:lstStyle>
            <a:lvl1pPr>
              <a:defRPr/>
            </a:lvl1pPr>
          </a:lstStyle>
          <a:p>
            <a:fld id="{E97AA1D5-4CC7-4ACD-91AF-A9B63FCD25F5}" type="datetime1">
              <a:rPr lang="en-US" altLang="en-US"/>
              <a:pPr/>
              <a:t>10/19/2019</a:t>
            </a:fld>
            <a:endParaRPr lang="en-US" altLang="en-US"/>
          </a:p>
        </p:txBody>
      </p:sp>
      <p:sp>
        <p:nvSpPr>
          <p:cNvPr id="3" name="Slide Number Placeholder 3">
            <a:extLst>
              <a:ext uri="{FF2B5EF4-FFF2-40B4-BE49-F238E27FC236}">
                <a16:creationId xmlns:a16="http://schemas.microsoft.com/office/drawing/2014/main" id="{A81956BD-D562-4553-ADDF-13F61C365935}"/>
              </a:ext>
            </a:extLst>
          </p:cNvPr>
          <p:cNvSpPr>
            <a:spLocks noGrp="1"/>
          </p:cNvSpPr>
          <p:nvPr>
            <p:ph type="sldNum" sz="quarter" idx="11"/>
          </p:nvPr>
        </p:nvSpPr>
        <p:spPr/>
        <p:txBody>
          <a:bodyPr/>
          <a:lstStyle>
            <a:lvl1pPr>
              <a:defRPr/>
            </a:lvl1pPr>
          </a:lstStyle>
          <a:p>
            <a:fld id="{B1095881-5081-4D46-ABE5-C514009DA130}" type="slidenum">
              <a:rPr lang="en-US" altLang="en-US"/>
              <a:pPr/>
              <a:t>‹#›</a:t>
            </a:fld>
            <a:endParaRPr lang="en-US" altLang="en-US"/>
          </a:p>
        </p:txBody>
      </p:sp>
    </p:spTree>
    <p:extLst>
      <p:ext uri="{BB962C8B-B14F-4D97-AF65-F5344CB8AC3E}">
        <p14:creationId xmlns:p14="http://schemas.microsoft.com/office/powerpoint/2010/main" val="1814481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95B451E-73BC-480A-8B22-88C6ABEA5978}"/>
              </a:ext>
            </a:extLst>
          </p:cNvPr>
          <p:cNvSpPr>
            <a:spLocks noGrp="1"/>
          </p:cNvSpPr>
          <p:nvPr>
            <p:ph type="dt" sz="half" idx="10"/>
          </p:nvPr>
        </p:nvSpPr>
        <p:spPr>
          <a:xfrm>
            <a:off x="3816350" y="6508750"/>
            <a:ext cx="2133600" cy="365125"/>
          </a:xfrm>
          <a:prstGeom prst="rect">
            <a:avLst/>
          </a:prstGeom>
        </p:spPr>
        <p:txBody>
          <a:bodyPr/>
          <a:lstStyle>
            <a:lvl1pPr>
              <a:defRPr/>
            </a:lvl1pPr>
          </a:lstStyle>
          <a:p>
            <a:fld id="{5CEB8FDA-3CA0-4C69-9CAE-501523C59BD2}" type="datetime1">
              <a:rPr lang="en-US" altLang="en-US"/>
              <a:pPr/>
              <a:t>10/19/2019</a:t>
            </a:fld>
            <a:endParaRPr lang="en-US" altLang="en-US"/>
          </a:p>
        </p:txBody>
      </p:sp>
      <p:sp>
        <p:nvSpPr>
          <p:cNvPr id="6" name="Slide Number Placeholder 6">
            <a:extLst>
              <a:ext uri="{FF2B5EF4-FFF2-40B4-BE49-F238E27FC236}">
                <a16:creationId xmlns:a16="http://schemas.microsoft.com/office/drawing/2014/main" id="{C05E9F06-6DC5-4853-92E5-FFADA87BD5AA}"/>
              </a:ext>
            </a:extLst>
          </p:cNvPr>
          <p:cNvSpPr>
            <a:spLocks noGrp="1"/>
          </p:cNvSpPr>
          <p:nvPr>
            <p:ph type="sldNum" sz="quarter" idx="11"/>
          </p:nvPr>
        </p:nvSpPr>
        <p:spPr/>
        <p:txBody>
          <a:bodyPr/>
          <a:lstStyle>
            <a:lvl1pPr>
              <a:defRPr/>
            </a:lvl1pPr>
          </a:lstStyle>
          <a:p>
            <a:fld id="{4B309CDA-40E4-472B-875B-FA02EB76CAAB}" type="slidenum">
              <a:rPr lang="en-US" altLang="en-US"/>
              <a:pPr/>
              <a:t>‹#›</a:t>
            </a:fld>
            <a:endParaRPr lang="en-US" altLang="en-US"/>
          </a:p>
        </p:txBody>
      </p:sp>
    </p:spTree>
    <p:extLst>
      <p:ext uri="{BB962C8B-B14F-4D97-AF65-F5344CB8AC3E}">
        <p14:creationId xmlns:p14="http://schemas.microsoft.com/office/powerpoint/2010/main" val="114590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Users/jaypointer/Desktop/Folio-white.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4176"/>
            </a:gs>
            <a:gs pos="100000">
              <a:srgbClr val="005AA3"/>
            </a:gs>
          </a:gsLst>
          <a:lin ang="5400000"/>
        </a:gradFill>
        <a:effectLst/>
      </p:bgPr>
    </p:bg>
    <p:spTree>
      <p:nvGrpSpPr>
        <p:cNvPr id="1" name=""/>
        <p:cNvGrpSpPr/>
        <p:nvPr/>
      </p:nvGrpSpPr>
      <p:grpSpPr>
        <a:xfrm>
          <a:off x="0" y="0"/>
          <a:ext cx="0" cy="0"/>
          <a:chOff x="0" y="0"/>
          <a:chExt cx="0" cy="0"/>
        </a:xfrm>
      </p:grpSpPr>
      <p:pic>
        <p:nvPicPr>
          <p:cNvPr id="1026" name="Folio-white.png">
            <a:extLst>
              <a:ext uri="{FF2B5EF4-FFF2-40B4-BE49-F238E27FC236}">
                <a16:creationId xmlns:a16="http://schemas.microsoft.com/office/drawing/2014/main" id="{E7CD10DC-DCAF-4DFF-866D-5398D8DE805E}"/>
              </a:ext>
            </a:extLst>
          </p:cNvPr>
          <p:cNvPicPr>
            <a:picLocks noChangeAspect="1"/>
          </p:cNvPicPr>
          <p:nvPr userDrawn="1"/>
        </p:nvPicPr>
        <p:blipFill>
          <a:blip r:embed="rId9" r:link="rId10">
            <a:extLst>
              <a:ext uri="{28A0092B-C50C-407E-A947-70E740481C1C}">
                <a14:useLocalDpi xmlns:a14="http://schemas.microsoft.com/office/drawing/2010/main" val="0"/>
              </a:ext>
            </a:extLst>
          </a:blip>
          <a:srcRect/>
          <a:stretch>
            <a:fillRect/>
          </a:stretch>
        </p:blipFill>
        <p:spPr bwMode="auto">
          <a:xfrm>
            <a:off x="-15875" y="5797550"/>
            <a:ext cx="91694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62502E85-3004-4DD8-897F-1074390FDACD}"/>
              </a:ext>
            </a:extLst>
          </p:cNvPr>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F87AEE3E-F45E-4556-81C1-965BCC9AB68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17BE28B1-BDD2-42AF-BD30-0692FDF220BE}"/>
              </a:ext>
            </a:extLst>
          </p:cNvPr>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4C2F9C0E-210A-413D-A908-DF1FAA12576F}" type="slidenum">
              <a:rPr lang="en-US" altLang="en-US"/>
              <a:pPr/>
              <a:t>‹#›</a:t>
            </a:fld>
            <a:endParaRPr lang="en-US" altLang="en-US"/>
          </a:p>
        </p:txBody>
      </p:sp>
      <p:sp>
        <p:nvSpPr>
          <p:cNvPr id="12" name="Date Placeholder 3">
            <a:extLst>
              <a:ext uri="{FF2B5EF4-FFF2-40B4-BE49-F238E27FC236}">
                <a16:creationId xmlns:a16="http://schemas.microsoft.com/office/drawing/2014/main" id="{625BBE14-C0CF-441D-BE51-76C56C33B64B}"/>
              </a:ext>
            </a:extLst>
          </p:cNvPr>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panose="020B0604020202020204" pitchFamily="34" charset="0"/>
              </a:defRPr>
            </a:lvl1pPr>
          </a:lstStyle>
          <a:p>
            <a:fld id="{BB3CC3A7-663E-464A-BF52-EAD7F6A5012F}" type="datetime1">
              <a:rPr lang="en-US" altLang="en-US"/>
              <a:pPr/>
              <a:t>10/19/2019</a:t>
            </a:fld>
            <a:endParaRPr lang="en-US" altLang="en-US"/>
          </a:p>
        </p:txBody>
      </p:sp>
      <p:pic>
        <p:nvPicPr>
          <p:cNvPr id="1031" name="Picture 10">
            <a:extLst>
              <a:ext uri="{FF2B5EF4-FFF2-40B4-BE49-F238E27FC236}">
                <a16:creationId xmlns:a16="http://schemas.microsoft.com/office/drawing/2014/main" id="{C75FB34E-EC4E-4074-A17E-36736FFA9F06}"/>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927850" y="5964238"/>
            <a:ext cx="1071563"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a:extLst>
              <a:ext uri="{FF2B5EF4-FFF2-40B4-BE49-F238E27FC236}">
                <a16:creationId xmlns:a16="http://schemas.microsoft.com/office/drawing/2014/main" id="{DB9F3832-7632-4D78-A4A7-B112312B168A}"/>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23825" y="6454775"/>
            <a:ext cx="19288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Lst>
  <p:hf hdr="0" ftr="0" dt="0"/>
  <p:txStyles>
    <p:titleStyle>
      <a:lvl1pPr algn="l" defTabSz="457200" rtl="0" eaLnBrk="0" fontAlgn="base" hangingPunct="0">
        <a:spcBef>
          <a:spcPct val="0"/>
        </a:spcBef>
        <a:spcAft>
          <a:spcPct val="0"/>
        </a:spcAft>
        <a:defRPr sz="3200" b="1" kern="1200">
          <a:solidFill>
            <a:schemeClr val="bg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chemeClr val="bg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chemeClr val="bg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chemeClr val="bg1"/>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chemeClr val="bg1"/>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chemeClr val="bg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chemeClr val="bg1"/>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Number Placeholder 5">
            <a:extLst>
              <a:ext uri="{FF2B5EF4-FFF2-40B4-BE49-F238E27FC236}">
                <a16:creationId xmlns:a16="http://schemas.microsoft.com/office/drawing/2014/main" id="{6D766CF9-ED2C-4F1F-9395-F6F9790E68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D61699A7-1CBF-44CF-B884-0BD950E4C9CC}" type="slidenum">
              <a:rPr lang="en-US" altLang="en-US" sz="1000">
                <a:solidFill>
                  <a:srgbClr val="95B3D7"/>
                </a:solidFill>
                <a:latin typeface="Helvetica" panose="020B0604020202020204" pitchFamily="34" charset="0"/>
              </a:rPr>
              <a:pPr eaLnBrk="1" hangingPunct="1"/>
              <a:t>1</a:t>
            </a:fld>
            <a:endParaRPr lang="en-US" altLang="en-US" sz="1000">
              <a:solidFill>
                <a:srgbClr val="95B3D7"/>
              </a:solidFill>
              <a:latin typeface="Helvetica" panose="020B0604020202020204" pitchFamily="34" charset="0"/>
            </a:endParaRPr>
          </a:p>
        </p:txBody>
      </p:sp>
      <p:sp>
        <p:nvSpPr>
          <p:cNvPr id="11266" name="Title 8">
            <a:extLst>
              <a:ext uri="{FF2B5EF4-FFF2-40B4-BE49-F238E27FC236}">
                <a16:creationId xmlns:a16="http://schemas.microsoft.com/office/drawing/2014/main" id="{D98B61EB-8FF7-4298-9199-FAD3FBE5C4A1}"/>
              </a:ext>
            </a:extLst>
          </p:cNvPr>
          <p:cNvSpPr>
            <a:spLocks noGrp="1"/>
          </p:cNvSpPr>
          <p:nvPr>
            <p:ph type="title"/>
          </p:nvPr>
        </p:nvSpPr>
        <p:spPr>
          <a:xfrm>
            <a:off x="2743200" y="1651000"/>
            <a:ext cx="4754563" cy="2109788"/>
          </a:xfrm>
        </p:spPr>
        <p:txBody>
          <a:bodyPr/>
          <a:lstStyle/>
          <a:p>
            <a:pPr eaLnBrk="1" hangingPunct="1"/>
            <a:r>
              <a:rPr lang="en-US" altLang="en-US" dirty="0">
                <a:latin typeface="Helvetica" panose="020B0604020202020204" pitchFamily="34" charset="0"/>
                <a:ea typeface="ヒラギノ角ゴ Pro W3" charset="-128"/>
              </a:rPr>
              <a:t>Whittling Chip</a:t>
            </a:r>
          </a:p>
        </p:txBody>
      </p:sp>
      <p:pic>
        <p:nvPicPr>
          <p:cNvPr id="3" name="Picture 2" descr="A close up of a logo&#10;&#10;Description automatically generated">
            <a:extLst>
              <a:ext uri="{FF2B5EF4-FFF2-40B4-BE49-F238E27FC236}">
                <a16:creationId xmlns:a16="http://schemas.microsoft.com/office/drawing/2014/main" id="{AF35F71B-30FD-45D7-94FF-4EAB0A3A1DD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95455" l="0" r="97955">
                        <a14:foregroundMark x1="455" y1="1748" x2="1818" y2="56643"/>
                        <a14:foregroundMark x1="1818" y1="56643" x2="12727" y2="77622"/>
                        <a14:foregroundMark x1="12727" y1="77622" x2="45682" y2="95804"/>
                        <a14:foregroundMark x1="45682" y1="95804" x2="58182" y2="96154"/>
                        <a14:foregroundMark x1="58182" y1="96154" x2="91591" y2="75175"/>
                        <a14:foregroundMark x1="91591" y1="75175" x2="99091" y2="60839"/>
                        <a14:foregroundMark x1="99091" y1="60839" x2="99545" y2="18531"/>
                        <a14:foregroundMark x1="99545" y1="18531" x2="95000" y2="2098"/>
                        <a14:foregroundMark x1="95000" y1="2098" x2="227" y2="0"/>
                        <a14:foregroundMark x1="43636" y1="94056" x2="55682" y2="95804"/>
                        <a14:foregroundMark x1="55682" y1="95804" x2="57727" y2="94755"/>
                        <a14:foregroundMark x1="96136" y1="2098" x2="97955" y2="62238"/>
                      </a14:backgroundRemoval>
                    </a14:imgEffect>
                  </a14:imgLayer>
                </a14:imgProps>
              </a:ext>
            </a:extLst>
          </a:blip>
          <a:stretch>
            <a:fillRect/>
          </a:stretch>
        </p:blipFill>
        <p:spPr>
          <a:xfrm>
            <a:off x="2743199" y="1364105"/>
            <a:ext cx="5739531" cy="37306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211E-EAE8-440C-9016-006A61E8C68C}"/>
              </a:ext>
            </a:extLst>
          </p:cNvPr>
          <p:cNvSpPr>
            <a:spLocks noGrp="1"/>
          </p:cNvSpPr>
          <p:nvPr>
            <p:ph type="title"/>
          </p:nvPr>
        </p:nvSpPr>
        <p:spPr/>
        <p:txBody>
          <a:bodyPr/>
          <a:lstStyle/>
          <a:p>
            <a:r>
              <a:rPr lang="en-US" dirty="0"/>
              <a:t>What is Whittling Chip</a:t>
            </a:r>
          </a:p>
        </p:txBody>
      </p:sp>
      <p:sp>
        <p:nvSpPr>
          <p:cNvPr id="3" name="Content Placeholder 2">
            <a:extLst>
              <a:ext uri="{FF2B5EF4-FFF2-40B4-BE49-F238E27FC236}">
                <a16:creationId xmlns:a16="http://schemas.microsoft.com/office/drawing/2014/main" id="{E543B3DA-678D-4974-888B-59138C41BD85}"/>
              </a:ext>
            </a:extLst>
          </p:cNvPr>
          <p:cNvSpPr>
            <a:spLocks noGrp="1"/>
          </p:cNvSpPr>
          <p:nvPr>
            <p:ph idx="1"/>
          </p:nvPr>
        </p:nvSpPr>
        <p:spPr/>
        <p:txBody>
          <a:bodyPr/>
          <a:lstStyle/>
          <a:p>
            <a:endParaRPr lang="en-US" dirty="0"/>
          </a:p>
          <a:p>
            <a:r>
              <a:rPr lang="en-US" dirty="0"/>
              <a:t>Certifies that the youth has earned the right to carry a pocket knife</a:t>
            </a:r>
          </a:p>
          <a:p>
            <a:pPr lvl="2"/>
            <a:r>
              <a:rPr lang="en-US" dirty="0"/>
              <a:t>To designated Scouting functions</a:t>
            </a:r>
          </a:p>
          <a:p>
            <a:pPr lvl="2"/>
            <a:r>
              <a:rPr lang="en-US" dirty="0"/>
              <a:t>By completing the requirements of the Whittling Chip</a:t>
            </a:r>
          </a:p>
        </p:txBody>
      </p:sp>
      <p:sp>
        <p:nvSpPr>
          <p:cNvPr id="4" name="Slide Number Placeholder 3">
            <a:extLst>
              <a:ext uri="{FF2B5EF4-FFF2-40B4-BE49-F238E27FC236}">
                <a16:creationId xmlns:a16="http://schemas.microsoft.com/office/drawing/2014/main" id="{23ECBE2F-60B3-4C23-BD99-1FB07B4D053B}"/>
              </a:ext>
            </a:extLst>
          </p:cNvPr>
          <p:cNvSpPr>
            <a:spLocks noGrp="1"/>
          </p:cNvSpPr>
          <p:nvPr>
            <p:ph type="sldNum" sz="quarter" idx="10"/>
          </p:nvPr>
        </p:nvSpPr>
        <p:spPr/>
        <p:txBody>
          <a:bodyPr/>
          <a:lstStyle/>
          <a:p>
            <a:fld id="{1439848F-605F-49AE-8438-2006ED424C5C}" type="slidenum">
              <a:rPr lang="en-US" altLang="en-US" smtClean="0"/>
              <a:pPr/>
              <a:t>2</a:t>
            </a:fld>
            <a:endParaRPr lang="en-US" altLang="en-US"/>
          </a:p>
        </p:txBody>
      </p:sp>
      <p:pic>
        <p:nvPicPr>
          <p:cNvPr id="6" name="Picture 5" descr="A person that is sitting in the grass&#10;&#10;Description automatically generated">
            <a:extLst>
              <a:ext uri="{FF2B5EF4-FFF2-40B4-BE49-F238E27FC236}">
                <a16:creationId xmlns:a16="http://schemas.microsoft.com/office/drawing/2014/main" id="{3E461063-8A17-463C-B36F-9B683D0C5A76}"/>
              </a:ext>
            </a:extLst>
          </p:cNvPr>
          <p:cNvPicPr>
            <a:picLocks noChangeAspect="1"/>
          </p:cNvPicPr>
          <p:nvPr/>
        </p:nvPicPr>
        <p:blipFill>
          <a:blip r:embed="rId2"/>
          <a:stretch>
            <a:fillRect/>
          </a:stretch>
        </p:blipFill>
        <p:spPr>
          <a:xfrm>
            <a:off x="815775" y="4007131"/>
            <a:ext cx="1733645" cy="2310325"/>
          </a:xfrm>
          <a:prstGeom prst="rect">
            <a:avLst/>
          </a:prstGeom>
        </p:spPr>
      </p:pic>
    </p:spTree>
    <p:extLst>
      <p:ext uri="{BB962C8B-B14F-4D97-AF65-F5344CB8AC3E}">
        <p14:creationId xmlns:p14="http://schemas.microsoft.com/office/powerpoint/2010/main" val="15789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53ED6-5EE0-469E-9FDF-C651334BBEB1}"/>
              </a:ext>
            </a:extLst>
          </p:cNvPr>
          <p:cNvSpPr>
            <a:spLocks noGrp="1"/>
          </p:cNvSpPr>
          <p:nvPr>
            <p:ph type="title"/>
          </p:nvPr>
        </p:nvSpPr>
        <p:spPr/>
        <p:txBody>
          <a:bodyPr/>
          <a:lstStyle/>
          <a:p>
            <a:r>
              <a:rPr lang="en-US" dirty="0"/>
              <a:t>Guide to Safe Scouting</a:t>
            </a:r>
          </a:p>
        </p:txBody>
      </p:sp>
      <p:pic>
        <p:nvPicPr>
          <p:cNvPr id="6" name="Content Placeholder 5" descr="A screenshot of a cell phone&#10;&#10;Description automatically generated">
            <a:extLst>
              <a:ext uri="{FF2B5EF4-FFF2-40B4-BE49-F238E27FC236}">
                <a16:creationId xmlns:a16="http://schemas.microsoft.com/office/drawing/2014/main" id="{6147CC78-9CA6-4188-B3E9-AB7C5F89B47B}"/>
              </a:ext>
            </a:extLst>
          </p:cNvPr>
          <p:cNvPicPr>
            <a:picLocks noGrp="1" noChangeAspect="1"/>
          </p:cNvPicPr>
          <p:nvPr>
            <p:ph sz="half" idx="1"/>
          </p:nvPr>
        </p:nvPicPr>
        <p:blipFill>
          <a:blip r:embed="rId3"/>
          <a:stretch>
            <a:fillRect/>
          </a:stretch>
        </p:blipFill>
        <p:spPr>
          <a:xfrm>
            <a:off x="457202" y="1557111"/>
            <a:ext cx="3153981" cy="4525963"/>
          </a:xfrm>
        </p:spPr>
      </p:pic>
      <p:graphicFrame>
        <p:nvGraphicFramePr>
          <p:cNvPr id="8" name="Table 8">
            <a:extLst>
              <a:ext uri="{FF2B5EF4-FFF2-40B4-BE49-F238E27FC236}">
                <a16:creationId xmlns:a16="http://schemas.microsoft.com/office/drawing/2014/main" id="{0F4ADFEA-7E3C-424C-9C73-BE1822B364F5}"/>
              </a:ext>
            </a:extLst>
          </p:cNvPr>
          <p:cNvGraphicFramePr>
            <a:graphicFrameLocks noGrp="1"/>
          </p:cNvGraphicFramePr>
          <p:nvPr>
            <p:ph sz="half" idx="2"/>
            <p:extLst>
              <p:ext uri="{D42A27DB-BD31-4B8C-83A1-F6EECF244321}">
                <p14:modId xmlns:p14="http://schemas.microsoft.com/office/powerpoint/2010/main" val="843935039"/>
              </p:ext>
            </p:extLst>
          </p:nvPr>
        </p:nvGraphicFramePr>
        <p:xfrm>
          <a:off x="3992337" y="1600200"/>
          <a:ext cx="4947555" cy="2494280"/>
        </p:xfrm>
        <a:graphic>
          <a:graphicData uri="http://schemas.openxmlformats.org/drawingml/2006/table">
            <a:tbl>
              <a:tblPr firstRow="1" bandRow="1">
                <a:tableStyleId>{5C22544A-7EE6-4342-B048-85BDC9FD1C3A}</a:tableStyleId>
              </a:tblPr>
              <a:tblGrid>
                <a:gridCol w="1445077">
                  <a:extLst>
                    <a:ext uri="{9D8B030D-6E8A-4147-A177-3AD203B41FA5}">
                      <a16:colId xmlns:a16="http://schemas.microsoft.com/office/drawing/2014/main" val="3663797953"/>
                    </a:ext>
                  </a:extLst>
                </a:gridCol>
                <a:gridCol w="653143">
                  <a:extLst>
                    <a:ext uri="{9D8B030D-6E8A-4147-A177-3AD203B41FA5}">
                      <a16:colId xmlns:a16="http://schemas.microsoft.com/office/drawing/2014/main" val="1419412441"/>
                    </a:ext>
                  </a:extLst>
                </a:gridCol>
                <a:gridCol w="870313">
                  <a:extLst>
                    <a:ext uri="{9D8B030D-6E8A-4147-A177-3AD203B41FA5}">
                      <a16:colId xmlns:a16="http://schemas.microsoft.com/office/drawing/2014/main" val="84037277"/>
                    </a:ext>
                  </a:extLst>
                </a:gridCol>
                <a:gridCol w="989511">
                  <a:extLst>
                    <a:ext uri="{9D8B030D-6E8A-4147-A177-3AD203B41FA5}">
                      <a16:colId xmlns:a16="http://schemas.microsoft.com/office/drawing/2014/main" val="2771854018"/>
                    </a:ext>
                  </a:extLst>
                </a:gridCol>
                <a:gridCol w="989511">
                  <a:extLst>
                    <a:ext uri="{9D8B030D-6E8A-4147-A177-3AD203B41FA5}">
                      <a16:colId xmlns:a16="http://schemas.microsoft.com/office/drawing/2014/main" val="523097353"/>
                    </a:ext>
                  </a:extLst>
                </a:gridCol>
              </a:tblGrid>
              <a:tr h="370840">
                <a:tc>
                  <a:txBody>
                    <a:bodyPr/>
                    <a:lstStyle/>
                    <a:p>
                      <a:r>
                        <a:rPr lang="en-US" dirty="0"/>
                        <a:t>Tools</a:t>
                      </a:r>
                    </a:p>
                  </a:txBody>
                  <a:tcPr/>
                </a:tc>
                <a:tc>
                  <a:txBody>
                    <a:bodyPr/>
                    <a:lstStyle/>
                    <a:p>
                      <a:r>
                        <a:rPr lang="en-US" dirty="0"/>
                        <a:t>Tiger</a:t>
                      </a:r>
                    </a:p>
                  </a:txBody>
                  <a:tcPr/>
                </a:tc>
                <a:tc>
                  <a:txBody>
                    <a:bodyPr/>
                    <a:lstStyle/>
                    <a:p>
                      <a:r>
                        <a:rPr lang="en-US" dirty="0"/>
                        <a:t>Wolf</a:t>
                      </a:r>
                    </a:p>
                  </a:txBody>
                  <a:tcPr/>
                </a:tc>
                <a:tc>
                  <a:txBody>
                    <a:bodyPr/>
                    <a:lstStyle/>
                    <a:p>
                      <a:r>
                        <a:rPr lang="en-US" dirty="0"/>
                        <a:t>Bear</a:t>
                      </a:r>
                    </a:p>
                  </a:txBody>
                  <a:tcPr/>
                </a:tc>
                <a:tc>
                  <a:txBody>
                    <a:bodyPr/>
                    <a:lstStyle/>
                    <a:p>
                      <a:r>
                        <a:rPr lang="en-US" dirty="0"/>
                        <a:t>Webelo/AOL</a:t>
                      </a:r>
                    </a:p>
                  </a:txBody>
                  <a:tcPr/>
                </a:tc>
                <a:extLst>
                  <a:ext uri="{0D108BD9-81ED-4DB2-BD59-A6C34878D82A}">
                    <a16:rowId xmlns:a16="http://schemas.microsoft.com/office/drawing/2014/main" val="4269686457"/>
                  </a:ext>
                </a:extLst>
              </a:tr>
              <a:tr h="370840">
                <a:tc>
                  <a:txBody>
                    <a:bodyPr/>
                    <a:lstStyle/>
                    <a:p>
                      <a:r>
                        <a:rPr lang="en-US" dirty="0"/>
                        <a:t>Axes</a:t>
                      </a:r>
                    </a:p>
                  </a:txBody>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extLst>
                  <a:ext uri="{0D108BD9-81ED-4DB2-BD59-A6C34878D82A}">
                    <a16:rowId xmlns:a16="http://schemas.microsoft.com/office/drawing/2014/main" val="2537837050"/>
                  </a:ext>
                </a:extLst>
              </a:tr>
              <a:tr h="370840">
                <a:tc>
                  <a:txBody>
                    <a:bodyPr/>
                    <a:lstStyle/>
                    <a:p>
                      <a:r>
                        <a:rPr lang="en-US" dirty="0"/>
                        <a:t>Bow Saws</a:t>
                      </a:r>
                    </a:p>
                  </a:txBody>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Yes</a:t>
                      </a:r>
                    </a:p>
                  </a:txBody>
                  <a:tcPr>
                    <a:solidFill>
                      <a:srgbClr val="92D050"/>
                    </a:solidFill>
                  </a:tcPr>
                </a:tc>
                <a:extLst>
                  <a:ext uri="{0D108BD9-81ED-4DB2-BD59-A6C34878D82A}">
                    <a16:rowId xmlns:a16="http://schemas.microsoft.com/office/drawing/2014/main" val="3708846011"/>
                  </a:ext>
                </a:extLst>
              </a:tr>
              <a:tr h="370840">
                <a:tc>
                  <a:txBody>
                    <a:bodyPr/>
                    <a:lstStyle/>
                    <a:p>
                      <a:r>
                        <a:rPr lang="en-US" dirty="0"/>
                        <a:t>Hand Ax</a:t>
                      </a:r>
                    </a:p>
                  </a:txBody>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extLst>
                  <a:ext uri="{0D108BD9-81ED-4DB2-BD59-A6C34878D82A}">
                    <a16:rowId xmlns:a16="http://schemas.microsoft.com/office/drawing/2014/main" val="2777705391"/>
                  </a:ext>
                </a:extLst>
              </a:tr>
              <a:tr h="370840">
                <a:tc>
                  <a:txBody>
                    <a:bodyPr/>
                    <a:lstStyle/>
                    <a:p>
                      <a:r>
                        <a:rPr lang="en-US" dirty="0"/>
                        <a:t>Hand Tools</a:t>
                      </a:r>
                    </a:p>
                  </a:txBody>
                  <a:tcPr/>
                </a:tc>
                <a:tc>
                  <a:txBody>
                    <a:bodyPr/>
                    <a:lstStyle/>
                    <a:p>
                      <a:pPr algn="ctr"/>
                      <a:r>
                        <a:rPr lang="en-US" dirty="0"/>
                        <a:t>Yes</a:t>
                      </a:r>
                    </a:p>
                  </a:txBody>
                  <a:tcPr>
                    <a:solidFill>
                      <a:srgbClr val="92D050"/>
                    </a:solidFill>
                  </a:tcPr>
                </a:tc>
                <a:tc>
                  <a:txBody>
                    <a:bodyPr/>
                    <a:lstStyle/>
                    <a:p>
                      <a:pPr algn="ctr"/>
                      <a:r>
                        <a:rPr lang="en-US" dirty="0"/>
                        <a:t>Yes</a:t>
                      </a:r>
                    </a:p>
                  </a:txBody>
                  <a:tcPr>
                    <a:solidFill>
                      <a:srgbClr val="92D050"/>
                    </a:solidFill>
                  </a:tcPr>
                </a:tc>
                <a:tc>
                  <a:txBody>
                    <a:bodyPr/>
                    <a:lstStyle/>
                    <a:p>
                      <a:pPr algn="ctr"/>
                      <a:r>
                        <a:rPr lang="en-US" dirty="0"/>
                        <a:t>Yes</a:t>
                      </a:r>
                    </a:p>
                  </a:txBody>
                  <a:tcPr>
                    <a:solidFill>
                      <a:srgbClr val="92D050"/>
                    </a:solidFill>
                  </a:tcPr>
                </a:tc>
                <a:tc>
                  <a:txBody>
                    <a:bodyPr/>
                    <a:lstStyle/>
                    <a:p>
                      <a:pPr algn="ctr"/>
                      <a:r>
                        <a:rPr lang="en-US" dirty="0"/>
                        <a:t>Yes</a:t>
                      </a:r>
                    </a:p>
                  </a:txBody>
                  <a:tcPr>
                    <a:solidFill>
                      <a:srgbClr val="92D050"/>
                    </a:solidFill>
                  </a:tcPr>
                </a:tc>
                <a:extLst>
                  <a:ext uri="{0D108BD9-81ED-4DB2-BD59-A6C34878D82A}">
                    <a16:rowId xmlns:a16="http://schemas.microsoft.com/office/drawing/2014/main" val="27662633"/>
                  </a:ext>
                </a:extLst>
              </a:tr>
              <a:tr h="370840">
                <a:tc>
                  <a:txBody>
                    <a:bodyPr/>
                    <a:lstStyle/>
                    <a:p>
                      <a:r>
                        <a:rPr lang="en-US" dirty="0"/>
                        <a:t>Pocket Knife</a:t>
                      </a:r>
                    </a:p>
                  </a:txBody>
                  <a:tcPr/>
                </a:tc>
                <a:tc>
                  <a:txBody>
                    <a:bodyPr/>
                    <a:lstStyle/>
                    <a:p>
                      <a:pPr algn="ctr"/>
                      <a:r>
                        <a:rPr lang="en-US" dirty="0"/>
                        <a:t>No</a:t>
                      </a:r>
                    </a:p>
                  </a:txBody>
                  <a:tcPr>
                    <a:solidFill>
                      <a:schemeClr val="accent2"/>
                    </a:solidFill>
                  </a:tcPr>
                </a:tc>
                <a:tc>
                  <a:txBody>
                    <a:bodyPr/>
                    <a:lstStyle/>
                    <a:p>
                      <a:pPr algn="ctr"/>
                      <a:r>
                        <a:rPr lang="en-US" dirty="0"/>
                        <a:t>No</a:t>
                      </a:r>
                    </a:p>
                  </a:txBody>
                  <a:tcPr>
                    <a:solidFill>
                      <a:schemeClr val="accent2"/>
                    </a:solidFill>
                  </a:tcPr>
                </a:tc>
                <a:tc>
                  <a:txBody>
                    <a:bodyPr/>
                    <a:lstStyle/>
                    <a:p>
                      <a:pPr algn="ctr"/>
                      <a:r>
                        <a:rPr lang="en-US" dirty="0"/>
                        <a:t>Yes</a:t>
                      </a:r>
                    </a:p>
                  </a:txBody>
                  <a:tcPr>
                    <a:solidFill>
                      <a:srgbClr val="92D050"/>
                    </a:solidFill>
                  </a:tcPr>
                </a:tc>
                <a:tc>
                  <a:txBody>
                    <a:bodyPr/>
                    <a:lstStyle/>
                    <a:p>
                      <a:pPr algn="ctr"/>
                      <a:r>
                        <a:rPr lang="en-US" dirty="0"/>
                        <a:t>Yes</a:t>
                      </a:r>
                    </a:p>
                  </a:txBody>
                  <a:tcPr>
                    <a:solidFill>
                      <a:srgbClr val="92D050"/>
                    </a:solidFill>
                  </a:tcPr>
                </a:tc>
                <a:extLst>
                  <a:ext uri="{0D108BD9-81ED-4DB2-BD59-A6C34878D82A}">
                    <a16:rowId xmlns:a16="http://schemas.microsoft.com/office/drawing/2014/main" val="3831120165"/>
                  </a:ext>
                </a:extLst>
              </a:tr>
            </a:tbl>
          </a:graphicData>
        </a:graphic>
      </p:graphicFrame>
      <p:sp>
        <p:nvSpPr>
          <p:cNvPr id="4" name="Slide Number Placeholder 3">
            <a:extLst>
              <a:ext uri="{FF2B5EF4-FFF2-40B4-BE49-F238E27FC236}">
                <a16:creationId xmlns:a16="http://schemas.microsoft.com/office/drawing/2014/main" id="{262AEF9A-EC09-4315-ADFB-4DA0A991A0D4}"/>
              </a:ext>
            </a:extLst>
          </p:cNvPr>
          <p:cNvSpPr>
            <a:spLocks noGrp="1"/>
          </p:cNvSpPr>
          <p:nvPr>
            <p:ph type="sldNum" sz="quarter" idx="11"/>
          </p:nvPr>
        </p:nvSpPr>
        <p:spPr/>
        <p:txBody>
          <a:bodyPr/>
          <a:lstStyle/>
          <a:p>
            <a:fld id="{1439848F-605F-49AE-8438-2006ED424C5C}" type="slidenum">
              <a:rPr lang="en-US" altLang="en-US" smtClean="0"/>
              <a:pPr/>
              <a:t>3</a:t>
            </a:fld>
            <a:endParaRPr lang="en-US" altLang="en-US"/>
          </a:p>
        </p:txBody>
      </p:sp>
    </p:spTree>
    <p:extLst>
      <p:ext uri="{BB962C8B-B14F-4D97-AF65-F5344CB8AC3E}">
        <p14:creationId xmlns:p14="http://schemas.microsoft.com/office/powerpoint/2010/main" val="281809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6875-DDAE-458E-A66D-4A5EECE2282F}"/>
              </a:ext>
            </a:extLst>
          </p:cNvPr>
          <p:cNvSpPr>
            <a:spLocks noGrp="1"/>
          </p:cNvSpPr>
          <p:nvPr>
            <p:ph type="title"/>
          </p:nvPr>
        </p:nvSpPr>
        <p:spPr/>
        <p:txBody>
          <a:bodyPr/>
          <a:lstStyle/>
          <a:p>
            <a:r>
              <a:rPr lang="en-US" dirty="0"/>
              <a:t>Where to Train Whittling Chip</a:t>
            </a:r>
          </a:p>
        </p:txBody>
      </p:sp>
      <p:sp>
        <p:nvSpPr>
          <p:cNvPr id="3" name="Content Placeholder 2">
            <a:extLst>
              <a:ext uri="{FF2B5EF4-FFF2-40B4-BE49-F238E27FC236}">
                <a16:creationId xmlns:a16="http://schemas.microsoft.com/office/drawing/2014/main" id="{707BDF98-4C7D-439D-AF85-A4ACA70F0706}"/>
              </a:ext>
            </a:extLst>
          </p:cNvPr>
          <p:cNvSpPr>
            <a:spLocks noGrp="1"/>
          </p:cNvSpPr>
          <p:nvPr>
            <p:ph idx="1"/>
          </p:nvPr>
        </p:nvSpPr>
        <p:spPr/>
        <p:txBody>
          <a:bodyPr/>
          <a:lstStyle/>
          <a:p>
            <a:r>
              <a:rPr lang="en-US" dirty="0"/>
              <a:t>Large enough to allow Safe Zones</a:t>
            </a:r>
          </a:p>
          <a:p>
            <a:endParaRPr lang="en-US" dirty="0"/>
          </a:p>
          <a:p>
            <a:r>
              <a:rPr lang="en-US" dirty="0"/>
              <a:t>Are Knives allowed?</a:t>
            </a:r>
          </a:p>
          <a:p>
            <a:endParaRPr lang="en-US" dirty="0"/>
          </a:p>
          <a:p>
            <a:r>
              <a:rPr lang="en-US" dirty="0"/>
              <a:t>Should be an area where other kids will not be playing</a:t>
            </a:r>
          </a:p>
          <a:p>
            <a:endParaRPr lang="en-US" dirty="0"/>
          </a:p>
          <a:p>
            <a:r>
              <a:rPr lang="en-US" dirty="0"/>
              <a:t>On a campout or at a Den Meeting</a:t>
            </a:r>
          </a:p>
          <a:p>
            <a:endParaRPr lang="en-US" dirty="0"/>
          </a:p>
          <a:p>
            <a:endParaRPr lang="en-US" dirty="0"/>
          </a:p>
        </p:txBody>
      </p:sp>
      <p:sp>
        <p:nvSpPr>
          <p:cNvPr id="4" name="Slide Number Placeholder 3">
            <a:extLst>
              <a:ext uri="{FF2B5EF4-FFF2-40B4-BE49-F238E27FC236}">
                <a16:creationId xmlns:a16="http://schemas.microsoft.com/office/drawing/2014/main" id="{62B30822-B9F7-4E54-AA43-AD2DF68BB8B4}"/>
              </a:ext>
            </a:extLst>
          </p:cNvPr>
          <p:cNvSpPr>
            <a:spLocks noGrp="1"/>
          </p:cNvSpPr>
          <p:nvPr>
            <p:ph type="sldNum" sz="quarter" idx="10"/>
          </p:nvPr>
        </p:nvSpPr>
        <p:spPr/>
        <p:txBody>
          <a:bodyPr/>
          <a:lstStyle/>
          <a:p>
            <a:fld id="{1439848F-605F-49AE-8438-2006ED424C5C}" type="slidenum">
              <a:rPr lang="en-US" altLang="en-US" smtClean="0"/>
              <a:pPr/>
              <a:t>4</a:t>
            </a:fld>
            <a:endParaRPr lang="en-US" altLang="en-US"/>
          </a:p>
        </p:txBody>
      </p:sp>
    </p:spTree>
    <p:extLst>
      <p:ext uri="{BB962C8B-B14F-4D97-AF65-F5344CB8AC3E}">
        <p14:creationId xmlns:p14="http://schemas.microsoft.com/office/powerpoint/2010/main" val="2801863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FAB3-A014-49FE-902E-8DA6295BDEF2}"/>
              </a:ext>
            </a:extLst>
          </p:cNvPr>
          <p:cNvSpPr>
            <a:spLocks noGrp="1"/>
          </p:cNvSpPr>
          <p:nvPr>
            <p:ph type="title"/>
          </p:nvPr>
        </p:nvSpPr>
        <p:spPr/>
        <p:txBody>
          <a:bodyPr/>
          <a:lstStyle/>
          <a:p>
            <a:r>
              <a:rPr lang="en-US" dirty="0"/>
              <a:t>FIRST AID KIT</a:t>
            </a:r>
          </a:p>
        </p:txBody>
      </p:sp>
      <p:sp>
        <p:nvSpPr>
          <p:cNvPr id="3" name="Content Placeholder 2">
            <a:extLst>
              <a:ext uri="{FF2B5EF4-FFF2-40B4-BE49-F238E27FC236}">
                <a16:creationId xmlns:a16="http://schemas.microsoft.com/office/drawing/2014/main" id="{E7579FA1-569D-4134-A4D3-CAF1A4EDDAED}"/>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A10A7049-D516-4A38-8314-E474787A4755}"/>
              </a:ext>
            </a:extLst>
          </p:cNvPr>
          <p:cNvSpPr>
            <a:spLocks noGrp="1"/>
          </p:cNvSpPr>
          <p:nvPr>
            <p:ph sz="half" idx="2"/>
          </p:nvPr>
        </p:nvSpPr>
        <p:spPr/>
        <p:txBody>
          <a:bodyPr/>
          <a:lstStyle/>
          <a:p>
            <a:r>
              <a:rPr lang="en-US" dirty="0"/>
              <a:t>Plenty of Band-Aids</a:t>
            </a:r>
          </a:p>
          <a:p>
            <a:endParaRPr lang="en-US" dirty="0"/>
          </a:p>
          <a:p>
            <a:r>
              <a:rPr lang="en-US" dirty="0"/>
              <a:t>Most likely to occur when opening or closing the knife</a:t>
            </a:r>
          </a:p>
        </p:txBody>
      </p:sp>
      <p:sp>
        <p:nvSpPr>
          <p:cNvPr id="5" name="Slide Number Placeholder 4">
            <a:extLst>
              <a:ext uri="{FF2B5EF4-FFF2-40B4-BE49-F238E27FC236}">
                <a16:creationId xmlns:a16="http://schemas.microsoft.com/office/drawing/2014/main" id="{2A0DFEFF-46A4-4288-9BA8-CB824114262A}"/>
              </a:ext>
            </a:extLst>
          </p:cNvPr>
          <p:cNvSpPr>
            <a:spLocks noGrp="1"/>
          </p:cNvSpPr>
          <p:nvPr>
            <p:ph type="sldNum" sz="quarter" idx="11"/>
          </p:nvPr>
        </p:nvSpPr>
        <p:spPr/>
        <p:txBody>
          <a:bodyPr/>
          <a:lstStyle/>
          <a:p>
            <a:fld id="{E90004F6-3B72-4B7F-A4A4-BC694B357643}" type="slidenum">
              <a:rPr lang="en-US" altLang="en-US" smtClean="0"/>
              <a:pPr/>
              <a:t>5</a:t>
            </a:fld>
            <a:endParaRPr lang="en-US" altLang="en-US"/>
          </a:p>
        </p:txBody>
      </p:sp>
      <p:pic>
        <p:nvPicPr>
          <p:cNvPr id="6" name="Picture 5">
            <a:extLst>
              <a:ext uri="{FF2B5EF4-FFF2-40B4-BE49-F238E27FC236}">
                <a16:creationId xmlns:a16="http://schemas.microsoft.com/office/drawing/2014/main" id="{6012E87E-6CE8-40F3-A0DD-36E4D90AB37B}"/>
              </a:ext>
            </a:extLst>
          </p:cNvPr>
          <p:cNvPicPr>
            <a:picLocks noChangeAspect="1"/>
          </p:cNvPicPr>
          <p:nvPr/>
        </p:nvPicPr>
        <p:blipFill>
          <a:blip r:embed="rId2"/>
          <a:stretch>
            <a:fillRect/>
          </a:stretch>
        </p:blipFill>
        <p:spPr>
          <a:xfrm>
            <a:off x="137161" y="1811346"/>
            <a:ext cx="4434839" cy="3446454"/>
          </a:xfrm>
          <a:prstGeom prst="rect">
            <a:avLst/>
          </a:prstGeom>
        </p:spPr>
      </p:pic>
    </p:spTree>
    <p:extLst>
      <p:ext uri="{BB962C8B-B14F-4D97-AF65-F5344CB8AC3E}">
        <p14:creationId xmlns:p14="http://schemas.microsoft.com/office/powerpoint/2010/main" val="1355411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8B2E3-4EFD-4919-9066-48B0E91C83CA}"/>
              </a:ext>
            </a:extLst>
          </p:cNvPr>
          <p:cNvSpPr>
            <a:spLocks noGrp="1"/>
          </p:cNvSpPr>
          <p:nvPr>
            <p:ph type="title"/>
          </p:nvPr>
        </p:nvSpPr>
        <p:spPr/>
        <p:txBody>
          <a:bodyPr/>
          <a:lstStyle/>
          <a:p>
            <a:r>
              <a:rPr lang="en-US" dirty="0"/>
              <a:t>EDGE Method</a:t>
            </a:r>
          </a:p>
        </p:txBody>
      </p:sp>
      <p:sp>
        <p:nvSpPr>
          <p:cNvPr id="3" name="Content Placeholder 2">
            <a:extLst>
              <a:ext uri="{FF2B5EF4-FFF2-40B4-BE49-F238E27FC236}">
                <a16:creationId xmlns:a16="http://schemas.microsoft.com/office/drawing/2014/main" id="{C359CAAF-733A-4F62-BF62-2EA2F194A529}"/>
              </a:ext>
            </a:extLst>
          </p:cNvPr>
          <p:cNvSpPr>
            <a:spLocks noGrp="1"/>
          </p:cNvSpPr>
          <p:nvPr>
            <p:ph idx="1"/>
          </p:nvPr>
        </p:nvSpPr>
        <p:spPr/>
        <p:txBody>
          <a:bodyPr/>
          <a:lstStyle/>
          <a:p>
            <a:r>
              <a:rPr lang="en-US" sz="6000" dirty="0"/>
              <a:t>E – Explain</a:t>
            </a:r>
          </a:p>
          <a:p>
            <a:r>
              <a:rPr lang="en-US" sz="6000" dirty="0"/>
              <a:t>D – Demonstrate</a:t>
            </a:r>
          </a:p>
          <a:p>
            <a:r>
              <a:rPr lang="en-US" sz="6000" dirty="0"/>
              <a:t>G – Guide</a:t>
            </a:r>
          </a:p>
          <a:p>
            <a:r>
              <a:rPr lang="en-US" sz="6000" dirty="0"/>
              <a:t>E – Explain</a:t>
            </a:r>
          </a:p>
          <a:p>
            <a:endParaRPr lang="en-US" dirty="0"/>
          </a:p>
        </p:txBody>
      </p:sp>
      <p:sp>
        <p:nvSpPr>
          <p:cNvPr id="4" name="Slide Number Placeholder 3">
            <a:extLst>
              <a:ext uri="{FF2B5EF4-FFF2-40B4-BE49-F238E27FC236}">
                <a16:creationId xmlns:a16="http://schemas.microsoft.com/office/drawing/2014/main" id="{E01EB5D8-3078-4730-AC1D-37756104404B}"/>
              </a:ext>
            </a:extLst>
          </p:cNvPr>
          <p:cNvSpPr>
            <a:spLocks noGrp="1"/>
          </p:cNvSpPr>
          <p:nvPr>
            <p:ph type="sldNum" sz="quarter" idx="10"/>
          </p:nvPr>
        </p:nvSpPr>
        <p:spPr/>
        <p:txBody>
          <a:bodyPr/>
          <a:lstStyle/>
          <a:p>
            <a:fld id="{1439848F-605F-49AE-8438-2006ED424C5C}" type="slidenum">
              <a:rPr lang="en-US" altLang="en-US" smtClean="0"/>
              <a:pPr/>
              <a:t>6</a:t>
            </a:fld>
            <a:endParaRPr lang="en-US" altLang="en-US"/>
          </a:p>
        </p:txBody>
      </p:sp>
    </p:spTree>
    <p:extLst>
      <p:ext uri="{BB962C8B-B14F-4D97-AF65-F5344CB8AC3E}">
        <p14:creationId xmlns:p14="http://schemas.microsoft.com/office/powerpoint/2010/main" val="17226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342F-7C1D-48C0-AE3E-990DCC6234B0}"/>
              </a:ext>
            </a:extLst>
          </p:cNvPr>
          <p:cNvSpPr>
            <a:spLocks noGrp="1"/>
          </p:cNvSpPr>
          <p:nvPr>
            <p:ph type="title"/>
          </p:nvPr>
        </p:nvSpPr>
        <p:spPr/>
        <p:txBody>
          <a:bodyPr/>
          <a:lstStyle/>
          <a:p>
            <a:r>
              <a:rPr lang="en-US" dirty="0"/>
              <a:t>Types of Knives</a:t>
            </a:r>
          </a:p>
        </p:txBody>
      </p:sp>
      <p:sp>
        <p:nvSpPr>
          <p:cNvPr id="4" name="Slide Number Placeholder 3">
            <a:extLst>
              <a:ext uri="{FF2B5EF4-FFF2-40B4-BE49-F238E27FC236}">
                <a16:creationId xmlns:a16="http://schemas.microsoft.com/office/drawing/2014/main" id="{7675D310-5FC3-487D-BE00-D9F9C1ADDFD7}"/>
              </a:ext>
            </a:extLst>
          </p:cNvPr>
          <p:cNvSpPr>
            <a:spLocks noGrp="1"/>
          </p:cNvSpPr>
          <p:nvPr>
            <p:ph type="sldNum" sz="quarter" idx="10"/>
          </p:nvPr>
        </p:nvSpPr>
        <p:spPr/>
        <p:txBody>
          <a:bodyPr/>
          <a:lstStyle/>
          <a:p>
            <a:fld id="{1439848F-605F-49AE-8438-2006ED424C5C}" type="slidenum">
              <a:rPr lang="en-US" altLang="en-US" smtClean="0"/>
              <a:pPr/>
              <a:t>7</a:t>
            </a:fld>
            <a:endParaRPr lang="en-US" altLang="en-US"/>
          </a:p>
        </p:txBody>
      </p:sp>
      <p:pic>
        <p:nvPicPr>
          <p:cNvPr id="7" name="Picture 6">
            <a:extLst>
              <a:ext uri="{FF2B5EF4-FFF2-40B4-BE49-F238E27FC236}">
                <a16:creationId xmlns:a16="http://schemas.microsoft.com/office/drawing/2014/main" id="{FCC5310F-1571-4F55-905C-77ED54AADEA8}"/>
              </a:ext>
            </a:extLst>
          </p:cNvPr>
          <p:cNvPicPr>
            <a:picLocks noChangeAspect="1"/>
          </p:cNvPicPr>
          <p:nvPr/>
        </p:nvPicPr>
        <p:blipFill>
          <a:blip r:embed="rId2"/>
          <a:stretch>
            <a:fillRect/>
          </a:stretch>
        </p:blipFill>
        <p:spPr>
          <a:xfrm>
            <a:off x="440585" y="2237424"/>
            <a:ext cx="3516026" cy="2539352"/>
          </a:xfrm>
          <a:prstGeom prst="rect">
            <a:avLst/>
          </a:prstGeom>
        </p:spPr>
      </p:pic>
      <p:pic>
        <p:nvPicPr>
          <p:cNvPr id="11" name="Content Placeholder 10" descr="A picture containing scissors, tool&#10;&#10;Description automatically generated">
            <a:extLst>
              <a:ext uri="{FF2B5EF4-FFF2-40B4-BE49-F238E27FC236}">
                <a16:creationId xmlns:a16="http://schemas.microsoft.com/office/drawing/2014/main" id="{5058CA43-E4D6-4AC8-8B00-83E33A84367C}"/>
              </a:ext>
            </a:extLst>
          </p:cNvPr>
          <p:cNvPicPr>
            <a:picLocks noGrp="1" noChangeAspect="1"/>
          </p:cNvPicPr>
          <p:nvPr>
            <p:ph idx="1"/>
          </p:nvPr>
        </p:nvPicPr>
        <p:blipFill>
          <a:blip r:embed="rId3"/>
          <a:stretch>
            <a:fillRect/>
          </a:stretch>
        </p:blipFill>
        <p:spPr>
          <a:xfrm>
            <a:off x="4463821" y="3301454"/>
            <a:ext cx="2588731" cy="2588731"/>
          </a:xfrm>
        </p:spPr>
      </p:pic>
      <p:pic>
        <p:nvPicPr>
          <p:cNvPr id="9" name="Picture 8">
            <a:extLst>
              <a:ext uri="{FF2B5EF4-FFF2-40B4-BE49-F238E27FC236}">
                <a16:creationId xmlns:a16="http://schemas.microsoft.com/office/drawing/2014/main" id="{F5FACB22-E268-4F3A-8A33-BC03D9425530}"/>
              </a:ext>
            </a:extLst>
          </p:cNvPr>
          <p:cNvPicPr>
            <a:picLocks noChangeAspect="1"/>
          </p:cNvPicPr>
          <p:nvPr/>
        </p:nvPicPr>
        <p:blipFill>
          <a:blip r:embed="rId4"/>
          <a:stretch>
            <a:fillRect/>
          </a:stretch>
        </p:blipFill>
        <p:spPr>
          <a:xfrm>
            <a:off x="5885073" y="580873"/>
            <a:ext cx="3003375" cy="2588731"/>
          </a:xfrm>
          <a:prstGeom prst="rect">
            <a:avLst/>
          </a:prstGeom>
        </p:spPr>
      </p:pic>
    </p:spTree>
    <p:extLst>
      <p:ext uri="{BB962C8B-B14F-4D97-AF65-F5344CB8AC3E}">
        <p14:creationId xmlns:p14="http://schemas.microsoft.com/office/powerpoint/2010/main" val="2792933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CB1C7-51A2-4A82-9D07-5A00A4CCB003}"/>
              </a:ext>
            </a:extLst>
          </p:cNvPr>
          <p:cNvSpPr>
            <a:spLocks noGrp="1"/>
          </p:cNvSpPr>
          <p:nvPr>
            <p:ph type="title"/>
          </p:nvPr>
        </p:nvSpPr>
        <p:spPr/>
        <p:txBody>
          <a:bodyPr/>
          <a:lstStyle/>
          <a:p>
            <a:r>
              <a:rPr lang="en-US" dirty="0"/>
              <a:t>Knife Safety</a:t>
            </a:r>
          </a:p>
        </p:txBody>
      </p:sp>
      <p:sp>
        <p:nvSpPr>
          <p:cNvPr id="5" name="Content Placeholder 4">
            <a:extLst>
              <a:ext uri="{FF2B5EF4-FFF2-40B4-BE49-F238E27FC236}">
                <a16:creationId xmlns:a16="http://schemas.microsoft.com/office/drawing/2014/main" id="{38FE50A7-CC0F-4936-BD8B-850B44610993}"/>
              </a:ext>
            </a:extLst>
          </p:cNvPr>
          <p:cNvSpPr>
            <a:spLocks noGrp="1"/>
          </p:cNvSpPr>
          <p:nvPr>
            <p:ph sz="half" idx="1"/>
          </p:nvPr>
        </p:nvSpPr>
        <p:spPr/>
        <p:txBody>
          <a:bodyPr/>
          <a:lstStyle/>
          <a:p>
            <a:r>
              <a:rPr lang="en-US" dirty="0"/>
              <a:t>Establish a “Safety Circle”</a:t>
            </a:r>
          </a:p>
          <a:p>
            <a:r>
              <a:rPr lang="en-US" dirty="0"/>
              <a:t>Knife in Hand, Turn in a Circle</a:t>
            </a:r>
          </a:p>
          <a:p>
            <a:r>
              <a:rPr lang="en-US" dirty="0"/>
              <a:t>If Knife Touches Anyone, You are Not Safe</a:t>
            </a:r>
          </a:p>
          <a:p>
            <a:r>
              <a:rPr lang="en-US" dirty="0"/>
              <a:t>Be Alert</a:t>
            </a:r>
          </a:p>
        </p:txBody>
      </p:sp>
      <p:sp>
        <p:nvSpPr>
          <p:cNvPr id="6" name="Content Placeholder 5">
            <a:extLst>
              <a:ext uri="{FF2B5EF4-FFF2-40B4-BE49-F238E27FC236}">
                <a16:creationId xmlns:a16="http://schemas.microsoft.com/office/drawing/2014/main" id="{AE5A6220-D4CD-40B2-8AE7-AF1C5C4955A4}"/>
              </a:ext>
            </a:extLst>
          </p:cNvPr>
          <p:cNvSpPr>
            <a:spLocks noGrp="1"/>
          </p:cNvSpPr>
          <p:nvPr>
            <p:ph sz="half" idx="2"/>
          </p:nvPr>
        </p:nvSpPr>
        <p:spPr/>
        <p:txBody>
          <a:bodyPr/>
          <a:lstStyle/>
          <a:p>
            <a:endParaRPr lang="en-US"/>
          </a:p>
        </p:txBody>
      </p:sp>
      <p:sp>
        <p:nvSpPr>
          <p:cNvPr id="4" name="Slide Number Placeholder 3">
            <a:extLst>
              <a:ext uri="{FF2B5EF4-FFF2-40B4-BE49-F238E27FC236}">
                <a16:creationId xmlns:a16="http://schemas.microsoft.com/office/drawing/2014/main" id="{15969300-7DF7-4CED-8E33-E65AC5FB75B8}"/>
              </a:ext>
            </a:extLst>
          </p:cNvPr>
          <p:cNvSpPr>
            <a:spLocks noGrp="1"/>
          </p:cNvSpPr>
          <p:nvPr>
            <p:ph type="sldNum" sz="quarter" idx="11"/>
          </p:nvPr>
        </p:nvSpPr>
        <p:spPr/>
        <p:txBody>
          <a:bodyPr/>
          <a:lstStyle/>
          <a:p>
            <a:fld id="{1439848F-605F-49AE-8438-2006ED424C5C}" type="slidenum">
              <a:rPr lang="en-US" altLang="en-US" smtClean="0"/>
              <a:pPr/>
              <a:t>8</a:t>
            </a:fld>
            <a:endParaRPr lang="en-US" altLang="en-US"/>
          </a:p>
        </p:txBody>
      </p:sp>
      <p:pic>
        <p:nvPicPr>
          <p:cNvPr id="21506" name="Picture 2">
            <a:extLst>
              <a:ext uri="{FF2B5EF4-FFF2-40B4-BE49-F238E27FC236}">
                <a16:creationId xmlns:a16="http://schemas.microsoft.com/office/drawing/2014/main" id="{4DF0BFA4-7E42-4F4A-9749-15B12C095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753" y="1600200"/>
            <a:ext cx="4241422" cy="4450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03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EFB49-6DB1-40EC-B9D3-14CEC71CF5B1}"/>
              </a:ext>
            </a:extLst>
          </p:cNvPr>
          <p:cNvSpPr>
            <a:spLocks noGrp="1"/>
          </p:cNvSpPr>
          <p:nvPr>
            <p:ph type="title"/>
          </p:nvPr>
        </p:nvSpPr>
        <p:spPr/>
        <p:txBody>
          <a:bodyPr/>
          <a:lstStyle/>
          <a:p>
            <a:r>
              <a:rPr lang="en-US" dirty="0"/>
              <a:t>Knife Safety</a:t>
            </a:r>
          </a:p>
        </p:txBody>
      </p:sp>
      <p:sp>
        <p:nvSpPr>
          <p:cNvPr id="3" name="Content Placeholder 2">
            <a:extLst>
              <a:ext uri="{FF2B5EF4-FFF2-40B4-BE49-F238E27FC236}">
                <a16:creationId xmlns:a16="http://schemas.microsoft.com/office/drawing/2014/main" id="{6FAA0C32-BA53-4726-94B9-EFD5ADCD6E3D}"/>
              </a:ext>
            </a:extLst>
          </p:cNvPr>
          <p:cNvSpPr>
            <a:spLocks noGrp="1"/>
          </p:cNvSpPr>
          <p:nvPr>
            <p:ph idx="1"/>
          </p:nvPr>
        </p:nvSpPr>
        <p:spPr/>
        <p:txBody>
          <a:bodyPr/>
          <a:lstStyle/>
          <a:p>
            <a:r>
              <a:rPr lang="en-US" dirty="0"/>
              <a:t>Closing a Knife</a:t>
            </a:r>
          </a:p>
          <a:p>
            <a:pPr lvl="1"/>
            <a:r>
              <a:rPr lang="en-US" dirty="0"/>
              <a:t>Use the Palm of your hand</a:t>
            </a:r>
          </a:p>
          <a:p>
            <a:pPr lvl="1"/>
            <a:r>
              <a:rPr lang="en-US" dirty="0"/>
              <a:t>Be Careful with the Blade Lock</a:t>
            </a:r>
          </a:p>
          <a:p>
            <a:r>
              <a:rPr lang="en-US" dirty="0"/>
              <a:t>Always Cut with the </a:t>
            </a:r>
            <a:r>
              <a:rPr lang="en-US" dirty="0" err="1"/>
              <a:t>Knive</a:t>
            </a:r>
            <a:r>
              <a:rPr lang="en-US" dirty="0"/>
              <a:t> Away From You</a:t>
            </a:r>
          </a:p>
          <a:p>
            <a:r>
              <a:rPr lang="en-US" dirty="0"/>
              <a:t>Never Carry an Open Pocket Knife</a:t>
            </a:r>
          </a:p>
          <a:p>
            <a:r>
              <a:rPr lang="en-US" dirty="0"/>
              <a:t>Always Walk</a:t>
            </a:r>
          </a:p>
          <a:p>
            <a:r>
              <a:rPr lang="en-US" dirty="0"/>
              <a:t>Keep Your Knife Sharp</a:t>
            </a:r>
          </a:p>
          <a:p>
            <a:r>
              <a:rPr lang="en-US" dirty="0"/>
              <a:t>Make Small Shavings</a:t>
            </a:r>
          </a:p>
          <a:p>
            <a:r>
              <a:rPr lang="en-US" dirty="0"/>
              <a:t>Put Your Knife Away, Do Not Leave out</a:t>
            </a:r>
          </a:p>
        </p:txBody>
      </p:sp>
      <p:sp>
        <p:nvSpPr>
          <p:cNvPr id="4" name="Slide Number Placeholder 3">
            <a:extLst>
              <a:ext uri="{FF2B5EF4-FFF2-40B4-BE49-F238E27FC236}">
                <a16:creationId xmlns:a16="http://schemas.microsoft.com/office/drawing/2014/main" id="{14076D49-87FC-4C22-AF49-CC06529C895A}"/>
              </a:ext>
            </a:extLst>
          </p:cNvPr>
          <p:cNvSpPr>
            <a:spLocks noGrp="1"/>
          </p:cNvSpPr>
          <p:nvPr>
            <p:ph type="sldNum" sz="quarter" idx="10"/>
          </p:nvPr>
        </p:nvSpPr>
        <p:spPr/>
        <p:txBody>
          <a:bodyPr/>
          <a:lstStyle/>
          <a:p>
            <a:fld id="{1439848F-605F-49AE-8438-2006ED424C5C}" type="slidenum">
              <a:rPr lang="en-US" altLang="en-US" smtClean="0"/>
              <a:pPr/>
              <a:t>9</a:t>
            </a:fld>
            <a:endParaRPr lang="en-US" altLang="en-US"/>
          </a:p>
        </p:txBody>
      </p:sp>
      <p:pic>
        <p:nvPicPr>
          <p:cNvPr id="5" name="Picture 4">
            <a:extLst>
              <a:ext uri="{FF2B5EF4-FFF2-40B4-BE49-F238E27FC236}">
                <a16:creationId xmlns:a16="http://schemas.microsoft.com/office/drawing/2014/main" id="{4D1D2AC8-7C23-49DD-B6B1-960CF93EB093}"/>
              </a:ext>
            </a:extLst>
          </p:cNvPr>
          <p:cNvPicPr>
            <a:picLocks noChangeAspect="1"/>
          </p:cNvPicPr>
          <p:nvPr/>
        </p:nvPicPr>
        <p:blipFill>
          <a:blip r:embed="rId3"/>
          <a:stretch>
            <a:fillRect/>
          </a:stretch>
        </p:blipFill>
        <p:spPr>
          <a:xfrm>
            <a:off x="6562881" y="4254384"/>
            <a:ext cx="2476627" cy="2254366"/>
          </a:xfrm>
          <a:prstGeom prst="rect">
            <a:avLst/>
          </a:prstGeom>
        </p:spPr>
      </p:pic>
      <p:pic>
        <p:nvPicPr>
          <p:cNvPr id="7" name="Picture 6" descr="A hand holding a knife&#10;&#10;Description automatically generated">
            <a:extLst>
              <a:ext uri="{FF2B5EF4-FFF2-40B4-BE49-F238E27FC236}">
                <a16:creationId xmlns:a16="http://schemas.microsoft.com/office/drawing/2014/main" id="{A6EB28AB-E49B-44E2-A0B8-47345BC9F407}"/>
              </a:ext>
            </a:extLst>
          </p:cNvPr>
          <p:cNvPicPr>
            <a:picLocks noChangeAspect="1"/>
          </p:cNvPicPr>
          <p:nvPr/>
        </p:nvPicPr>
        <p:blipFill>
          <a:blip r:embed="rId4"/>
          <a:stretch>
            <a:fillRect/>
          </a:stretch>
        </p:blipFill>
        <p:spPr>
          <a:xfrm>
            <a:off x="5456422" y="601269"/>
            <a:ext cx="3230378" cy="1815301"/>
          </a:xfrm>
          <a:prstGeom prst="rect">
            <a:avLst/>
          </a:prstGeom>
        </p:spPr>
      </p:pic>
    </p:spTree>
    <p:extLst>
      <p:ext uri="{BB962C8B-B14F-4D97-AF65-F5344CB8AC3E}">
        <p14:creationId xmlns:p14="http://schemas.microsoft.com/office/powerpoint/2010/main" val="507265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82446-35C0-4244-A6F2-1575DA6D909A}"/>
              </a:ext>
            </a:extLst>
          </p:cNvPr>
          <p:cNvSpPr>
            <a:spLocks noGrp="1"/>
          </p:cNvSpPr>
          <p:nvPr>
            <p:ph type="title"/>
          </p:nvPr>
        </p:nvSpPr>
        <p:spPr/>
        <p:txBody>
          <a:bodyPr/>
          <a:lstStyle/>
          <a:p>
            <a:r>
              <a:rPr lang="en-US" dirty="0"/>
              <a:t>Caring for Your Knife</a:t>
            </a:r>
          </a:p>
        </p:txBody>
      </p:sp>
      <p:sp>
        <p:nvSpPr>
          <p:cNvPr id="3" name="Content Placeholder 2">
            <a:extLst>
              <a:ext uri="{FF2B5EF4-FFF2-40B4-BE49-F238E27FC236}">
                <a16:creationId xmlns:a16="http://schemas.microsoft.com/office/drawing/2014/main" id="{9C15C92D-DB78-4746-9423-AECFC34ED35E}"/>
              </a:ext>
            </a:extLst>
          </p:cNvPr>
          <p:cNvSpPr>
            <a:spLocks noGrp="1"/>
          </p:cNvSpPr>
          <p:nvPr>
            <p:ph idx="1"/>
          </p:nvPr>
        </p:nvSpPr>
        <p:spPr/>
        <p:txBody>
          <a:bodyPr/>
          <a:lstStyle/>
          <a:p>
            <a:r>
              <a:rPr lang="en-US" dirty="0"/>
              <a:t>A knife is a tool, not a toy.</a:t>
            </a:r>
          </a:p>
          <a:p>
            <a:endParaRPr lang="en-US" dirty="0"/>
          </a:p>
          <a:p>
            <a:r>
              <a:rPr lang="en-US" dirty="0"/>
              <a:t>Never use your knife on something that will dull or break it - Never use your knife to cut living trees or plants, or poke it in the dirt. Moisture and dirt will ruin your knife.</a:t>
            </a:r>
          </a:p>
          <a:p>
            <a:endParaRPr lang="en-US" dirty="0"/>
          </a:p>
          <a:p>
            <a:r>
              <a:rPr lang="en-US" dirty="0"/>
              <a:t>Keep your knife out of the fire. The heat will ruin the temper of the steel making the knife-edge soft and useless.</a:t>
            </a:r>
          </a:p>
        </p:txBody>
      </p:sp>
      <p:sp>
        <p:nvSpPr>
          <p:cNvPr id="4" name="Slide Number Placeholder 3">
            <a:extLst>
              <a:ext uri="{FF2B5EF4-FFF2-40B4-BE49-F238E27FC236}">
                <a16:creationId xmlns:a16="http://schemas.microsoft.com/office/drawing/2014/main" id="{DD3845CE-8BC3-40C7-8679-2DD0FB52F375}"/>
              </a:ext>
            </a:extLst>
          </p:cNvPr>
          <p:cNvSpPr>
            <a:spLocks noGrp="1"/>
          </p:cNvSpPr>
          <p:nvPr>
            <p:ph type="sldNum" sz="quarter" idx="10"/>
          </p:nvPr>
        </p:nvSpPr>
        <p:spPr/>
        <p:txBody>
          <a:bodyPr/>
          <a:lstStyle/>
          <a:p>
            <a:fld id="{1439848F-605F-49AE-8438-2006ED424C5C}" type="slidenum">
              <a:rPr lang="en-US" altLang="en-US" smtClean="0"/>
              <a:pPr/>
              <a:t>10</a:t>
            </a:fld>
            <a:endParaRPr lang="en-US" altLang="en-US"/>
          </a:p>
        </p:txBody>
      </p:sp>
    </p:spTree>
    <p:extLst>
      <p:ext uri="{BB962C8B-B14F-4D97-AF65-F5344CB8AC3E}">
        <p14:creationId xmlns:p14="http://schemas.microsoft.com/office/powerpoint/2010/main" val="323120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503B8-8571-45AA-B31F-B5AEBDE89512}"/>
              </a:ext>
            </a:extLst>
          </p:cNvPr>
          <p:cNvSpPr>
            <a:spLocks noGrp="1"/>
          </p:cNvSpPr>
          <p:nvPr>
            <p:ph type="title"/>
          </p:nvPr>
        </p:nvSpPr>
        <p:spPr/>
        <p:txBody>
          <a:bodyPr/>
          <a:lstStyle/>
          <a:p>
            <a:r>
              <a:rPr lang="en-US" dirty="0"/>
              <a:t>Caring for Your Knife</a:t>
            </a:r>
          </a:p>
        </p:txBody>
      </p:sp>
      <p:sp>
        <p:nvSpPr>
          <p:cNvPr id="3" name="Content Placeholder 2">
            <a:extLst>
              <a:ext uri="{FF2B5EF4-FFF2-40B4-BE49-F238E27FC236}">
                <a16:creationId xmlns:a16="http://schemas.microsoft.com/office/drawing/2014/main" id="{318EA69F-9E26-4920-9CAA-8A964A87012E}"/>
              </a:ext>
            </a:extLst>
          </p:cNvPr>
          <p:cNvSpPr>
            <a:spLocks noGrp="1"/>
          </p:cNvSpPr>
          <p:nvPr>
            <p:ph idx="1"/>
          </p:nvPr>
        </p:nvSpPr>
        <p:spPr/>
        <p:txBody>
          <a:bodyPr/>
          <a:lstStyle/>
          <a:p>
            <a:r>
              <a:rPr lang="en-US" dirty="0"/>
              <a:t>Do not carve your initials into anything that does not belong to you</a:t>
            </a:r>
          </a:p>
          <a:p>
            <a:endParaRPr lang="en-US" dirty="0"/>
          </a:p>
          <a:p>
            <a:r>
              <a:rPr lang="en-US" dirty="0"/>
              <a:t>Keep your knife dry and keep the blade clean. Wipe the blade before closing it.</a:t>
            </a:r>
          </a:p>
          <a:p>
            <a:endParaRPr lang="en-US" dirty="0"/>
          </a:p>
          <a:p>
            <a:r>
              <a:rPr lang="en-US" dirty="0"/>
              <a:t>Clean your knife by hand; the heat and steam of the dishwasher can dull and damage the knife</a:t>
            </a:r>
          </a:p>
          <a:p>
            <a:endParaRPr lang="en-US" dirty="0"/>
          </a:p>
        </p:txBody>
      </p:sp>
      <p:sp>
        <p:nvSpPr>
          <p:cNvPr id="4" name="Slide Number Placeholder 3">
            <a:extLst>
              <a:ext uri="{FF2B5EF4-FFF2-40B4-BE49-F238E27FC236}">
                <a16:creationId xmlns:a16="http://schemas.microsoft.com/office/drawing/2014/main" id="{048AA44A-983A-4A48-BCF7-8B1F26B5E23A}"/>
              </a:ext>
            </a:extLst>
          </p:cNvPr>
          <p:cNvSpPr>
            <a:spLocks noGrp="1"/>
          </p:cNvSpPr>
          <p:nvPr>
            <p:ph type="sldNum" sz="quarter" idx="10"/>
          </p:nvPr>
        </p:nvSpPr>
        <p:spPr/>
        <p:txBody>
          <a:bodyPr/>
          <a:lstStyle/>
          <a:p>
            <a:fld id="{1439848F-605F-49AE-8438-2006ED424C5C}" type="slidenum">
              <a:rPr lang="en-US" altLang="en-US" smtClean="0"/>
              <a:pPr/>
              <a:t>11</a:t>
            </a:fld>
            <a:endParaRPr lang="en-US" altLang="en-US"/>
          </a:p>
        </p:txBody>
      </p:sp>
    </p:spTree>
    <p:extLst>
      <p:ext uri="{BB962C8B-B14F-4D97-AF65-F5344CB8AC3E}">
        <p14:creationId xmlns:p14="http://schemas.microsoft.com/office/powerpoint/2010/main" val="2871430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Sharpening A </a:t>
            </a:r>
            <a:r>
              <a:rPr lang="en-US" dirty="0" err="1"/>
              <a:t>Kife</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28750" y="1843881"/>
            <a:ext cx="6286500" cy="3810000"/>
          </a:xfrm>
        </p:spPr>
      </p:pic>
      <p:sp>
        <p:nvSpPr>
          <p:cNvPr id="4" name="Slide Number Placeholder 3"/>
          <p:cNvSpPr>
            <a:spLocks noGrp="1"/>
          </p:cNvSpPr>
          <p:nvPr>
            <p:ph type="sldNum" sz="quarter" idx="10"/>
          </p:nvPr>
        </p:nvSpPr>
        <p:spPr/>
        <p:txBody>
          <a:bodyPr/>
          <a:lstStyle/>
          <a:p>
            <a:fld id="{1439848F-605F-49AE-8438-2006ED424C5C}" type="slidenum">
              <a:rPr lang="en-US" altLang="en-US" smtClean="0"/>
              <a:pPr/>
              <a:t>12</a:t>
            </a:fld>
            <a:endParaRPr lang="en-US" altLang="en-US"/>
          </a:p>
        </p:txBody>
      </p:sp>
    </p:spTree>
    <p:extLst>
      <p:ext uri="{BB962C8B-B14F-4D97-AF65-F5344CB8AC3E}">
        <p14:creationId xmlns:p14="http://schemas.microsoft.com/office/powerpoint/2010/main" val="4272010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D90AC-4479-4FB3-88D9-5A548CC070D5}"/>
              </a:ext>
            </a:extLst>
          </p:cNvPr>
          <p:cNvSpPr>
            <a:spLocks noGrp="1"/>
          </p:cNvSpPr>
          <p:nvPr>
            <p:ph type="title"/>
          </p:nvPr>
        </p:nvSpPr>
        <p:spPr/>
        <p:txBody>
          <a:bodyPr/>
          <a:lstStyle/>
          <a:p>
            <a:r>
              <a:rPr lang="en-US" dirty="0"/>
              <a:t>Whittling Chip Card</a:t>
            </a:r>
          </a:p>
        </p:txBody>
      </p:sp>
      <p:sp>
        <p:nvSpPr>
          <p:cNvPr id="4" name="Slide Number Placeholder 3">
            <a:extLst>
              <a:ext uri="{FF2B5EF4-FFF2-40B4-BE49-F238E27FC236}">
                <a16:creationId xmlns:a16="http://schemas.microsoft.com/office/drawing/2014/main" id="{7D3E16B4-5308-48CB-BFC9-24869CCA794D}"/>
              </a:ext>
            </a:extLst>
          </p:cNvPr>
          <p:cNvSpPr>
            <a:spLocks noGrp="1"/>
          </p:cNvSpPr>
          <p:nvPr>
            <p:ph type="sldNum" sz="quarter" idx="10"/>
          </p:nvPr>
        </p:nvSpPr>
        <p:spPr/>
        <p:txBody>
          <a:bodyPr/>
          <a:lstStyle/>
          <a:p>
            <a:fld id="{1439848F-605F-49AE-8438-2006ED424C5C}" type="slidenum">
              <a:rPr lang="en-US" altLang="en-US" smtClean="0"/>
              <a:pPr/>
              <a:t>13</a:t>
            </a:fld>
            <a:endParaRPr lang="en-US" altLang="en-US"/>
          </a:p>
        </p:txBody>
      </p:sp>
      <p:pic>
        <p:nvPicPr>
          <p:cNvPr id="9" name="Content Placeholder 8" descr="A close up of text on a black background&#10;&#10;Description automatically generated">
            <a:extLst>
              <a:ext uri="{FF2B5EF4-FFF2-40B4-BE49-F238E27FC236}">
                <a16:creationId xmlns:a16="http://schemas.microsoft.com/office/drawing/2014/main" id="{53BBAAA1-386E-48DB-84A7-F25CD8AE1143}"/>
              </a:ext>
            </a:extLst>
          </p:cNvPr>
          <p:cNvPicPr>
            <a:picLocks noGrp="1" noChangeAspect="1"/>
          </p:cNvPicPr>
          <p:nvPr>
            <p:ph idx="1"/>
          </p:nvPr>
        </p:nvPicPr>
        <p:blipFill>
          <a:blip r:embed="rId3"/>
          <a:stretch>
            <a:fillRect/>
          </a:stretch>
        </p:blipFill>
        <p:spPr>
          <a:xfrm>
            <a:off x="1831929" y="1807345"/>
            <a:ext cx="2340864" cy="3456432"/>
          </a:xfrm>
        </p:spPr>
      </p:pic>
      <p:pic>
        <p:nvPicPr>
          <p:cNvPr id="29698" name="Picture 2">
            <a:extLst>
              <a:ext uri="{FF2B5EF4-FFF2-40B4-BE49-F238E27FC236}">
                <a16:creationId xmlns:a16="http://schemas.microsoft.com/office/drawing/2014/main" id="{95C1D41B-F9C9-4E81-8BBD-B6788D5DE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633" y="1740098"/>
            <a:ext cx="2409825"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496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7C16-4002-42EA-BB78-8A979F90B542}"/>
              </a:ext>
            </a:extLst>
          </p:cNvPr>
          <p:cNvSpPr>
            <a:spLocks noGrp="1"/>
          </p:cNvSpPr>
          <p:nvPr>
            <p:ph type="title"/>
          </p:nvPr>
        </p:nvSpPr>
        <p:spPr/>
        <p:txBody>
          <a:bodyPr/>
          <a:lstStyle/>
          <a:p>
            <a:r>
              <a:rPr lang="en-US" dirty="0"/>
              <a:t>Bear Claws Adventure</a:t>
            </a:r>
          </a:p>
        </p:txBody>
      </p:sp>
      <p:sp>
        <p:nvSpPr>
          <p:cNvPr id="7" name="Content Placeholder 6"/>
          <p:cNvSpPr>
            <a:spLocks noGrp="1"/>
          </p:cNvSpPr>
          <p:nvPr>
            <p:ph sz="half" idx="2"/>
          </p:nvPr>
        </p:nvSpPr>
        <p:spPr>
          <a:xfrm>
            <a:off x="4371974" y="1600200"/>
            <a:ext cx="4314825" cy="4525963"/>
          </a:xfrm>
        </p:spPr>
        <p:txBody>
          <a:bodyPr/>
          <a:lstStyle/>
          <a:p>
            <a:pPr marL="514350" indent="-514350">
              <a:buFont typeface="+mj-lt"/>
              <a:buAutoNum type="arabicPeriod"/>
            </a:pPr>
            <a:r>
              <a:rPr lang="en-US" sz="2400" dirty="0"/>
              <a:t>Do one of the following</a:t>
            </a:r>
          </a:p>
          <a:p>
            <a:pPr marL="914400" lvl="1" indent="-514350">
              <a:buFont typeface="+mj-lt"/>
              <a:buAutoNum type="arabicPeriod"/>
            </a:pPr>
            <a:r>
              <a:rPr lang="en-US" sz="1600" dirty="0"/>
              <a:t>Using a pocket knife, carve two items</a:t>
            </a:r>
          </a:p>
          <a:p>
            <a:pPr marL="914400" lvl="1" indent="-514350">
              <a:buFont typeface="+mj-lt"/>
              <a:buAutoNum type="arabicPeriod"/>
            </a:pPr>
            <a:r>
              <a:rPr lang="en-US" sz="1600" dirty="0"/>
              <a:t>With a Pocket Knife safely perform each of these tasks</a:t>
            </a:r>
          </a:p>
          <a:p>
            <a:pPr marL="1314450" lvl="2" indent="-514350">
              <a:buFont typeface="+mj-lt"/>
              <a:buAutoNum type="alphaLcParenR"/>
            </a:pPr>
            <a:r>
              <a:rPr lang="en-US" sz="1400" dirty="0"/>
              <a:t>Demonstrate how to cut a piece f rope, twine or fishing line;</a:t>
            </a:r>
          </a:p>
          <a:p>
            <a:pPr marL="1314450" lvl="2" indent="-514350">
              <a:buFont typeface="+mj-lt"/>
              <a:buAutoNum type="alphaLcParenR"/>
            </a:pPr>
            <a:r>
              <a:rPr lang="en-US" sz="1400" dirty="0"/>
              <a:t>Open a sealed box without damaging  the contents;</a:t>
            </a:r>
          </a:p>
          <a:p>
            <a:pPr marL="1314450" lvl="2" indent="-514350">
              <a:buFont typeface="+mj-lt"/>
              <a:buAutoNum type="alphaLcParenR"/>
            </a:pPr>
            <a:r>
              <a:rPr lang="en-US" sz="1400" dirty="0"/>
              <a:t>Open a can with a can opener tool on a pocket knife;</a:t>
            </a:r>
          </a:p>
          <a:p>
            <a:pPr marL="1314450" lvl="2" indent="-514350">
              <a:buFont typeface="+mj-lt"/>
              <a:buAutoNum type="alphaLcParenR"/>
            </a:pPr>
            <a:r>
              <a:rPr lang="en-US" sz="1400" dirty="0"/>
              <a:t>Remove and replace the screws on an object with the screw driver tool on a pocket knife;</a:t>
            </a:r>
          </a:p>
          <a:p>
            <a:pPr marL="1314450" lvl="2" indent="-514350">
              <a:buFont typeface="+mj-lt"/>
              <a:buAutoNum type="alphaLcParenR"/>
            </a:pPr>
            <a:r>
              <a:rPr lang="en-US" sz="1400" dirty="0"/>
              <a:t>Open a letter.</a:t>
            </a:r>
          </a:p>
          <a:p>
            <a:endParaRPr lang="en-US" sz="2400" dirty="0"/>
          </a:p>
        </p:txBody>
      </p:sp>
      <p:sp>
        <p:nvSpPr>
          <p:cNvPr id="4" name="Slide Number Placeholder 3">
            <a:extLst>
              <a:ext uri="{FF2B5EF4-FFF2-40B4-BE49-F238E27FC236}">
                <a16:creationId xmlns:a16="http://schemas.microsoft.com/office/drawing/2014/main" id="{0B86D140-6FDA-4631-B828-BFCA33BB2121}"/>
              </a:ext>
            </a:extLst>
          </p:cNvPr>
          <p:cNvSpPr>
            <a:spLocks noGrp="1"/>
          </p:cNvSpPr>
          <p:nvPr>
            <p:ph type="sldNum" sz="quarter" idx="4294967295"/>
          </p:nvPr>
        </p:nvSpPr>
        <p:spPr>
          <a:xfrm>
            <a:off x="8731250" y="6508750"/>
            <a:ext cx="412750" cy="365125"/>
          </a:xfrm>
        </p:spPr>
        <p:txBody>
          <a:bodyPr/>
          <a:lstStyle/>
          <a:p>
            <a:fld id="{1439848F-605F-49AE-8438-2006ED424C5C}" type="slidenum">
              <a:rPr lang="en-US" altLang="en-US" smtClean="0"/>
              <a:pPr/>
              <a:t>14</a:t>
            </a:fld>
            <a:endParaRPr lang="en-US" altLang="en-US"/>
          </a:p>
        </p:txBody>
      </p:sp>
      <p:pic>
        <p:nvPicPr>
          <p:cNvPr id="8"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366000" y="172242"/>
            <a:ext cx="15716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8"/>
          <p:cNvSpPr>
            <a:spLocks noGrp="1"/>
          </p:cNvSpPr>
          <p:nvPr>
            <p:ph sz="half" idx="1"/>
          </p:nvPr>
        </p:nvSpPr>
        <p:spPr/>
        <p:txBody>
          <a:bodyPr/>
          <a:lstStyle/>
          <a:p>
            <a:pPr marL="514350" indent="-514350">
              <a:buFont typeface="+mj-lt"/>
              <a:buAutoNum type="arabicPeriod"/>
            </a:pPr>
            <a:r>
              <a:rPr lang="en-US" dirty="0"/>
              <a:t>Learn three Common Designs of Pocket Knives</a:t>
            </a:r>
          </a:p>
          <a:p>
            <a:pPr marL="514350" indent="-514350">
              <a:buFont typeface="+mj-lt"/>
              <a:buAutoNum type="arabicPeriod"/>
            </a:pPr>
            <a:endParaRPr lang="en-US" dirty="0"/>
          </a:p>
          <a:p>
            <a:pPr marL="514350" indent="-514350">
              <a:buFont typeface="+mj-lt"/>
              <a:buAutoNum type="arabicPeriod"/>
            </a:pPr>
            <a:r>
              <a:rPr lang="en-US" dirty="0"/>
              <a:t>Learn Knife Safety &amp; Earn your Whittling Chip</a:t>
            </a:r>
          </a:p>
        </p:txBody>
      </p:sp>
    </p:spTree>
    <p:extLst>
      <p:ext uri="{BB962C8B-B14F-4D97-AF65-F5344CB8AC3E}">
        <p14:creationId xmlns:p14="http://schemas.microsoft.com/office/powerpoint/2010/main" val="2032340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33E1-83C6-4C5A-B23D-403A33A303A6}"/>
              </a:ext>
            </a:extLst>
          </p:cNvPr>
          <p:cNvSpPr>
            <a:spLocks noGrp="1"/>
          </p:cNvSpPr>
          <p:nvPr>
            <p:ph type="title"/>
          </p:nvPr>
        </p:nvSpPr>
        <p:spPr/>
        <p:txBody>
          <a:bodyPr/>
          <a:lstStyle/>
          <a:p>
            <a:r>
              <a:rPr lang="en-US" dirty="0"/>
              <a:t>Carving</a:t>
            </a:r>
          </a:p>
        </p:txBody>
      </p:sp>
      <p:pic>
        <p:nvPicPr>
          <p:cNvPr id="3"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14325" y="2029890"/>
            <a:ext cx="4038600" cy="3028950"/>
          </a:xfrm>
        </p:spPr>
      </p:pic>
      <p:sp>
        <p:nvSpPr>
          <p:cNvPr id="7" name="Content Placeholder 6">
            <a:extLst>
              <a:ext uri="{FF2B5EF4-FFF2-40B4-BE49-F238E27FC236}">
                <a16:creationId xmlns:a16="http://schemas.microsoft.com/office/drawing/2014/main" id="{242DF02E-C797-4E57-A5DC-6BC611976603}"/>
              </a:ext>
            </a:extLst>
          </p:cNvPr>
          <p:cNvSpPr>
            <a:spLocks noGrp="1"/>
          </p:cNvSpPr>
          <p:nvPr>
            <p:ph sz="half" idx="2"/>
          </p:nvPr>
        </p:nvSpPr>
        <p:spPr/>
        <p:txBody>
          <a:bodyPr/>
          <a:lstStyle/>
          <a:p>
            <a:r>
              <a:rPr lang="en-US" dirty="0"/>
              <a:t>Ivory Soap Bars</a:t>
            </a:r>
          </a:p>
          <a:p>
            <a:endParaRPr lang="en-US" dirty="0"/>
          </a:p>
          <a:p>
            <a:r>
              <a:rPr lang="en-US" dirty="0"/>
              <a:t>Stencils</a:t>
            </a:r>
          </a:p>
          <a:p>
            <a:endParaRPr lang="en-US" dirty="0"/>
          </a:p>
          <a:p>
            <a:r>
              <a:rPr lang="en-US" dirty="0"/>
              <a:t>Wood Sticks to Carve</a:t>
            </a:r>
          </a:p>
        </p:txBody>
      </p:sp>
      <p:sp>
        <p:nvSpPr>
          <p:cNvPr id="4" name="Slide Number Placeholder 3">
            <a:extLst>
              <a:ext uri="{FF2B5EF4-FFF2-40B4-BE49-F238E27FC236}">
                <a16:creationId xmlns:a16="http://schemas.microsoft.com/office/drawing/2014/main" id="{01E24B43-3074-4639-9BE0-E1F6F08C7C6C}"/>
              </a:ext>
            </a:extLst>
          </p:cNvPr>
          <p:cNvSpPr>
            <a:spLocks noGrp="1"/>
          </p:cNvSpPr>
          <p:nvPr>
            <p:ph type="sldNum" sz="quarter" idx="11"/>
          </p:nvPr>
        </p:nvSpPr>
        <p:spPr/>
        <p:txBody>
          <a:bodyPr/>
          <a:lstStyle/>
          <a:p>
            <a:fld id="{1439848F-605F-49AE-8438-2006ED424C5C}" type="slidenum">
              <a:rPr lang="en-US" altLang="en-US" smtClean="0"/>
              <a:pPr/>
              <a:t>15</a:t>
            </a:fld>
            <a:endParaRPr lang="en-US" altLang="en-US"/>
          </a:p>
        </p:txBody>
      </p:sp>
    </p:spTree>
    <p:extLst>
      <p:ext uri="{BB962C8B-B14F-4D97-AF65-F5344CB8AC3E}">
        <p14:creationId xmlns:p14="http://schemas.microsoft.com/office/powerpoint/2010/main" val="2721388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34E3-57FC-4763-8651-23BF31E24503}"/>
              </a:ext>
            </a:extLst>
          </p:cNvPr>
          <p:cNvSpPr>
            <a:spLocks noGrp="1"/>
          </p:cNvSpPr>
          <p:nvPr>
            <p:ph type="title"/>
          </p:nvPr>
        </p:nvSpPr>
        <p:spPr/>
        <p:txBody>
          <a:bodyPr/>
          <a:lstStyle/>
          <a:p>
            <a:r>
              <a:rPr lang="en-US" dirty="0"/>
              <a:t>Using the Stop Cut</a:t>
            </a:r>
          </a:p>
        </p:txBody>
      </p:sp>
      <p:sp>
        <p:nvSpPr>
          <p:cNvPr id="3" name="Content Placeholder 2">
            <a:extLst>
              <a:ext uri="{FF2B5EF4-FFF2-40B4-BE49-F238E27FC236}">
                <a16:creationId xmlns:a16="http://schemas.microsoft.com/office/drawing/2014/main" id="{E68CE9D1-E328-4E72-B5F5-E5E69557D4C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B430B7D-D7B6-482E-B8B0-9789A8E7A277}"/>
              </a:ext>
            </a:extLst>
          </p:cNvPr>
          <p:cNvSpPr>
            <a:spLocks noGrp="1"/>
          </p:cNvSpPr>
          <p:nvPr>
            <p:ph type="sldNum" sz="quarter" idx="10"/>
          </p:nvPr>
        </p:nvSpPr>
        <p:spPr/>
        <p:txBody>
          <a:bodyPr/>
          <a:lstStyle/>
          <a:p>
            <a:fld id="{1439848F-605F-49AE-8438-2006ED424C5C}" type="slidenum">
              <a:rPr lang="en-US" altLang="en-US" smtClean="0"/>
              <a:pPr/>
              <a:t>16</a:t>
            </a:fld>
            <a:endParaRPr lang="en-US" altLang="en-US"/>
          </a:p>
        </p:txBody>
      </p:sp>
      <p:pic>
        <p:nvPicPr>
          <p:cNvPr id="5" name="Picture 4">
            <a:extLst>
              <a:ext uri="{FF2B5EF4-FFF2-40B4-BE49-F238E27FC236}">
                <a16:creationId xmlns:a16="http://schemas.microsoft.com/office/drawing/2014/main" id="{4A42148D-7566-4DFE-A067-1314D6155551}"/>
              </a:ext>
            </a:extLst>
          </p:cNvPr>
          <p:cNvPicPr>
            <a:picLocks noChangeAspect="1"/>
          </p:cNvPicPr>
          <p:nvPr/>
        </p:nvPicPr>
        <p:blipFill>
          <a:blip r:embed="rId2"/>
          <a:stretch>
            <a:fillRect/>
          </a:stretch>
        </p:blipFill>
        <p:spPr>
          <a:xfrm>
            <a:off x="348262" y="2362153"/>
            <a:ext cx="4405673" cy="2895647"/>
          </a:xfrm>
          <a:prstGeom prst="rect">
            <a:avLst/>
          </a:prstGeom>
        </p:spPr>
      </p:pic>
      <p:pic>
        <p:nvPicPr>
          <p:cNvPr id="6" name="Picture 5">
            <a:extLst>
              <a:ext uri="{FF2B5EF4-FFF2-40B4-BE49-F238E27FC236}">
                <a16:creationId xmlns:a16="http://schemas.microsoft.com/office/drawing/2014/main" id="{4460FDF7-4766-4A91-9CD9-85D9AB92A445}"/>
              </a:ext>
            </a:extLst>
          </p:cNvPr>
          <p:cNvPicPr>
            <a:picLocks noChangeAspect="1"/>
          </p:cNvPicPr>
          <p:nvPr/>
        </p:nvPicPr>
        <p:blipFill>
          <a:blip r:embed="rId3"/>
          <a:stretch>
            <a:fillRect/>
          </a:stretch>
        </p:blipFill>
        <p:spPr>
          <a:xfrm>
            <a:off x="5052640" y="2303194"/>
            <a:ext cx="3557960" cy="2954606"/>
          </a:xfrm>
          <a:prstGeom prst="rect">
            <a:avLst/>
          </a:prstGeom>
        </p:spPr>
      </p:pic>
    </p:spTree>
    <p:extLst>
      <p:ext uri="{BB962C8B-B14F-4D97-AF65-F5344CB8AC3E}">
        <p14:creationId xmlns:p14="http://schemas.microsoft.com/office/powerpoint/2010/main" val="1895385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C0EC1-8BC5-4714-92D3-983F17A0C7FB}"/>
              </a:ext>
            </a:extLst>
          </p:cNvPr>
          <p:cNvSpPr>
            <a:spLocks noGrp="1"/>
          </p:cNvSpPr>
          <p:nvPr>
            <p:ph type="title"/>
          </p:nvPr>
        </p:nvSpPr>
        <p:spPr/>
        <p:txBody>
          <a:bodyPr/>
          <a:lstStyle/>
          <a:p>
            <a:r>
              <a:rPr lang="en-US" dirty="0"/>
              <a:t>Trace Your Design on the Soap</a:t>
            </a:r>
          </a:p>
        </p:txBody>
      </p:sp>
      <p:sp>
        <p:nvSpPr>
          <p:cNvPr id="3" name="Content Placeholder 2">
            <a:extLst>
              <a:ext uri="{FF2B5EF4-FFF2-40B4-BE49-F238E27FC236}">
                <a16:creationId xmlns:a16="http://schemas.microsoft.com/office/drawing/2014/main" id="{7B83B51E-EA89-482E-ACBE-55A64021825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C409E08-A9CD-4B29-8D4F-C89F4B018B45}"/>
              </a:ext>
            </a:extLst>
          </p:cNvPr>
          <p:cNvSpPr>
            <a:spLocks noGrp="1"/>
          </p:cNvSpPr>
          <p:nvPr>
            <p:ph type="sldNum" sz="quarter" idx="10"/>
          </p:nvPr>
        </p:nvSpPr>
        <p:spPr/>
        <p:txBody>
          <a:bodyPr/>
          <a:lstStyle/>
          <a:p>
            <a:fld id="{1439848F-605F-49AE-8438-2006ED424C5C}" type="slidenum">
              <a:rPr lang="en-US" altLang="en-US" smtClean="0"/>
              <a:pPr/>
              <a:t>17</a:t>
            </a:fld>
            <a:endParaRPr lang="en-US" altLang="en-US"/>
          </a:p>
        </p:txBody>
      </p:sp>
      <p:pic>
        <p:nvPicPr>
          <p:cNvPr id="5" name="Picture 4">
            <a:extLst>
              <a:ext uri="{FF2B5EF4-FFF2-40B4-BE49-F238E27FC236}">
                <a16:creationId xmlns:a16="http://schemas.microsoft.com/office/drawing/2014/main" id="{D696564D-FD58-4D24-A0B0-695F6AAE619F}"/>
              </a:ext>
            </a:extLst>
          </p:cNvPr>
          <p:cNvPicPr>
            <a:picLocks noChangeAspect="1"/>
          </p:cNvPicPr>
          <p:nvPr/>
        </p:nvPicPr>
        <p:blipFill>
          <a:blip r:embed="rId2"/>
          <a:stretch>
            <a:fillRect/>
          </a:stretch>
        </p:blipFill>
        <p:spPr>
          <a:xfrm>
            <a:off x="1377786" y="1600200"/>
            <a:ext cx="6388428" cy="4330923"/>
          </a:xfrm>
          <a:prstGeom prst="rect">
            <a:avLst/>
          </a:prstGeom>
        </p:spPr>
      </p:pic>
    </p:spTree>
    <p:extLst>
      <p:ext uri="{BB962C8B-B14F-4D97-AF65-F5344CB8AC3E}">
        <p14:creationId xmlns:p14="http://schemas.microsoft.com/office/powerpoint/2010/main" val="317492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A0E704-718B-4361-BD35-BEE0196F02A1}"/>
              </a:ext>
            </a:extLst>
          </p:cNvPr>
          <p:cNvSpPr>
            <a:spLocks noGrp="1"/>
          </p:cNvSpPr>
          <p:nvPr>
            <p:ph type="sldNum" sz="quarter" idx="11"/>
          </p:nvPr>
        </p:nvSpPr>
        <p:spPr/>
        <p:txBody>
          <a:bodyPr/>
          <a:lstStyle/>
          <a:p>
            <a:fld id="{B1095881-5081-4D46-ABE5-C514009DA130}" type="slidenum">
              <a:rPr lang="en-US" altLang="en-US" smtClean="0"/>
              <a:pPr/>
              <a:t>18</a:t>
            </a:fld>
            <a:endParaRPr lang="en-US" alt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922318" y="-222105"/>
            <a:ext cx="5299364" cy="6858000"/>
          </a:xfrm>
          <a:prstGeom prst="rect">
            <a:avLst/>
          </a:prstGeom>
        </p:spPr>
      </p:pic>
    </p:spTree>
    <p:extLst>
      <p:ext uri="{BB962C8B-B14F-4D97-AF65-F5344CB8AC3E}">
        <p14:creationId xmlns:p14="http://schemas.microsoft.com/office/powerpoint/2010/main" val="2383366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5833</TotalTime>
  <Words>800</Words>
  <Application>Microsoft Office PowerPoint</Application>
  <PresentationFormat>On-screen Show (4:3)</PresentationFormat>
  <Paragraphs>142</Paragraphs>
  <Slides>18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Helvetica</vt:lpstr>
      <vt:lpstr>Lucida Grande</vt:lpstr>
      <vt:lpstr>Office Theme</vt:lpstr>
      <vt:lpstr>Whittling Chip</vt:lpstr>
      <vt:lpstr>What is Whittling Chip</vt:lpstr>
      <vt:lpstr>Guide to Safe Scouting</vt:lpstr>
      <vt:lpstr>Where to Train Whittling Chip</vt:lpstr>
      <vt:lpstr>FIRST AID KIT</vt:lpstr>
      <vt:lpstr>EDGE Method</vt:lpstr>
      <vt:lpstr>Types of Knives</vt:lpstr>
      <vt:lpstr>Knife Safety</vt:lpstr>
      <vt:lpstr>Knife Safety</vt:lpstr>
      <vt:lpstr>Caring for Your Knife</vt:lpstr>
      <vt:lpstr>Caring for Your Knife</vt:lpstr>
      <vt:lpstr>Sharpening A Kife</vt:lpstr>
      <vt:lpstr>Whittling Chip Card</vt:lpstr>
      <vt:lpstr>Bear Claws Adventure</vt:lpstr>
      <vt:lpstr>Carving</vt:lpstr>
      <vt:lpstr>Using the Stop Cut</vt:lpstr>
      <vt:lpstr>Trace Your Design on the Soap</vt:lpstr>
      <vt:lpstr>PowerPoint Presentation</vt:lpstr>
    </vt:vector>
  </TitlesOfParts>
  <Company>Boy Scouts of America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Morrow</dc:creator>
  <cp:lastModifiedBy>Derek Middelhoven</cp:lastModifiedBy>
  <cp:revision>45</cp:revision>
  <dcterms:created xsi:type="dcterms:W3CDTF">2011-01-11T15:49:13Z</dcterms:created>
  <dcterms:modified xsi:type="dcterms:W3CDTF">2019-10-19T21:23:55Z</dcterms:modified>
</cp:coreProperties>
</file>