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66" r:id="rId4"/>
    <p:sldId id="271" r:id="rId5"/>
    <p:sldId id="273" r:id="rId6"/>
    <p:sldId id="274" r:id="rId7"/>
    <p:sldId id="277" r:id="rId8"/>
    <p:sldId id="278" r:id="rId9"/>
    <p:sldId id="279" r:id="rId10"/>
    <p:sldId id="280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833D10-B883-448C-8262-35B37211AC70}" v="40" dt="2019-10-18T19:57:26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10/18/2019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20DD-C439-4D54-82B3-4578422B7C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“be prepared” with</a:t>
            </a:r>
            <a:br>
              <a:rPr lang="en-US" dirty="0"/>
            </a:br>
            <a:r>
              <a:rPr lang="en-US" dirty="0"/>
              <a:t>scout knots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F5BC2-75A8-4CBD-A86C-78C113CF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949536"/>
          </a:xfrm>
        </p:spPr>
        <p:txBody>
          <a:bodyPr>
            <a:normAutofit/>
          </a:bodyPr>
          <a:lstStyle/>
          <a:p>
            <a:r>
              <a:rPr lang="en-US" dirty="0"/>
              <a:t>2019 Chief Seattle PTC</a:t>
            </a:r>
          </a:p>
          <a:p>
            <a:r>
              <a:rPr lang="en-US" dirty="0"/>
              <a:t>October 19, 2019</a:t>
            </a:r>
          </a:p>
          <a:p>
            <a:r>
              <a:rPr lang="en-US" dirty="0"/>
              <a:t>Session 416: Intermediate Scout Knots</a:t>
            </a:r>
          </a:p>
          <a:p>
            <a:r>
              <a:rPr lang="en-US" dirty="0"/>
              <a:t>Beth Carter, Nick Carter, Nick Heaton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03700A-76BA-4900-9AF0-2B4EAA503A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276" y="2823838"/>
            <a:ext cx="3935126" cy="3761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18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Every scout should be prepared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2125980"/>
            <a:ext cx="8142392" cy="4046220"/>
          </a:xfrm>
        </p:spPr>
        <p:txBody>
          <a:bodyPr>
            <a:normAutofit/>
          </a:bodyPr>
          <a:lstStyle/>
          <a:p>
            <a:r>
              <a:rPr lang="en-US" dirty="0"/>
              <a:t>Each year in this class, we create practical objects appropriate to Scouting that transform very quickly to a length of rope. This year’s project is a chain </a:t>
            </a:r>
            <a:r>
              <a:rPr lang="en-US" dirty="0" err="1"/>
              <a:t>sinnet</a:t>
            </a:r>
            <a:r>
              <a:rPr lang="en-US" dirty="0"/>
              <a:t> bracelet that transforms into a pair of 7 foot paracord ropes. </a:t>
            </a:r>
          </a:p>
          <a:p>
            <a:r>
              <a:rPr lang="en-US" dirty="0"/>
              <a:t>A </a:t>
            </a:r>
            <a:r>
              <a:rPr lang="en-US" dirty="0" err="1"/>
              <a:t>sinnet</a:t>
            </a:r>
            <a:r>
              <a:rPr lang="en-US" dirty="0"/>
              <a:t> is a type of knot that allows for compact storage of a rope without a lot of tangling. Fortunately, many chain stitches are also attractive!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3F2D42-18D1-4E7E-A0C9-3B65C4EA15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040" y="6172200"/>
            <a:ext cx="609116" cy="6200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1D3C0E5-DF9C-42C2-9D06-91BBCF043E32}"/>
              </a:ext>
            </a:extLst>
          </p:cNvPr>
          <p:cNvSpPr txBox="1">
            <a:spLocks/>
          </p:cNvSpPr>
          <p:nvPr/>
        </p:nvSpPr>
        <p:spPr>
          <a:xfrm>
            <a:off x="91440" y="2910840"/>
            <a:ext cx="1554480" cy="14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endParaRPr lang="en-US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45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93363"/>
            <a:ext cx="10058400" cy="1734785"/>
          </a:xfrm>
        </p:spPr>
        <p:txBody>
          <a:bodyPr/>
          <a:lstStyle/>
          <a:p>
            <a:r>
              <a:rPr lang="en-US" dirty="0"/>
              <a:t>A bracelet isn’t very long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64311"/>
            <a:ext cx="100584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Making the bracelet will teach you how to work the knot. You’ll see it’s easy to apply this knot to larger projects if you want to be prepared with a longer rope. </a:t>
            </a:r>
          </a:p>
          <a:p>
            <a:pPr marL="0" indent="0">
              <a:buNone/>
            </a:pPr>
            <a:r>
              <a:rPr lang="en-US" dirty="0"/>
              <a:t>Plan on one foot of rope, two ropes, for each inch of project. Then add one foot to each rope for starting and finishing. </a:t>
            </a:r>
          </a:p>
          <a:p>
            <a:pPr marL="0" indent="0">
              <a:buNone/>
            </a:pPr>
            <a:r>
              <a:rPr lang="en-US" dirty="0"/>
              <a:t>Example: if you want to make a 15-inch hatband, plan on 2 ropes, 15 feet each, for the knotting, and add 1 foot for finishing. So, you’ll need 2 ropes, each 16 feet long.</a:t>
            </a:r>
          </a:p>
          <a:p>
            <a:pPr marL="0" indent="0">
              <a:buNone/>
            </a:pPr>
            <a:r>
              <a:rPr lang="en-US" dirty="0"/>
              <a:t>You could make: </a:t>
            </a:r>
          </a:p>
          <a:p>
            <a:r>
              <a:rPr lang="en-US" dirty="0"/>
              <a:t>A belt</a:t>
            </a:r>
          </a:p>
          <a:p>
            <a:r>
              <a:rPr lang="en-US" dirty="0"/>
              <a:t>A lanyard to substitute for a neckerchief</a:t>
            </a:r>
          </a:p>
          <a:p>
            <a:r>
              <a:rPr lang="en-US" dirty="0"/>
              <a:t>A carrying strap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652B7-C0D8-44EB-BB00-F45319D753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447" y="6128132"/>
            <a:ext cx="582326" cy="616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972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-35111"/>
            <a:ext cx="10058400" cy="173478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88" y="1620471"/>
            <a:ext cx="10058400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Some great resources for anything you want to know about knots are: </a:t>
            </a:r>
          </a:p>
          <a:p>
            <a:pPr lvl="0"/>
            <a:r>
              <a:rPr lang="en-US" dirty="0"/>
              <a:t>The International Guild of Knot </a:t>
            </a:r>
            <a:r>
              <a:rPr lang="en-US" dirty="0" err="1"/>
              <a:t>Tyers</a:t>
            </a:r>
            <a:r>
              <a:rPr lang="en-US" dirty="0"/>
              <a:t> (IGKT) at IGKT.net</a:t>
            </a:r>
          </a:p>
          <a:p>
            <a:pPr lvl="0"/>
            <a:r>
              <a:rPr lang="en-US" dirty="0"/>
              <a:t>Ashley’s Book of Knots, a well recognized reference book</a:t>
            </a:r>
          </a:p>
          <a:p>
            <a:pPr lvl="0"/>
            <a:r>
              <a:rPr lang="en-US" dirty="0"/>
              <a:t>Tying It All Together (TIAT), on YouTube, by JD </a:t>
            </a:r>
            <a:r>
              <a:rPr lang="en-US" dirty="0" err="1"/>
              <a:t>Lenzen</a:t>
            </a:r>
            <a:endParaRPr lang="en-US" dirty="0"/>
          </a:p>
          <a:p>
            <a:pPr lvl="0"/>
            <a:r>
              <a:rPr lang="en-US" dirty="0"/>
              <a:t>Resources from the Scout Shop</a:t>
            </a:r>
          </a:p>
          <a:p>
            <a:pPr lvl="0"/>
            <a:endParaRPr lang="en-US" dirty="0"/>
          </a:p>
          <a:p>
            <a:pPr marL="0" indent="0">
              <a:buNone/>
            </a:pPr>
            <a:r>
              <a:rPr lang="en-US" dirty="0"/>
              <a:t> The chain </a:t>
            </a:r>
            <a:r>
              <a:rPr lang="en-US" dirty="0" err="1"/>
              <a:t>sinnet</a:t>
            </a:r>
            <a:r>
              <a:rPr lang="en-US" dirty="0"/>
              <a:t> in this project is called “Idiot’s Delight” in Ashley(because it’s easy for anyone to learn …). The bracelet uses two cords to make it a 2-color project. </a:t>
            </a:r>
          </a:p>
          <a:p>
            <a:pPr marL="0" indent="0">
              <a:buNone/>
            </a:pPr>
            <a:r>
              <a:rPr lang="en-US" dirty="0"/>
              <a:t> TIAT refers to this knot as a Thick Zippered </a:t>
            </a:r>
            <a:r>
              <a:rPr lang="en-US" dirty="0" err="1"/>
              <a:t>Sennit</a:t>
            </a:r>
            <a:r>
              <a:rPr lang="en-US" dirty="0"/>
              <a:t>. There is a video demo that is easy to follow. </a:t>
            </a:r>
          </a:p>
          <a:p>
            <a:pPr marL="0" indent="0">
              <a:buNone/>
            </a:pPr>
            <a:r>
              <a:rPr lang="en-US" dirty="0"/>
              <a:t> You’ll also use a Carrick Bend and a Button Knot in this project. Both are common and historical knots. There are numerous videos of both knots available. </a:t>
            </a:r>
          </a:p>
          <a:p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652B7-C0D8-44EB-BB00-F45319D753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447" y="6128132"/>
            <a:ext cx="582326" cy="616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498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steps: The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2308860"/>
            <a:ext cx="3456432" cy="3863340"/>
          </a:xfrm>
        </p:spPr>
        <p:txBody>
          <a:bodyPr/>
          <a:lstStyle/>
          <a:p>
            <a:r>
              <a:rPr lang="en-US" dirty="0"/>
              <a:t>Make a loop in the middle of the cords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220" y="2125980"/>
            <a:ext cx="3000756" cy="3977640"/>
          </a:xfrm>
        </p:spPr>
        <p:txBody>
          <a:bodyPr/>
          <a:lstStyle/>
          <a:p>
            <a:r>
              <a:rPr lang="en-US" dirty="0"/>
              <a:t>Pull the right leads up through this loop:</a:t>
            </a:r>
          </a:p>
          <a:p>
            <a:endParaRPr lang="en-US" dirty="0"/>
          </a:p>
        </p:txBody>
      </p:sp>
      <p:pic>
        <p:nvPicPr>
          <p:cNvPr id="5" name="Picture 4" descr="A picture containing indoor, next, sitting&#10;&#10;Description automatically generated">
            <a:extLst>
              <a:ext uri="{FF2B5EF4-FFF2-40B4-BE49-F238E27FC236}">
                <a16:creationId xmlns:a16="http://schemas.microsoft.com/office/drawing/2014/main" id="{F2B7C271-3D05-4BC6-B8F7-BE210082E0D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1174" y="3266694"/>
            <a:ext cx="3177540" cy="2496312"/>
          </a:xfrm>
          <a:prstGeom prst="rect">
            <a:avLst/>
          </a:prstGeom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A07628D1-4D0A-40CE-B631-D46C0B89ADE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09160" y="3314700"/>
            <a:ext cx="3177540" cy="2476500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75B7AF-4ECC-4E27-BBA4-0C9CB8723620}"/>
              </a:ext>
            </a:extLst>
          </p:cNvPr>
          <p:cNvSpPr txBox="1">
            <a:spLocks/>
          </p:cNvSpPr>
          <p:nvPr/>
        </p:nvSpPr>
        <p:spPr>
          <a:xfrm>
            <a:off x="8121396" y="2125980"/>
            <a:ext cx="3000756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Pull the left leads up through the last loop:</a:t>
            </a:r>
          </a:p>
          <a:p>
            <a:endParaRPr lang="en-US" dirty="0"/>
          </a:p>
        </p:txBody>
      </p:sp>
      <p:pic>
        <p:nvPicPr>
          <p:cNvPr id="11" name="Picture 10" descr="A picture containing indoor, connector, pair&#10;&#10;Description automatically generated">
            <a:extLst>
              <a:ext uri="{FF2B5EF4-FFF2-40B4-BE49-F238E27FC236}">
                <a16:creationId xmlns:a16="http://schemas.microsoft.com/office/drawing/2014/main" id="{A48E09E2-2AD3-4228-9236-F527D9DA367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2336" y="3285744"/>
            <a:ext cx="3177540" cy="24582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99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the length you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706880"/>
            <a:ext cx="3456432" cy="4465320"/>
          </a:xfrm>
        </p:spPr>
        <p:txBody>
          <a:bodyPr/>
          <a:lstStyle/>
          <a:p>
            <a:r>
              <a:rPr lang="en-US" dirty="0"/>
              <a:t>Tighten the loops, keeping ½ inch at bottom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220" y="1706880"/>
            <a:ext cx="3000756" cy="4396740"/>
          </a:xfrm>
        </p:spPr>
        <p:txBody>
          <a:bodyPr/>
          <a:lstStyle/>
          <a:p>
            <a:r>
              <a:rPr lang="en-US" dirty="0"/>
              <a:t>Use the leads on the right to make the next loop: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75B7AF-4ECC-4E27-BBA4-0C9CB8723620}"/>
              </a:ext>
            </a:extLst>
          </p:cNvPr>
          <p:cNvSpPr txBox="1">
            <a:spLocks/>
          </p:cNvSpPr>
          <p:nvPr/>
        </p:nvSpPr>
        <p:spPr>
          <a:xfrm>
            <a:off x="8121396" y="1706880"/>
            <a:ext cx="3000756" cy="439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Then the leads on the left for the next loop. Alternate to length …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connector, loop knot, indoor&#10;&#10;Description automatically generated">
            <a:extLst>
              <a:ext uri="{FF2B5EF4-FFF2-40B4-BE49-F238E27FC236}">
                <a16:creationId xmlns:a16="http://schemas.microsoft.com/office/drawing/2014/main" id="{1AB737CC-158F-4629-9BCA-EB2512CE737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8774" y="3094482"/>
            <a:ext cx="3688080" cy="2793492"/>
          </a:xfrm>
          <a:prstGeom prst="rect">
            <a:avLst/>
          </a:prstGeom>
        </p:spPr>
      </p:pic>
      <p:pic>
        <p:nvPicPr>
          <p:cNvPr id="14" name="Picture 13" descr="A picture containing connector, scissors, indoor, table&#10;&#10;Description automatically generated">
            <a:extLst>
              <a:ext uri="{FF2B5EF4-FFF2-40B4-BE49-F238E27FC236}">
                <a16:creationId xmlns:a16="http://schemas.microsoft.com/office/drawing/2014/main" id="{F32CC38B-D94E-48E0-93E1-8F93CD4562E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41564" y="3199638"/>
            <a:ext cx="3672840" cy="2598420"/>
          </a:xfrm>
          <a:prstGeom prst="rect">
            <a:avLst/>
          </a:prstGeom>
        </p:spPr>
      </p:pic>
      <p:pic>
        <p:nvPicPr>
          <p:cNvPr id="15" name="Picture 14" descr="A picture containing connector, indoor&#10;&#10;Description automatically generated">
            <a:extLst>
              <a:ext uri="{FF2B5EF4-FFF2-40B4-BE49-F238E27FC236}">
                <a16:creationId xmlns:a16="http://schemas.microsoft.com/office/drawing/2014/main" id="{98123B3B-9B0D-4FD2-8DB7-39C841F16E0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68190" y="3197352"/>
            <a:ext cx="3617976" cy="265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80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the end of the bar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706880"/>
            <a:ext cx="3456432" cy="4465320"/>
          </a:xfrm>
        </p:spPr>
        <p:txBody>
          <a:bodyPr/>
          <a:lstStyle/>
          <a:p>
            <a:r>
              <a:rPr lang="en-US" dirty="0"/>
              <a:t>Pull the upper left lead through the final loop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220" y="1706880"/>
            <a:ext cx="3000756" cy="4396740"/>
          </a:xfrm>
        </p:spPr>
        <p:txBody>
          <a:bodyPr/>
          <a:lstStyle/>
          <a:p>
            <a:r>
              <a:rPr lang="en-US" dirty="0"/>
              <a:t>Spread the 2 cords holding the last loop. Pull cords through: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75B7AF-4ECC-4E27-BBA4-0C9CB8723620}"/>
              </a:ext>
            </a:extLst>
          </p:cNvPr>
          <p:cNvSpPr txBox="1">
            <a:spLocks/>
          </p:cNvSpPr>
          <p:nvPr/>
        </p:nvSpPr>
        <p:spPr>
          <a:xfrm>
            <a:off x="8121396" y="1706880"/>
            <a:ext cx="3000756" cy="439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Pull the lower left lead through the bump you just made: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C4155A8C-4D7C-4EC9-B95D-F1F127271B8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2782" y="3067050"/>
            <a:ext cx="3617976" cy="2918460"/>
          </a:xfrm>
          <a:prstGeom prst="rect">
            <a:avLst/>
          </a:prstGeom>
        </p:spPr>
      </p:pic>
      <p:pic>
        <p:nvPicPr>
          <p:cNvPr id="16" name="Picture 15" descr="A picture containing connector, indoor&#10;&#10;Description automatically generated">
            <a:extLst>
              <a:ext uri="{FF2B5EF4-FFF2-40B4-BE49-F238E27FC236}">
                <a16:creationId xmlns:a16="http://schemas.microsoft.com/office/drawing/2014/main" id="{6DF65E9D-E111-4D39-8E56-05BBA6E2830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38473" y="3208019"/>
            <a:ext cx="3617976" cy="2636522"/>
          </a:xfrm>
          <a:prstGeom prst="rect">
            <a:avLst/>
          </a:prstGeom>
        </p:spPr>
      </p:pic>
      <p:pic>
        <p:nvPicPr>
          <p:cNvPr id="17" name="Picture 16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75BBEF24-8A59-4D69-BC5F-BC870BDF879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37932" y="3253740"/>
            <a:ext cx="3617976" cy="254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2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the bar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706880"/>
            <a:ext cx="3456432" cy="4465320"/>
          </a:xfrm>
        </p:spPr>
        <p:txBody>
          <a:bodyPr/>
          <a:lstStyle/>
          <a:p>
            <a:r>
              <a:rPr lang="en-US" dirty="0"/>
              <a:t>Pull the right leads tight, trim and melt ends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220" y="1706880"/>
            <a:ext cx="3000756" cy="4396740"/>
          </a:xfrm>
        </p:spPr>
        <p:txBody>
          <a:bodyPr/>
          <a:lstStyle/>
          <a:p>
            <a:r>
              <a:rPr lang="en-US" dirty="0"/>
              <a:t>Pull the remaining leads snugly: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75B7AF-4ECC-4E27-BBA4-0C9CB8723620}"/>
              </a:ext>
            </a:extLst>
          </p:cNvPr>
          <p:cNvSpPr txBox="1">
            <a:spLocks/>
          </p:cNvSpPr>
          <p:nvPr/>
        </p:nvSpPr>
        <p:spPr>
          <a:xfrm>
            <a:off x="8121396" y="1706880"/>
            <a:ext cx="3000756" cy="439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prepare for the button knot, turn work upside down: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FDCEF9EE-A985-46DF-B5C7-255A9790A4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0393" y="3086099"/>
            <a:ext cx="3617976" cy="2880362"/>
          </a:xfrm>
          <a:prstGeom prst="rect">
            <a:avLst/>
          </a:prstGeom>
        </p:spPr>
      </p:pic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25C5C835-0F73-430C-B833-1B60F4967C8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3242" y="3129534"/>
            <a:ext cx="3601212" cy="2810256"/>
          </a:xfrm>
          <a:prstGeom prst="rect">
            <a:avLst/>
          </a:prstGeom>
        </p:spPr>
      </p:pic>
      <p:pic>
        <p:nvPicPr>
          <p:cNvPr id="15" name="Picture 14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78943FC1-CEF5-48D1-8CCC-FB2242D2ABC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84414" y="3201162"/>
            <a:ext cx="3639312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9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button knot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706880"/>
            <a:ext cx="3456432" cy="4465320"/>
          </a:xfrm>
        </p:spPr>
        <p:txBody>
          <a:bodyPr/>
          <a:lstStyle/>
          <a:p>
            <a:r>
              <a:rPr lang="en-US" dirty="0"/>
              <a:t>Carrick bend: make a p with left lead. Right goes under, over, behind and through the 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220" y="1706880"/>
            <a:ext cx="3000756" cy="4396740"/>
          </a:xfrm>
        </p:spPr>
        <p:txBody>
          <a:bodyPr/>
          <a:lstStyle/>
          <a:p>
            <a:r>
              <a:rPr lang="en-US" dirty="0"/>
              <a:t>Wrap the right lead up, around and behind the bend, then up through the center: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75B7AF-4ECC-4E27-BBA4-0C9CB8723620}"/>
              </a:ext>
            </a:extLst>
          </p:cNvPr>
          <p:cNvSpPr txBox="1">
            <a:spLocks/>
          </p:cNvSpPr>
          <p:nvPr/>
        </p:nvSpPr>
        <p:spPr>
          <a:xfrm>
            <a:off x="8121396" y="1706880"/>
            <a:ext cx="3000756" cy="439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Wrap the left lead down, around and behind the bend, then up through the center: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361606-8DB7-4688-AED7-84A51D26EB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4034" y="3377185"/>
            <a:ext cx="3357371" cy="2773680"/>
          </a:xfrm>
          <a:prstGeom prst="rect">
            <a:avLst/>
          </a:prstGeom>
        </p:spPr>
      </p:pic>
      <p:pic>
        <p:nvPicPr>
          <p:cNvPr id="16" name="Picture 15" descr="A picture containing indoor, chair, cloth&#10;&#10;Description automatically generated">
            <a:extLst>
              <a:ext uri="{FF2B5EF4-FFF2-40B4-BE49-F238E27FC236}">
                <a16:creationId xmlns:a16="http://schemas.microsoft.com/office/drawing/2014/main" id="{A752DD57-8221-4074-9596-E55528C8681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1891" y="3565020"/>
            <a:ext cx="3387089" cy="2441448"/>
          </a:xfrm>
          <a:prstGeom prst="rect">
            <a:avLst/>
          </a:prstGeom>
        </p:spPr>
      </p:pic>
      <p:pic>
        <p:nvPicPr>
          <p:cNvPr id="17" name="Picture 16" descr="A picture containing indoor, table, sitting&#10;&#10;Description automatically generated">
            <a:extLst>
              <a:ext uri="{FF2B5EF4-FFF2-40B4-BE49-F238E27FC236}">
                <a16:creationId xmlns:a16="http://schemas.microsoft.com/office/drawing/2014/main" id="{80581EDE-0917-45A1-A428-50DED4E113C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3834" y="3437002"/>
            <a:ext cx="3429002" cy="265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8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199D-DC97-4B21-A40A-B7C7EF6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button knot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16FD-B366-46D6-B1C5-90B84A84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706880"/>
            <a:ext cx="3456432" cy="4465320"/>
          </a:xfrm>
        </p:spPr>
        <p:txBody>
          <a:bodyPr/>
          <a:lstStyle/>
          <a:p>
            <a:r>
              <a:rPr lang="en-US" dirty="0"/>
              <a:t>Gently pull the center leads, the bend will reshape into a button knot. Gently adjust the cords to make the knot neat: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3EB8-37DA-4FFF-B39B-46B5D3AD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22820" y="1779270"/>
            <a:ext cx="3000756" cy="4396740"/>
          </a:xfrm>
        </p:spPr>
        <p:txBody>
          <a:bodyPr/>
          <a:lstStyle/>
          <a:p>
            <a:r>
              <a:rPr lang="en-US" dirty="0"/>
              <a:t>Trim the ends and melt them to secure the button knot.</a:t>
            </a:r>
          </a:p>
          <a:p>
            <a:r>
              <a:rPr lang="en-US" dirty="0"/>
              <a:t>You’re done!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013CC9-F494-471B-BE45-8D4C18407E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732" y="5996940"/>
            <a:ext cx="887190" cy="793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indoor, sitting, orange, small&#10;&#10;Description automatically generated">
            <a:extLst>
              <a:ext uri="{FF2B5EF4-FFF2-40B4-BE49-F238E27FC236}">
                <a16:creationId xmlns:a16="http://schemas.microsoft.com/office/drawing/2014/main" id="{E7D11F3D-0A58-4F0B-B73A-59101153D8E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37753" y="3375855"/>
            <a:ext cx="2962529" cy="2889248"/>
          </a:xfrm>
          <a:prstGeom prst="rect">
            <a:avLst/>
          </a:prstGeom>
        </p:spPr>
      </p:pic>
      <p:pic>
        <p:nvPicPr>
          <p:cNvPr id="14" name="Picture 13" descr="A picture containing indoor, small, table&#10;&#10;Description automatically generated">
            <a:extLst>
              <a:ext uri="{FF2B5EF4-FFF2-40B4-BE49-F238E27FC236}">
                <a16:creationId xmlns:a16="http://schemas.microsoft.com/office/drawing/2014/main" id="{E279F600-51CB-4BCC-89E5-E455E64F782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97466" y="3533302"/>
            <a:ext cx="3021138" cy="2632962"/>
          </a:xfrm>
          <a:prstGeom prst="rect">
            <a:avLst/>
          </a:prstGeom>
        </p:spPr>
      </p:pic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492170CB-572E-4BAC-940A-75646DA9E0E4}"/>
              </a:ext>
            </a:extLst>
          </p:cNvPr>
          <p:cNvSpPr txBox="1">
            <a:spLocks/>
          </p:cNvSpPr>
          <p:nvPr/>
        </p:nvSpPr>
        <p:spPr>
          <a:xfrm>
            <a:off x="4427220" y="1741170"/>
            <a:ext cx="3000756" cy="439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Make sure the knot fits through the loop at the beginning of the bracelet. Adjust if needed.</a:t>
            </a:r>
          </a:p>
        </p:txBody>
      </p:sp>
    </p:spTree>
    <p:extLst>
      <p:ext uri="{BB962C8B-B14F-4D97-AF65-F5344CB8AC3E}">
        <p14:creationId xmlns:p14="http://schemas.microsoft.com/office/powerpoint/2010/main" val="257217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8600"/>
            <a:ext cx="10058400" cy="1734785"/>
          </a:xfrm>
        </p:spPr>
        <p:txBody>
          <a:bodyPr>
            <a:normAutofit/>
          </a:bodyPr>
          <a:lstStyle/>
          <a:p>
            <a:r>
              <a:rPr lang="en-US" dirty="0"/>
              <a:t>Get your Patch …</a:t>
            </a:r>
            <a:br>
              <a:rPr lang="en-US" dirty="0"/>
            </a:br>
            <a:r>
              <a:rPr lang="en-US" dirty="0"/>
              <a:t>		</a:t>
            </a:r>
            <a:r>
              <a:rPr lang="en-US" sz="4400" dirty="0"/>
              <a:t>tell us how we did!!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32986"/>
            <a:ext cx="10058400" cy="413921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Please complete your session evaluation:</a:t>
            </a:r>
          </a:p>
          <a:p>
            <a:pPr lvl="0"/>
            <a:endParaRPr lang="en-US" sz="1600" dirty="0"/>
          </a:p>
          <a:p>
            <a:pPr lvl="1"/>
            <a:r>
              <a:rPr lang="en-US" sz="2000" dirty="0"/>
              <a:t>It’s online …Go to seaptc.org</a:t>
            </a:r>
          </a:p>
          <a:p>
            <a:pPr lvl="1"/>
            <a:r>
              <a:rPr lang="en-US" sz="2000" dirty="0"/>
              <a:t>Click “Class Evaluation”</a:t>
            </a:r>
          </a:p>
          <a:p>
            <a:pPr lvl="1"/>
            <a:r>
              <a:rPr lang="en-US" sz="2000" dirty="0"/>
              <a:t>You’ll need the evaluation code for each session (on class sticker)</a:t>
            </a:r>
            <a:br>
              <a:rPr lang="en-US" sz="2000" dirty="0"/>
            </a:br>
            <a:r>
              <a:rPr lang="en-US" sz="2000" dirty="0"/>
              <a:t>This is Session 416, evaluation code 5965</a:t>
            </a:r>
          </a:p>
          <a:p>
            <a:pPr lvl="1"/>
            <a:r>
              <a:rPr lang="en-US" sz="2000" dirty="0"/>
              <a:t>You’ll also need the identification number printed on your badge</a:t>
            </a:r>
          </a:p>
          <a:p>
            <a:pPr lvl="1"/>
            <a:r>
              <a:rPr lang="en-US" sz="2000" dirty="0"/>
              <a:t>Fill out each evaluation as you complete each session</a:t>
            </a:r>
          </a:p>
          <a:p>
            <a:pPr lvl="1"/>
            <a:r>
              <a:rPr lang="en-US" sz="2000" dirty="0"/>
              <a:t>Show  your final session instructor the confirmation page on your mobile device to receive …</a:t>
            </a:r>
          </a:p>
          <a:p>
            <a:pPr lvl="1"/>
            <a:r>
              <a:rPr lang="en-US" sz="2000" dirty="0"/>
              <a:t>THE PATCH … </a:t>
            </a:r>
            <a:r>
              <a:rPr lang="en-US" sz="2000" dirty="0" err="1"/>
              <a:t>tada</a:t>
            </a:r>
            <a:r>
              <a:rPr lang="en-US" sz="2000" dirty="0"/>
              <a:t>!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Thanks for coming to PTC 2019!!!!</a:t>
            </a:r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2C584-B2E3-42F9-B9C5-A4A7BB53C0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820" y="313579"/>
            <a:ext cx="2733040" cy="2733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801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1726</TotalTime>
  <Words>596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Rockwell</vt:lpstr>
      <vt:lpstr>Rockwell Condensed</vt:lpstr>
      <vt:lpstr>Symbol</vt:lpstr>
      <vt:lpstr>Wingdings</vt:lpstr>
      <vt:lpstr>Wood Type</vt:lpstr>
      <vt:lpstr>“be prepared” with scout knots</vt:lpstr>
      <vt:lpstr>Every scout should be prepared</vt:lpstr>
      <vt:lpstr>A bracelet isn’t very long</vt:lpstr>
      <vt:lpstr>references</vt:lpstr>
      <vt:lpstr>First steps: The setup</vt:lpstr>
      <vt:lpstr>Work the length you need</vt:lpstr>
      <vt:lpstr>At the end of the bar …</vt:lpstr>
      <vt:lpstr>Finishing the bar …</vt:lpstr>
      <vt:lpstr>Making the button knot …</vt:lpstr>
      <vt:lpstr>Making the button knot …</vt:lpstr>
      <vt:lpstr>Get your Patch …   tell us how we did!!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 scout knots</dc:title>
  <dc:creator>Beth Carter</dc:creator>
  <cp:lastModifiedBy>Beth Carter</cp:lastModifiedBy>
  <cp:revision>10</cp:revision>
  <dcterms:created xsi:type="dcterms:W3CDTF">2017-10-21T07:55:23Z</dcterms:created>
  <dcterms:modified xsi:type="dcterms:W3CDTF">2019-10-19T03:07:42Z</dcterms:modified>
</cp:coreProperties>
</file>