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70" r:id="rId4"/>
    <p:sldId id="259" r:id="rId5"/>
    <p:sldId id="260" r:id="rId6"/>
    <p:sldId id="261" r:id="rId7"/>
    <p:sldId id="262" r:id="rId8"/>
    <p:sldId id="264" r:id="rId9"/>
    <p:sldId id="265" r:id="rId10"/>
    <p:sldId id="266" r:id="rId11"/>
    <p:sldId id="272" r:id="rId12"/>
    <p:sldId id="273" r:id="rId13"/>
    <p:sldId id="271" r:id="rId14"/>
    <p:sldId id="274" r:id="rId15"/>
    <p:sldId id="277" r:id="rId16"/>
    <p:sldId id="278" r:id="rId17"/>
    <p:sldId id="276" r:id="rId18"/>
    <p:sldId id="279" r:id="rId19"/>
    <p:sldId id="284" r:id="rId20"/>
    <p:sldId id="280" r:id="rId21"/>
    <p:sldId id="267" r:id="rId22"/>
    <p:sldId id="287" r:id="rId23"/>
    <p:sldId id="288" r:id="rId24"/>
    <p:sldId id="289" r:id="rId25"/>
    <p:sldId id="268" r:id="rId26"/>
    <p:sldId id="290" r:id="rId27"/>
    <p:sldId id="283" r:id="rId28"/>
    <p:sldId id="292" r:id="rId29"/>
    <p:sldId id="293" r:id="rId30"/>
    <p:sldId id="275" r:id="rId31"/>
    <p:sldId id="281" r:id="rId32"/>
    <p:sldId id="282" r:id="rId33"/>
    <p:sldId id="291" r:id="rId34"/>
    <p:sldId id="26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erson, Linden" initials="AL" lastIdx="3" clrIdx="0">
    <p:extLst>
      <p:ext uri="{19B8F6BF-5375-455C-9EA6-DF929625EA0E}">
        <p15:presenceInfo xmlns:p15="http://schemas.microsoft.com/office/powerpoint/2012/main" userId="S::linden.anderson@disney.com::ac445079-e87c-4de1-932c-cd71b1d4c7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449347-5600-42BE-AA46-D707BC03CE5D}" v="82" dt="2018-10-19T20:13:38.0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851" autoAdjust="0"/>
    <p:restoredTop sz="84400"/>
  </p:normalViewPr>
  <p:slideViewPr>
    <p:cSldViewPr snapToGrid="0">
      <p:cViewPr varScale="1">
        <p:scale>
          <a:sx n="69" d="100"/>
          <a:sy n="69" d="100"/>
        </p:scale>
        <p:origin x="1469" y="62"/>
      </p:cViewPr>
      <p:guideLst/>
    </p:cSldViewPr>
  </p:slideViewPr>
  <p:notesTextViewPr>
    <p:cViewPr>
      <p:scale>
        <a:sx n="1" d="1"/>
        <a:sy n="1" d="1"/>
      </p:scale>
      <p:origin x="0" y="0"/>
    </p:cViewPr>
  </p:notesTextViewPr>
  <p:sorterViewPr>
    <p:cViewPr>
      <p:scale>
        <a:sx n="100" d="100"/>
        <a:sy n="100" d="100"/>
      </p:scale>
      <p:origin x="0" y="-841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wight A. Thompson" userId="687c3713903acd71" providerId="LiveId" clId="{C4617B61-2DA5-4DB2-AEEF-B2E20359A8AD}"/>
    <pc:docChg chg="undo redo custSel addSld delSld modSld sldOrd">
      <pc:chgData name="Dwight A. Thompson" userId="687c3713903acd71" providerId="LiveId" clId="{C4617B61-2DA5-4DB2-AEEF-B2E20359A8AD}" dt="2018-10-19T20:13:38.024" v="5054"/>
      <pc:docMkLst>
        <pc:docMk/>
      </pc:docMkLst>
      <pc:sldChg chg="modSp">
        <pc:chgData name="Dwight A. Thompson" userId="687c3713903acd71" providerId="LiveId" clId="{C4617B61-2DA5-4DB2-AEEF-B2E20359A8AD}" dt="2018-10-19T17:08:12.373" v="10" actId="20577"/>
        <pc:sldMkLst>
          <pc:docMk/>
          <pc:sldMk cId="915025063" sldId="256"/>
        </pc:sldMkLst>
        <pc:spChg chg="mod">
          <ac:chgData name="Dwight A. Thompson" userId="687c3713903acd71" providerId="LiveId" clId="{C4617B61-2DA5-4DB2-AEEF-B2E20359A8AD}" dt="2018-10-19T17:07:47.300" v="0"/>
          <ac:spMkLst>
            <pc:docMk/>
            <pc:sldMk cId="915025063" sldId="256"/>
            <ac:spMk id="2" creationId="{D61C8F45-E7FF-472F-A490-6F56E9E9DE45}"/>
          </ac:spMkLst>
        </pc:spChg>
        <pc:spChg chg="mod">
          <ac:chgData name="Dwight A. Thompson" userId="687c3713903acd71" providerId="LiveId" clId="{C4617B61-2DA5-4DB2-AEEF-B2E20359A8AD}" dt="2018-10-19T17:08:12.373" v="10" actId="20577"/>
          <ac:spMkLst>
            <pc:docMk/>
            <pc:sldMk cId="915025063" sldId="256"/>
            <ac:spMk id="3" creationId="{5A47050E-E0B9-412F-BB30-B9F414E894F9}"/>
          </ac:spMkLst>
        </pc:spChg>
      </pc:sldChg>
      <pc:sldChg chg="modSp">
        <pc:chgData name="Dwight A. Thompson" userId="687c3713903acd71" providerId="LiveId" clId="{C4617B61-2DA5-4DB2-AEEF-B2E20359A8AD}" dt="2018-10-19T17:13:13.241" v="178" actId="20577"/>
        <pc:sldMkLst>
          <pc:docMk/>
          <pc:sldMk cId="2738983231" sldId="257"/>
        </pc:sldMkLst>
        <pc:spChg chg="mod">
          <ac:chgData name="Dwight A. Thompson" userId="687c3713903acd71" providerId="LiveId" clId="{C4617B61-2DA5-4DB2-AEEF-B2E20359A8AD}" dt="2018-10-19T17:08:55.070" v="30" actId="20577"/>
          <ac:spMkLst>
            <pc:docMk/>
            <pc:sldMk cId="2738983231" sldId="257"/>
            <ac:spMk id="3" creationId="{8A0ECB23-FCFC-4EFC-AA92-999A2AE9F67F}"/>
          </ac:spMkLst>
        </pc:spChg>
        <pc:spChg chg="mod">
          <ac:chgData name="Dwight A. Thompson" userId="687c3713903acd71" providerId="LiveId" clId="{C4617B61-2DA5-4DB2-AEEF-B2E20359A8AD}" dt="2018-10-19T17:13:13.241" v="178" actId="20577"/>
          <ac:spMkLst>
            <pc:docMk/>
            <pc:sldMk cId="2738983231" sldId="257"/>
            <ac:spMk id="4" creationId="{7FD219A2-1DDC-4175-9B20-58A33C6CF20E}"/>
          </ac:spMkLst>
        </pc:spChg>
      </pc:sldChg>
      <pc:sldChg chg="addSp delSp modSp del">
        <pc:chgData name="Dwight A. Thompson" userId="687c3713903acd71" providerId="LiveId" clId="{C4617B61-2DA5-4DB2-AEEF-B2E20359A8AD}" dt="2018-10-19T17:17:17.756" v="216" actId="2696"/>
        <pc:sldMkLst>
          <pc:docMk/>
          <pc:sldMk cId="254167901" sldId="258"/>
        </pc:sldMkLst>
        <pc:spChg chg="add del mod">
          <ac:chgData name="Dwight A. Thompson" userId="687c3713903acd71" providerId="LiveId" clId="{C4617B61-2DA5-4DB2-AEEF-B2E20359A8AD}" dt="2018-10-19T17:17:13.708" v="215"/>
          <ac:spMkLst>
            <pc:docMk/>
            <pc:sldMk cId="254167901" sldId="258"/>
            <ac:spMk id="2" creationId="{B76C4508-D9D2-494D-AF28-9D9448617D29}"/>
          </ac:spMkLst>
        </pc:spChg>
        <pc:spChg chg="mod">
          <ac:chgData name="Dwight A. Thompson" userId="687c3713903acd71" providerId="LiveId" clId="{C4617B61-2DA5-4DB2-AEEF-B2E20359A8AD}" dt="2018-10-19T17:14:59.584" v="205" actId="20577"/>
          <ac:spMkLst>
            <pc:docMk/>
            <pc:sldMk cId="254167901" sldId="258"/>
            <ac:spMk id="4" creationId="{45045DEC-2838-4F90-90A4-B432F48DEBF6}"/>
          </ac:spMkLst>
        </pc:spChg>
        <pc:spChg chg="del mod">
          <ac:chgData name="Dwight A. Thompson" userId="687c3713903acd71" providerId="LiveId" clId="{C4617B61-2DA5-4DB2-AEEF-B2E20359A8AD}" dt="2018-10-19T17:16:26.804" v="209" actId="478"/>
          <ac:spMkLst>
            <pc:docMk/>
            <pc:sldMk cId="254167901" sldId="258"/>
            <ac:spMk id="5" creationId="{79B84E6F-00D5-4C47-8D5F-64FDCAC83814}"/>
          </ac:spMkLst>
        </pc:spChg>
        <pc:spChg chg="mod">
          <ac:chgData name="Dwight A. Thompson" userId="687c3713903acd71" providerId="LiveId" clId="{C4617B61-2DA5-4DB2-AEEF-B2E20359A8AD}" dt="2018-10-19T17:16:34.193" v="210" actId="6549"/>
          <ac:spMkLst>
            <pc:docMk/>
            <pc:sldMk cId="254167901" sldId="258"/>
            <ac:spMk id="6" creationId="{D70D5234-EDEE-4BD2-B6B0-F4A30BEA842C}"/>
          </ac:spMkLst>
        </pc:spChg>
        <pc:spChg chg="del mod">
          <ac:chgData name="Dwight A. Thompson" userId="687c3713903acd71" providerId="LiveId" clId="{C4617B61-2DA5-4DB2-AEEF-B2E20359A8AD}" dt="2018-10-19T17:16:22.506" v="208" actId="478"/>
          <ac:spMkLst>
            <pc:docMk/>
            <pc:sldMk cId="254167901" sldId="258"/>
            <ac:spMk id="7" creationId="{5AE78DD8-E2E4-42C7-885D-70BAD400A08D}"/>
          </ac:spMkLst>
        </pc:spChg>
        <pc:spChg chg="del">
          <ac:chgData name="Dwight A. Thompson" userId="687c3713903acd71" providerId="LiveId" clId="{C4617B61-2DA5-4DB2-AEEF-B2E20359A8AD}" dt="2018-10-19T17:16:40.864" v="211" actId="478"/>
          <ac:spMkLst>
            <pc:docMk/>
            <pc:sldMk cId="254167901" sldId="258"/>
            <ac:spMk id="8" creationId="{B8A769DA-9676-4047-B5DE-7F09B91F5D37}"/>
          </ac:spMkLst>
        </pc:spChg>
      </pc:sldChg>
      <pc:sldChg chg="modSp">
        <pc:chgData name="Dwight A. Thompson" userId="687c3713903acd71" providerId="LiveId" clId="{C4617B61-2DA5-4DB2-AEEF-B2E20359A8AD}" dt="2018-10-19T17:26:16.055" v="662" actId="27636"/>
        <pc:sldMkLst>
          <pc:docMk/>
          <pc:sldMk cId="744064811" sldId="259"/>
        </pc:sldMkLst>
        <pc:spChg chg="mod">
          <ac:chgData name="Dwight A. Thompson" userId="687c3713903acd71" providerId="LiveId" clId="{C4617B61-2DA5-4DB2-AEEF-B2E20359A8AD}" dt="2018-10-19T17:23:01.646" v="542" actId="20577"/>
          <ac:spMkLst>
            <pc:docMk/>
            <pc:sldMk cId="744064811" sldId="259"/>
            <ac:spMk id="2" creationId="{69279636-7BCF-4FB7-81D1-1D5BBD3B3615}"/>
          </ac:spMkLst>
        </pc:spChg>
        <pc:spChg chg="mod">
          <ac:chgData name="Dwight A. Thompson" userId="687c3713903acd71" providerId="LiveId" clId="{C4617B61-2DA5-4DB2-AEEF-B2E20359A8AD}" dt="2018-10-19T17:26:16.055" v="662" actId="27636"/>
          <ac:spMkLst>
            <pc:docMk/>
            <pc:sldMk cId="744064811" sldId="259"/>
            <ac:spMk id="3" creationId="{B0C1A123-F666-4658-B52F-E323F269EA80}"/>
          </ac:spMkLst>
        </pc:spChg>
      </pc:sldChg>
      <pc:sldChg chg="modSp">
        <pc:chgData name="Dwight A. Thompson" userId="687c3713903acd71" providerId="LiveId" clId="{C4617B61-2DA5-4DB2-AEEF-B2E20359A8AD}" dt="2018-10-19T17:33:40.111" v="742" actId="20577"/>
        <pc:sldMkLst>
          <pc:docMk/>
          <pc:sldMk cId="2032010966" sldId="260"/>
        </pc:sldMkLst>
        <pc:spChg chg="mod">
          <ac:chgData name="Dwight A. Thompson" userId="687c3713903acd71" providerId="LiveId" clId="{C4617B61-2DA5-4DB2-AEEF-B2E20359A8AD}" dt="2018-10-19T17:27:09.861" v="677" actId="20577"/>
          <ac:spMkLst>
            <pc:docMk/>
            <pc:sldMk cId="2032010966" sldId="260"/>
            <ac:spMk id="2" creationId="{D1E43FF8-CD00-41F5-A013-16F0CBA1385C}"/>
          </ac:spMkLst>
        </pc:spChg>
        <pc:spChg chg="mod">
          <ac:chgData name="Dwight A. Thompson" userId="687c3713903acd71" providerId="LiveId" clId="{C4617B61-2DA5-4DB2-AEEF-B2E20359A8AD}" dt="2018-10-19T17:33:40.111" v="742" actId="20577"/>
          <ac:spMkLst>
            <pc:docMk/>
            <pc:sldMk cId="2032010966" sldId="260"/>
            <ac:spMk id="3" creationId="{98626FD7-948F-4D35-B825-A0CCE3C0DC77}"/>
          </ac:spMkLst>
        </pc:spChg>
      </pc:sldChg>
      <pc:sldChg chg="modSp">
        <pc:chgData name="Dwight A. Thompson" userId="687c3713903acd71" providerId="LiveId" clId="{C4617B61-2DA5-4DB2-AEEF-B2E20359A8AD}" dt="2018-10-19T17:29:27.834" v="683"/>
        <pc:sldMkLst>
          <pc:docMk/>
          <pc:sldMk cId="3741224033" sldId="261"/>
        </pc:sldMkLst>
        <pc:spChg chg="mod">
          <ac:chgData name="Dwight A. Thompson" userId="687c3713903acd71" providerId="LiveId" clId="{C4617B61-2DA5-4DB2-AEEF-B2E20359A8AD}" dt="2018-10-19T17:29:06.974" v="680"/>
          <ac:spMkLst>
            <pc:docMk/>
            <pc:sldMk cId="3741224033" sldId="261"/>
            <ac:spMk id="2" creationId="{84A631E2-F5C2-4D9A-B002-3E313EA89230}"/>
          </ac:spMkLst>
        </pc:spChg>
        <pc:spChg chg="mod">
          <ac:chgData name="Dwight A. Thompson" userId="687c3713903acd71" providerId="LiveId" clId="{C4617B61-2DA5-4DB2-AEEF-B2E20359A8AD}" dt="2018-10-19T17:29:27.834" v="683"/>
          <ac:spMkLst>
            <pc:docMk/>
            <pc:sldMk cId="3741224033" sldId="261"/>
            <ac:spMk id="3" creationId="{F42FF0C7-BB62-4ED3-B859-DC00CAAA4C7F}"/>
          </ac:spMkLst>
        </pc:spChg>
      </pc:sldChg>
      <pc:sldChg chg="modSp">
        <pc:chgData name="Dwight A. Thompson" userId="687c3713903acd71" providerId="LiveId" clId="{C4617B61-2DA5-4DB2-AEEF-B2E20359A8AD}" dt="2018-10-19T17:30:35.272" v="687"/>
        <pc:sldMkLst>
          <pc:docMk/>
          <pc:sldMk cId="501857132" sldId="262"/>
        </pc:sldMkLst>
        <pc:spChg chg="mod">
          <ac:chgData name="Dwight A. Thompson" userId="687c3713903acd71" providerId="LiveId" clId="{C4617B61-2DA5-4DB2-AEEF-B2E20359A8AD}" dt="2018-10-19T17:30:17.052" v="684"/>
          <ac:spMkLst>
            <pc:docMk/>
            <pc:sldMk cId="501857132" sldId="262"/>
            <ac:spMk id="2" creationId="{8C9887B6-01D2-4ABC-B6D7-43DF57F74453}"/>
          </ac:spMkLst>
        </pc:spChg>
        <pc:spChg chg="mod">
          <ac:chgData name="Dwight A. Thompson" userId="687c3713903acd71" providerId="LiveId" clId="{C4617B61-2DA5-4DB2-AEEF-B2E20359A8AD}" dt="2018-10-19T17:30:35.272" v="687"/>
          <ac:spMkLst>
            <pc:docMk/>
            <pc:sldMk cId="501857132" sldId="262"/>
            <ac:spMk id="3" creationId="{671A89E9-0981-423D-B574-411E558C823E}"/>
          </ac:spMkLst>
        </pc:spChg>
      </pc:sldChg>
      <pc:sldChg chg="add del">
        <pc:chgData name="Dwight A. Thompson" userId="687c3713903acd71" providerId="LiveId" clId="{C4617B61-2DA5-4DB2-AEEF-B2E20359A8AD}" dt="2018-10-19T17:33:02.630" v="716" actId="2696"/>
        <pc:sldMkLst>
          <pc:docMk/>
          <pc:sldMk cId="557643420" sldId="263"/>
        </pc:sldMkLst>
      </pc:sldChg>
      <pc:sldChg chg="modSp">
        <pc:chgData name="Dwight A. Thompson" userId="687c3713903acd71" providerId="LiveId" clId="{C4617B61-2DA5-4DB2-AEEF-B2E20359A8AD}" dt="2018-10-19T17:32:20.756" v="715" actId="20577"/>
        <pc:sldMkLst>
          <pc:docMk/>
          <pc:sldMk cId="1480378442" sldId="264"/>
        </pc:sldMkLst>
        <pc:spChg chg="mod">
          <ac:chgData name="Dwight A. Thompson" userId="687c3713903acd71" providerId="LiveId" clId="{C4617B61-2DA5-4DB2-AEEF-B2E20359A8AD}" dt="2018-10-19T17:32:20.756" v="715" actId="20577"/>
          <ac:spMkLst>
            <pc:docMk/>
            <pc:sldMk cId="1480378442" sldId="264"/>
            <ac:spMk id="7" creationId="{F9C504B8-2488-4F1D-B940-5987356E2D68}"/>
          </ac:spMkLst>
        </pc:spChg>
        <pc:spChg chg="mod">
          <ac:chgData name="Dwight A. Thompson" userId="687c3713903acd71" providerId="LiveId" clId="{C4617B61-2DA5-4DB2-AEEF-B2E20359A8AD}" dt="2018-10-19T17:32:12.209" v="700"/>
          <ac:spMkLst>
            <pc:docMk/>
            <pc:sldMk cId="1480378442" sldId="264"/>
            <ac:spMk id="8" creationId="{839E9910-CF14-403D-9C19-DF288B57E68C}"/>
          </ac:spMkLst>
        </pc:spChg>
      </pc:sldChg>
      <pc:sldChg chg="modSp">
        <pc:chgData name="Dwight A. Thompson" userId="687c3713903acd71" providerId="LiveId" clId="{C4617B61-2DA5-4DB2-AEEF-B2E20359A8AD}" dt="2018-10-19T17:34:09.093" v="747" actId="20577"/>
        <pc:sldMkLst>
          <pc:docMk/>
          <pc:sldMk cId="2524520368" sldId="265"/>
        </pc:sldMkLst>
        <pc:spChg chg="mod">
          <ac:chgData name="Dwight A. Thompson" userId="687c3713903acd71" providerId="LiveId" clId="{C4617B61-2DA5-4DB2-AEEF-B2E20359A8AD}" dt="2018-10-19T17:33:17.294" v="737" actId="20577"/>
          <ac:spMkLst>
            <pc:docMk/>
            <pc:sldMk cId="2524520368" sldId="265"/>
            <ac:spMk id="4" creationId="{F7947A60-624D-44D9-97FB-4FD9F215215C}"/>
          </ac:spMkLst>
        </pc:spChg>
        <pc:spChg chg="mod">
          <ac:chgData name="Dwight A. Thompson" userId="687c3713903acd71" providerId="LiveId" clId="{C4617B61-2DA5-4DB2-AEEF-B2E20359A8AD}" dt="2018-10-19T17:34:09.093" v="747" actId="20577"/>
          <ac:spMkLst>
            <pc:docMk/>
            <pc:sldMk cId="2524520368" sldId="265"/>
            <ac:spMk id="5" creationId="{DFEE0019-5EA0-4ED8-B1ED-3ADFC724FC91}"/>
          </ac:spMkLst>
        </pc:spChg>
      </pc:sldChg>
      <pc:sldChg chg="modSp">
        <pc:chgData name="Dwight A. Thompson" userId="687c3713903acd71" providerId="LiveId" clId="{C4617B61-2DA5-4DB2-AEEF-B2E20359A8AD}" dt="2018-10-19T17:37:13.365" v="757" actId="12"/>
        <pc:sldMkLst>
          <pc:docMk/>
          <pc:sldMk cId="4031311606" sldId="266"/>
        </pc:sldMkLst>
        <pc:spChg chg="mod">
          <ac:chgData name="Dwight A. Thompson" userId="687c3713903acd71" providerId="LiveId" clId="{C4617B61-2DA5-4DB2-AEEF-B2E20359A8AD}" dt="2018-10-19T17:35:44.615" v="750" actId="122"/>
          <ac:spMkLst>
            <pc:docMk/>
            <pc:sldMk cId="4031311606" sldId="266"/>
            <ac:spMk id="4" creationId="{F7947A60-624D-44D9-97FB-4FD9F215215C}"/>
          </ac:spMkLst>
        </pc:spChg>
        <pc:spChg chg="mod">
          <ac:chgData name="Dwight A. Thompson" userId="687c3713903acd71" providerId="LiveId" clId="{C4617B61-2DA5-4DB2-AEEF-B2E20359A8AD}" dt="2018-10-19T17:37:13.365" v="757" actId="12"/>
          <ac:spMkLst>
            <pc:docMk/>
            <pc:sldMk cId="4031311606" sldId="266"/>
            <ac:spMk id="5" creationId="{DFEE0019-5EA0-4ED8-B1ED-3ADFC724FC91}"/>
          </ac:spMkLst>
        </pc:spChg>
      </pc:sldChg>
      <pc:sldChg chg="addSp delSp modSp ord">
        <pc:chgData name="Dwight A. Thompson" userId="687c3713903acd71" providerId="LiveId" clId="{C4617B61-2DA5-4DB2-AEEF-B2E20359A8AD}" dt="2018-10-19T19:41:27.972" v="3875"/>
        <pc:sldMkLst>
          <pc:docMk/>
          <pc:sldMk cId="53823156" sldId="267"/>
        </pc:sldMkLst>
        <pc:spChg chg="mod">
          <ac:chgData name="Dwight A. Thompson" userId="687c3713903acd71" providerId="LiveId" clId="{C4617B61-2DA5-4DB2-AEEF-B2E20359A8AD}" dt="2018-10-19T19:29:36.383" v="3802" actId="20577"/>
          <ac:spMkLst>
            <pc:docMk/>
            <pc:sldMk cId="53823156" sldId="267"/>
            <ac:spMk id="4" creationId="{AF9051B8-6F7E-4D14-A0E0-4347FD42719F}"/>
          </ac:spMkLst>
        </pc:spChg>
        <pc:spChg chg="mod">
          <ac:chgData name="Dwight A. Thompson" userId="687c3713903acd71" providerId="LiveId" clId="{C4617B61-2DA5-4DB2-AEEF-B2E20359A8AD}" dt="2018-10-19T19:29:48.459" v="3806" actId="20577"/>
          <ac:spMkLst>
            <pc:docMk/>
            <pc:sldMk cId="53823156" sldId="267"/>
            <ac:spMk id="5" creationId="{2BBA25A5-1DCB-41F6-A1D6-078FFCC50C48}"/>
          </ac:spMkLst>
        </pc:spChg>
        <pc:spChg chg="mod">
          <ac:chgData name="Dwight A. Thompson" userId="687c3713903acd71" providerId="LiveId" clId="{C4617B61-2DA5-4DB2-AEEF-B2E20359A8AD}" dt="2018-10-19T19:32:18.657" v="3832" actId="27636"/>
          <ac:spMkLst>
            <pc:docMk/>
            <pc:sldMk cId="53823156" sldId="267"/>
            <ac:spMk id="6" creationId="{2E8239BD-E59B-45DA-B1EC-D38F08A366D7}"/>
          </ac:spMkLst>
        </pc:spChg>
        <pc:spChg chg="mod">
          <ac:chgData name="Dwight A. Thompson" userId="687c3713903acd71" providerId="LiveId" clId="{C4617B61-2DA5-4DB2-AEEF-B2E20359A8AD}" dt="2018-10-19T19:30:01.629" v="3814" actId="20577"/>
          <ac:spMkLst>
            <pc:docMk/>
            <pc:sldMk cId="53823156" sldId="267"/>
            <ac:spMk id="7" creationId="{E1547EBE-CCF8-486B-98AC-1BB913B7B634}"/>
          </ac:spMkLst>
        </pc:spChg>
        <pc:spChg chg="mod">
          <ac:chgData name="Dwight A. Thompson" userId="687c3713903acd71" providerId="LiveId" clId="{C4617B61-2DA5-4DB2-AEEF-B2E20359A8AD}" dt="2018-10-19T19:32:18.657" v="3833" actId="27636"/>
          <ac:spMkLst>
            <pc:docMk/>
            <pc:sldMk cId="53823156" sldId="267"/>
            <ac:spMk id="8" creationId="{0AAFA687-18E0-4599-A529-3621841BFA8B}"/>
          </ac:spMkLst>
        </pc:spChg>
        <pc:graphicFrameChg chg="add del">
          <ac:chgData name="Dwight A. Thompson" userId="687c3713903acd71" providerId="LiveId" clId="{C4617B61-2DA5-4DB2-AEEF-B2E20359A8AD}" dt="2018-10-19T19:30:30.596" v="3816"/>
          <ac:graphicFrameMkLst>
            <pc:docMk/>
            <pc:sldMk cId="53823156" sldId="267"/>
            <ac:graphicFrameMk id="2" creationId="{9A43D27C-6A9A-45DF-A928-26B2F58D658D}"/>
          </ac:graphicFrameMkLst>
        </pc:graphicFrameChg>
      </pc:sldChg>
      <pc:sldChg chg="modSp ord">
        <pc:chgData name="Dwight A. Thompson" userId="687c3713903acd71" providerId="LiveId" clId="{C4617B61-2DA5-4DB2-AEEF-B2E20359A8AD}" dt="2018-10-19T19:41:27.972" v="3875"/>
        <pc:sldMkLst>
          <pc:docMk/>
          <pc:sldMk cId="2495569694" sldId="268"/>
        </pc:sldMkLst>
        <pc:spChg chg="mod">
          <ac:chgData name="Dwight A. Thompson" userId="687c3713903acd71" providerId="LiveId" clId="{C4617B61-2DA5-4DB2-AEEF-B2E20359A8AD}" dt="2018-10-19T19:37:27.778" v="3860" actId="20577"/>
          <ac:spMkLst>
            <pc:docMk/>
            <pc:sldMk cId="2495569694" sldId="268"/>
            <ac:spMk id="7" creationId="{38B0C86B-3A09-4355-B6F5-93B4636072AC}"/>
          </ac:spMkLst>
        </pc:spChg>
        <pc:spChg chg="mod">
          <ac:chgData name="Dwight A. Thompson" userId="687c3713903acd71" providerId="LiveId" clId="{C4617B61-2DA5-4DB2-AEEF-B2E20359A8AD}" dt="2018-10-19T19:38:01.642" v="3864" actId="20577"/>
          <ac:spMkLst>
            <pc:docMk/>
            <pc:sldMk cId="2495569694" sldId="268"/>
            <ac:spMk id="8" creationId="{77DC6BCD-5242-4377-ABB1-63B9626E51DB}"/>
          </ac:spMkLst>
        </pc:spChg>
      </pc:sldChg>
      <pc:sldChg chg="modSp">
        <pc:chgData name="Dwight A. Thompson" userId="687c3713903acd71" providerId="LiveId" clId="{C4617B61-2DA5-4DB2-AEEF-B2E20359A8AD}" dt="2018-10-19T19:47:28.877" v="3902" actId="403"/>
        <pc:sldMkLst>
          <pc:docMk/>
          <pc:sldMk cId="2949562230" sldId="269"/>
        </pc:sldMkLst>
        <pc:spChg chg="mod">
          <ac:chgData name="Dwight A. Thompson" userId="687c3713903acd71" providerId="LiveId" clId="{C4617B61-2DA5-4DB2-AEEF-B2E20359A8AD}" dt="2018-10-19T19:47:28.877" v="3902" actId="403"/>
          <ac:spMkLst>
            <pc:docMk/>
            <pc:sldMk cId="2949562230" sldId="269"/>
            <ac:spMk id="3" creationId="{792F827D-AB4D-4A65-96D7-62FC77789CDC}"/>
          </ac:spMkLst>
        </pc:spChg>
      </pc:sldChg>
      <pc:sldChg chg="modSp add">
        <pc:chgData name="Dwight A. Thompson" userId="687c3713903acd71" providerId="LiveId" clId="{C4617B61-2DA5-4DB2-AEEF-B2E20359A8AD}" dt="2018-10-19T17:22:02.702" v="503" actId="20577"/>
        <pc:sldMkLst>
          <pc:docMk/>
          <pc:sldMk cId="1282853544" sldId="270"/>
        </pc:sldMkLst>
        <pc:spChg chg="mod">
          <ac:chgData name="Dwight A. Thompson" userId="687c3713903acd71" providerId="LiveId" clId="{C4617B61-2DA5-4DB2-AEEF-B2E20359A8AD}" dt="2018-10-19T17:17:42.743" v="241" actId="122"/>
          <ac:spMkLst>
            <pc:docMk/>
            <pc:sldMk cId="1282853544" sldId="270"/>
            <ac:spMk id="2" creationId="{8C0DBA05-CED4-419B-BE75-19B04B8B7B0D}"/>
          </ac:spMkLst>
        </pc:spChg>
        <pc:spChg chg="mod">
          <ac:chgData name="Dwight A. Thompson" userId="687c3713903acd71" providerId="LiveId" clId="{C4617B61-2DA5-4DB2-AEEF-B2E20359A8AD}" dt="2018-10-19T17:22:02.702" v="503" actId="20577"/>
          <ac:spMkLst>
            <pc:docMk/>
            <pc:sldMk cId="1282853544" sldId="270"/>
            <ac:spMk id="3" creationId="{BB9B822D-C304-4D11-85DE-B6594A2FC4AA}"/>
          </ac:spMkLst>
        </pc:spChg>
      </pc:sldChg>
      <pc:sldChg chg="modSp add">
        <pc:chgData name="Dwight A. Thompson" userId="687c3713903acd71" providerId="LiveId" clId="{C4617B61-2DA5-4DB2-AEEF-B2E20359A8AD}" dt="2018-10-19T17:39:58.983" v="770" actId="5793"/>
        <pc:sldMkLst>
          <pc:docMk/>
          <pc:sldMk cId="1835180190" sldId="271"/>
        </pc:sldMkLst>
        <pc:spChg chg="mod">
          <ac:chgData name="Dwight A. Thompson" userId="687c3713903acd71" providerId="LiveId" clId="{C4617B61-2DA5-4DB2-AEEF-B2E20359A8AD}" dt="2018-10-19T17:39:58.983" v="770" actId="5793"/>
          <ac:spMkLst>
            <pc:docMk/>
            <pc:sldMk cId="1835180190" sldId="271"/>
            <ac:spMk id="5" creationId="{DFEE0019-5EA0-4ED8-B1ED-3ADFC724FC91}"/>
          </ac:spMkLst>
        </pc:spChg>
      </pc:sldChg>
      <pc:sldChg chg="modSp add">
        <pc:chgData name="Dwight A. Thompson" userId="687c3713903acd71" providerId="LiveId" clId="{C4617B61-2DA5-4DB2-AEEF-B2E20359A8AD}" dt="2018-10-19T17:37:50.390" v="761" actId="5793"/>
        <pc:sldMkLst>
          <pc:docMk/>
          <pc:sldMk cId="2622719711" sldId="272"/>
        </pc:sldMkLst>
        <pc:spChg chg="mod">
          <ac:chgData name="Dwight A. Thompson" userId="687c3713903acd71" providerId="LiveId" clId="{C4617B61-2DA5-4DB2-AEEF-B2E20359A8AD}" dt="2018-10-19T17:37:50.390" v="761" actId="5793"/>
          <ac:spMkLst>
            <pc:docMk/>
            <pc:sldMk cId="2622719711" sldId="272"/>
            <ac:spMk id="5" creationId="{DFEE0019-5EA0-4ED8-B1ED-3ADFC724FC91}"/>
          </ac:spMkLst>
        </pc:spChg>
      </pc:sldChg>
      <pc:sldChg chg="modSp add">
        <pc:chgData name="Dwight A. Thompson" userId="687c3713903acd71" providerId="LiveId" clId="{C4617B61-2DA5-4DB2-AEEF-B2E20359A8AD}" dt="2018-10-19T17:39:09.358" v="767" actId="14100"/>
        <pc:sldMkLst>
          <pc:docMk/>
          <pc:sldMk cId="1008941883" sldId="273"/>
        </pc:sldMkLst>
        <pc:spChg chg="mod">
          <ac:chgData name="Dwight A. Thompson" userId="687c3713903acd71" providerId="LiveId" clId="{C4617B61-2DA5-4DB2-AEEF-B2E20359A8AD}" dt="2018-10-19T17:39:09.358" v="767" actId="14100"/>
          <ac:spMkLst>
            <pc:docMk/>
            <pc:sldMk cId="1008941883" sldId="273"/>
            <ac:spMk id="5" creationId="{DFEE0019-5EA0-4ED8-B1ED-3ADFC724FC91}"/>
          </ac:spMkLst>
        </pc:spChg>
      </pc:sldChg>
      <pc:sldChg chg="modSp add">
        <pc:chgData name="Dwight A. Thompson" userId="687c3713903acd71" providerId="LiveId" clId="{C4617B61-2DA5-4DB2-AEEF-B2E20359A8AD}" dt="2018-10-19T17:43:47.764" v="848" actId="20577"/>
        <pc:sldMkLst>
          <pc:docMk/>
          <pc:sldMk cId="3782650021" sldId="274"/>
        </pc:sldMkLst>
        <pc:spChg chg="mod">
          <ac:chgData name="Dwight A. Thompson" userId="687c3713903acd71" providerId="LiveId" clId="{C4617B61-2DA5-4DB2-AEEF-B2E20359A8AD}" dt="2018-10-19T17:41:05.486" v="801" actId="20577"/>
          <ac:spMkLst>
            <pc:docMk/>
            <pc:sldMk cId="3782650021" sldId="274"/>
            <ac:spMk id="4" creationId="{F7947A60-624D-44D9-97FB-4FD9F215215C}"/>
          </ac:spMkLst>
        </pc:spChg>
        <pc:spChg chg="mod">
          <ac:chgData name="Dwight A. Thompson" userId="687c3713903acd71" providerId="LiveId" clId="{C4617B61-2DA5-4DB2-AEEF-B2E20359A8AD}" dt="2018-10-19T17:43:47.764" v="848" actId="20577"/>
          <ac:spMkLst>
            <pc:docMk/>
            <pc:sldMk cId="3782650021" sldId="274"/>
            <ac:spMk id="5" creationId="{DFEE0019-5EA0-4ED8-B1ED-3ADFC724FC91}"/>
          </ac:spMkLst>
        </pc:spChg>
      </pc:sldChg>
      <pc:sldChg chg="modSp add">
        <pc:chgData name="Dwight A. Thompson" userId="687c3713903acd71" providerId="LiveId" clId="{C4617B61-2DA5-4DB2-AEEF-B2E20359A8AD}" dt="2018-10-19T18:48:32.266" v="2249" actId="20577"/>
        <pc:sldMkLst>
          <pc:docMk/>
          <pc:sldMk cId="3682464895" sldId="275"/>
        </pc:sldMkLst>
        <pc:spChg chg="mod">
          <ac:chgData name="Dwight A. Thompson" userId="687c3713903acd71" providerId="LiveId" clId="{C4617B61-2DA5-4DB2-AEEF-B2E20359A8AD}" dt="2018-10-19T18:40:23.628" v="1756" actId="6549"/>
          <ac:spMkLst>
            <pc:docMk/>
            <pc:sldMk cId="3682464895" sldId="275"/>
            <ac:spMk id="4" creationId="{F7947A60-624D-44D9-97FB-4FD9F215215C}"/>
          </ac:spMkLst>
        </pc:spChg>
        <pc:spChg chg="mod">
          <ac:chgData name="Dwight A. Thompson" userId="687c3713903acd71" providerId="LiveId" clId="{C4617B61-2DA5-4DB2-AEEF-B2E20359A8AD}" dt="2018-10-19T18:48:32.266" v="2249" actId="20577"/>
          <ac:spMkLst>
            <pc:docMk/>
            <pc:sldMk cId="3682464895" sldId="275"/>
            <ac:spMk id="5" creationId="{DFEE0019-5EA0-4ED8-B1ED-3ADFC724FC91}"/>
          </ac:spMkLst>
        </pc:spChg>
      </pc:sldChg>
      <pc:sldChg chg="modSp add">
        <pc:chgData name="Dwight A. Thompson" userId="687c3713903acd71" providerId="LiveId" clId="{C4617B61-2DA5-4DB2-AEEF-B2E20359A8AD}" dt="2018-10-19T18:26:01.365" v="1721" actId="403"/>
        <pc:sldMkLst>
          <pc:docMk/>
          <pc:sldMk cId="591816499" sldId="276"/>
        </pc:sldMkLst>
        <pc:spChg chg="mod">
          <ac:chgData name="Dwight A. Thompson" userId="687c3713903acd71" providerId="LiveId" clId="{C4617B61-2DA5-4DB2-AEEF-B2E20359A8AD}" dt="2018-10-19T18:25:09.755" v="1717" actId="115"/>
          <ac:spMkLst>
            <pc:docMk/>
            <pc:sldMk cId="591816499" sldId="276"/>
            <ac:spMk id="4" creationId="{F7947A60-624D-44D9-97FB-4FD9F215215C}"/>
          </ac:spMkLst>
        </pc:spChg>
        <pc:spChg chg="mod">
          <ac:chgData name="Dwight A. Thompson" userId="687c3713903acd71" providerId="LiveId" clId="{C4617B61-2DA5-4DB2-AEEF-B2E20359A8AD}" dt="2018-10-19T18:26:01.365" v="1721" actId="403"/>
          <ac:spMkLst>
            <pc:docMk/>
            <pc:sldMk cId="591816499" sldId="276"/>
            <ac:spMk id="5" creationId="{DFEE0019-5EA0-4ED8-B1ED-3ADFC724FC91}"/>
          </ac:spMkLst>
        </pc:spChg>
      </pc:sldChg>
      <pc:sldChg chg="modSp add">
        <pc:chgData name="Dwight A. Thompson" userId="687c3713903acd71" providerId="LiveId" clId="{C4617B61-2DA5-4DB2-AEEF-B2E20359A8AD}" dt="2018-10-19T18:20:35.130" v="1682" actId="20577"/>
        <pc:sldMkLst>
          <pc:docMk/>
          <pc:sldMk cId="1567363500" sldId="277"/>
        </pc:sldMkLst>
        <pc:spChg chg="mod">
          <ac:chgData name="Dwight A. Thompson" userId="687c3713903acd71" providerId="LiveId" clId="{C4617B61-2DA5-4DB2-AEEF-B2E20359A8AD}" dt="2018-10-19T18:02:50.296" v="858" actId="20577"/>
          <ac:spMkLst>
            <pc:docMk/>
            <pc:sldMk cId="1567363500" sldId="277"/>
            <ac:spMk id="4" creationId="{F7947A60-624D-44D9-97FB-4FD9F215215C}"/>
          </ac:spMkLst>
        </pc:spChg>
        <pc:spChg chg="mod">
          <ac:chgData name="Dwight A. Thompson" userId="687c3713903acd71" providerId="LiveId" clId="{C4617B61-2DA5-4DB2-AEEF-B2E20359A8AD}" dt="2018-10-19T18:20:35.130" v="1682" actId="20577"/>
          <ac:spMkLst>
            <pc:docMk/>
            <pc:sldMk cId="1567363500" sldId="277"/>
            <ac:spMk id="5" creationId="{DFEE0019-5EA0-4ED8-B1ED-3ADFC724FC91}"/>
          </ac:spMkLst>
        </pc:spChg>
      </pc:sldChg>
      <pc:sldChg chg="modSp add">
        <pc:chgData name="Dwight A. Thompson" userId="687c3713903acd71" providerId="LiveId" clId="{C4617B61-2DA5-4DB2-AEEF-B2E20359A8AD}" dt="2018-10-19T18:19:35.026" v="1676" actId="20577"/>
        <pc:sldMkLst>
          <pc:docMk/>
          <pc:sldMk cId="1464769565" sldId="278"/>
        </pc:sldMkLst>
        <pc:spChg chg="mod">
          <ac:chgData name="Dwight A. Thompson" userId="687c3713903acd71" providerId="LiveId" clId="{C4617B61-2DA5-4DB2-AEEF-B2E20359A8AD}" dt="2018-10-19T18:19:35.026" v="1676" actId="20577"/>
          <ac:spMkLst>
            <pc:docMk/>
            <pc:sldMk cId="1464769565" sldId="278"/>
            <ac:spMk id="5" creationId="{DFEE0019-5EA0-4ED8-B1ED-3ADFC724FC91}"/>
          </ac:spMkLst>
        </pc:spChg>
      </pc:sldChg>
      <pc:sldChg chg="modSp add">
        <pc:chgData name="Dwight A. Thompson" userId="687c3713903acd71" providerId="LiveId" clId="{C4617B61-2DA5-4DB2-AEEF-B2E20359A8AD}" dt="2018-10-19T18:27:47.654" v="1728" actId="14100"/>
        <pc:sldMkLst>
          <pc:docMk/>
          <pc:sldMk cId="2848663329" sldId="279"/>
        </pc:sldMkLst>
        <pc:spChg chg="mod">
          <ac:chgData name="Dwight A. Thompson" userId="687c3713903acd71" providerId="LiveId" clId="{C4617B61-2DA5-4DB2-AEEF-B2E20359A8AD}" dt="2018-10-19T18:27:47.654" v="1728" actId="14100"/>
          <ac:spMkLst>
            <pc:docMk/>
            <pc:sldMk cId="2848663329" sldId="279"/>
            <ac:spMk id="5" creationId="{DFEE0019-5EA0-4ED8-B1ED-3ADFC724FC91}"/>
          </ac:spMkLst>
        </pc:spChg>
      </pc:sldChg>
      <pc:sldChg chg="modSp add">
        <pc:chgData name="Dwight A. Thompson" userId="687c3713903acd71" providerId="LiveId" clId="{C4617B61-2DA5-4DB2-AEEF-B2E20359A8AD}" dt="2018-10-19T19:28:10.111" v="3799" actId="403"/>
        <pc:sldMkLst>
          <pc:docMk/>
          <pc:sldMk cId="1929289285" sldId="280"/>
        </pc:sldMkLst>
        <pc:spChg chg="mod">
          <ac:chgData name="Dwight A. Thompson" userId="687c3713903acd71" providerId="LiveId" clId="{C4617B61-2DA5-4DB2-AEEF-B2E20359A8AD}" dt="2018-10-19T19:27:53.549" v="3793" actId="122"/>
          <ac:spMkLst>
            <pc:docMk/>
            <pc:sldMk cId="1929289285" sldId="280"/>
            <ac:spMk id="4" creationId="{F7947A60-624D-44D9-97FB-4FD9F215215C}"/>
          </ac:spMkLst>
        </pc:spChg>
        <pc:spChg chg="mod">
          <ac:chgData name="Dwight A. Thompson" userId="687c3713903acd71" providerId="LiveId" clId="{C4617B61-2DA5-4DB2-AEEF-B2E20359A8AD}" dt="2018-10-19T19:28:10.111" v="3799" actId="403"/>
          <ac:spMkLst>
            <pc:docMk/>
            <pc:sldMk cId="1929289285" sldId="280"/>
            <ac:spMk id="5" creationId="{DFEE0019-5EA0-4ED8-B1ED-3ADFC724FC91}"/>
          </ac:spMkLst>
        </pc:spChg>
      </pc:sldChg>
      <pc:sldChg chg="modSp add">
        <pc:chgData name="Dwight A. Thompson" userId="687c3713903acd71" providerId="LiveId" clId="{C4617B61-2DA5-4DB2-AEEF-B2E20359A8AD}" dt="2018-10-19T19:42:47.483" v="3896" actId="20577"/>
        <pc:sldMkLst>
          <pc:docMk/>
          <pc:sldMk cId="1663112022" sldId="281"/>
        </pc:sldMkLst>
        <pc:spChg chg="mod">
          <ac:chgData name="Dwight A. Thompson" userId="687c3713903acd71" providerId="LiveId" clId="{C4617B61-2DA5-4DB2-AEEF-B2E20359A8AD}" dt="2018-10-19T18:53:25.548" v="2341" actId="313"/>
          <ac:spMkLst>
            <pc:docMk/>
            <pc:sldMk cId="1663112022" sldId="281"/>
            <ac:spMk id="4" creationId="{F7947A60-624D-44D9-97FB-4FD9F215215C}"/>
          </ac:spMkLst>
        </pc:spChg>
        <pc:spChg chg="mod">
          <ac:chgData name="Dwight A. Thompson" userId="687c3713903acd71" providerId="LiveId" clId="{C4617B61-2DA5-4DB2-AEEF-B2E20359A8AD}" dt="2018-10-19T19:42:47.483" v="3896" actId="20577"/>
          <ac:spMkLst>
            <pc:docMk/>
            <pc:sldMk cId="1663112022" sldId="281"/>
            <ac:spMk id="5" creationId="{DFEE0019-5EA0-4ED8-B1ED-3ADFC724FC91}"/>
          </ac:spMkLst>
        </pc:spChg>
      </pc:sldChg>
      <pc:sldChg chg="modSp add">
        <pc:chgData name="Dwight A. Thompson" userId="687c3713903acd71" providerId="LiveId" clId="{C4617B61-2DA5-4DB2-AEEF-B2E20359A8AD}" dt="2018-10-19T19:21:41.704" v="3786" actId="20578"/>
        <pc:sldMkLst>
          <pc:docMk/>
          <pc:sldMk cId="551632635" sldId="282"/>
        </pc:sldMkLst>
        <pc:spChg chg="mod">
          <ac:chgData name="Dwight A. Thompson" userId="687c3713903acd71" providerId="LiveId" clId="{C4617B61-2DA5-4DB2-AEEF-B2E20359A8AD}" dt="2018-10-19T19:21:41.704" v="3786" actId="20578"/>
          <ac:spMkLst>
            <pc:docMk/>
            <pc:sldMk cId="551632635" sldId="282"/>
            <ac:spMk id="5" creationId="{DFEE0019-5EA0-4ED8-B1ED-3ADFC724FC91}"/>
          </ac:spMkLst>
        </pc:spChg>
      </pc:sldChg>
      <pc:sldChg chg="modSp add ord">
        <pc:chgData name="Dwight A. Thompson" userId="687c3713903acd71" providerId="LiveId" clId="{C4617B61-2DA5-4DB2-AEEF-B2E20359A8AD}" dt="2018-10-19T19:41:53.638" v="3876"/>
        <pc:sldMkLst>
          <pc:docMk/>
          <pc:sldMk cId="2908174874" sldId="283"/>
        </pc:sldMkLst>
        <pc:spChg chg="mod">
          <ac:chgData name="Dwight A. Thompson" userId="687c3713903acd71" providerId="LiveId" clId="{C4617B61-2DA5-4DB2-AEEF-B2E20359A8AD}" dt="2018-10-19T19:13:42.631" v="3420" actId="20577"/>
          <ac:spMkLst>
            <pc:docMk/>
            <pc:sldMk cId="2908174874" sldId="283"/>
            <ac:spMk id="4" creationId="{F7947A60-624D-44D9-97FB-4FD9F215215C}"/>
          </ac:spMkLst>
        </pc:spChg>
        <pc:spChg chg="mod">
          <ac:chgData name="Dwight A. Thompson" userId="687c3713903acd71" providerId="LiveId" clId="{C4617B61-2DA5-4DB2-AEEF-B2E20359A8AD}" dt="2018-10-19T19:19:38.143" v="3754" actId="20577"/>
          <ac:spMkLst>
            <pc:docMk/>
            <pc:sldMk cId="2908174874" sldId="283"/>
            <ac:spMk id="5" creationId="{DFEE0019-5EA0-4ED8-B1ED-3ADFC724FC91}"/>
          </ac:spMkLst>
        </pc:spChg>
      </pc:sldChg>
      <pc:sldChg chg="add ord">
        <pc:chgData name="Dwight A. Thompson" userId="687c3713903acd71" providerId="LiveId" clId="{C4617B61-2DA5-4DB2-AEEF-B2E20359A8AD}" dt="2018-10-19T19:40:57.981" v="3874"/>
        <pc:sldMkLst>
          <pc:docMk/>
          <pc:sldMk cId="2132334717" sldId="284"/>
        </pc:sldMkLst>
      </pc:sldChg>
      <pc:sldChg chg="add del">
        <pc:chgData name="Dwight A. Thompson" userId="687c3713903acd71" providerId="LiveId" clId="{C4617B61-2DA5-4DB2-AEEF-B2E20359A8AD}" dt="2018-10-19T19:40:52.941" v="3872" actId="2696"/>
        <pc:sldMkLst>
          <pc:docMk/>
          <pc:sldMk cId="2757360100" sldId="285"/>
        </pc:sldMkLst>
      </pc:sldChg>
      <pc:sldChg chg="add del">
        <pc:chgData name="Dwight A. Thompson" userId="687c3713903acd71" providerId="LiveId" clId="{C4617B61-2DA5-4DB2-AEEF-B2E20359A8AD}" dt="2018-10-19T19:40:55.314" v="3873" actId="2696"/>
        <pc:sldMkLst>
          <pc:docMk/>
          <pc:sldMk cId="2220480986" sldId="286"/>
        </pc:sldMkLst>
      </pc:sldChg>
      <pc:sldChg chg="modSp add ord">
        <pc:chgData name="Dwight A. Thompson" userId="687c3713903acd71" providerId="LiveId" clId="{C4617B61-2DA5-4DB2-AEEF-B2E20359A8AD}" dt="2018-10-19T19:41:27.972" v="3875"/>
        <pc:sldMkLst>
          <pc:docMk/>
          <pc:sldMk cId="4237070521" sldId="287"/>
        </pc:sldMkLst>
        <pc:spChg chg="mod">
          <ac:chgData name="Dwight A. Thompson" userId="687c3713903acd71" providerId="LiveId" clId="{C4617B61-2DA5-4DB2-AEEF-B2E20359A8AD}" dt="2018-10-19T19:33:38.477" v="3838" actId="27636"/>
          <ac:spMkLst>
            <pc:docMk/>
            <pc:sldMk cId="4237070521" sldId="287"/>
            <ac:spMk id="6" creationId="{2E8239BD-E59B-45DA-B1EC-D38F08A366D7}"/>
          </ac:spMkLst>
        </pc:spChg>
        <pc:spChg chg="mod">
          <ac:chgData name="Dwight A. Thompson" userId="687c3713903acd71" providerId="LiveId" clId="{C4617B61-2DA5-4DB2-AEEF-B2E20359A8AD}" dt="2018-10-19T19:33:38.481" v="3839" actId="27636"/>
          <ac:spMkLst>
            <pc:docMk/>
            <pc:sldMk cId="4237070521" sldId="287"/>
            <ac:spMk id="8" creationId="{0AAFA687-18E0-4599-A529-3621841BFA8B}"/>
          </ac:spMkLst>
        </pc:spChg>
      </pc:sldChg>
      <pc:sldChg chg="modSp add ord">
        <pc:chgData name="Dwight A. Thompson" userId="687c3713903acd71" providerId="LiveId" clId="{C4617B61-2DA5-4DB2-AEEF-B2E20359A8AD}" dt="2018-10-19T19:41:27.972" v="3875"/>
        <pc:sldMkLst>
          <pc:docMk/>
          <pc:sldMk cId="3553518739" sldId="288"/>
        </pc:sldMkLst>
        <pc:spChg chg="mod">
          <ac:chgData name="Dwight A. Thompson" userId="687c3713903acd71" providerId="LiveId" clId="{C4617B61-2DA5-4DB2-AEEF-B2E20359A8AD}" dt="2018-10-19T19:35:27.443" v="3852"/>
          <ac:spMkLst>
            <pc:docMk/>
            <pc:sldMk cId="3553518739" sldId="288"/>
            <ac:spMk id="6" creationId="{2E8239BD-E59B-45DA-B1EC-D38F08A366D7}"/>
          </ac:spMkLst>
        </pc:spChg>
        <pc:spChg chg="mod">
          <ac:chgData name="Dwight A. Thompson" userId="687c3713903acd71" providerId="LiveId" clId="{C4617B61-2DA5-4DB2-AEEF-B2E20359A8AD}" dt="2018-10-19T19:34:41.768" v="3844" actId="27636"/>
          <ac:spMkLst>
            <pc:docMk/>
            <pc:sldMk cId="3553518739" sldId="288"/>
            <ac:spMk id="8" creationId="{0AAFA687-18E0-4599-A529-3621841BFA8B}"/>
          </ac:spMkLst>
        </pc:spChg>
      </pc:sldChg>
      <pc:sldChg chg="modSp add ord">
        <pc:chgData name="Dwight A. Thompson" userId="687c3713903acd71" providerId="LiveId" clId="{C4617B61-2DA5-4DB2-AEEF-B2E20359A8AD}" dt="2018-10-19T19:41:27.972" v="3875"/>
        <pc:sldMkLst>
          <pc:docMk/>
          <pc:sldMk cId="3487316886" sldId="289"/>
        </pc:sldMkLst>
        <pc:spChg chg="mod">
          <ac:chgData name="Dwight A. Thompson" userId="687c3713903acd71" providerId="LiveId" clId="{C4617B61-2DA5-4DB2-AEEF-B2E20359A8AD}" dt="2018-10-19T19:36:45.733" v="3857" actId="27636"/>
          <ac:spMkLst>
            <pc:docMk/>
            <pc:sldMk cId="3487316886" sldId="289"/>
            <ac:spMk id="6" creationId="{2E8239BD-E59B-45DA-B1EC-D38F08A366D7}"/>
          </ac:spMkLst>
        </pc:spChg>
        <pc:spChg chg="mod">
          <ac:chgData name="Dwight A. Thompson" userId="687c3713903acd71" providerId="LiveId" clId="{C4617B61-2DA5-4DB2-AEEF-B2E20359A8AD}" dt="2018-10-19T19:36:45.733" v="3858" actId="27636"/>
          <ac:spMkLst>
            <pc:docMk/>
            <pc:sldMk cId="3487316886" sldId="289"/>
            <ac:spMk id="8" creationId="{0AAFA687-18E0-4599-A529-3621841BFA8B}"/>
          </ac:spMkLst>
        </pc:spChg>
      </pc:sldChg>
      <pc:sldChg chg="modSp add ord">
        <pc:chgData name="Dwight A. Thompson" userId="687c3713903acd71" providerId="LiveId" clId="{C4617B61-2DA5-4DB2-AEEF-B2E20359A8AD}" dt="2018-10-19T19:41:27.972" v="3875"/>
        <pc:sldMkLst>
          <pc:docMk/>
          <pc:sldMk cId="785594665" sldId="290"/>
        </pc:sldMkLst>
        <pc:spChg chg="mod">
          <ac:chgData name="Dwight A. Thompson" userId="687c3713903acd71" providerId="LiveId" clId="{C4617B61-2DA5-4DB2-AEEF-B2E20359A8AD}" dt="2018-10-19T19:39:41.460" v="3871" actId="20577"/>
          <ac:spMkLst>
            <pc:docMk/>
            <pc:sldMk cId="785594665" sldId="290"/>
            <ac:spMk id="7" creationId="{38B0C86B-3A09-4355-B6F5-93B4636072AC}"/>
          </ac:spMkLst>
        </pc:spChg>
        <pc:spChg chg="mod">
          <ac:chgData name="Dwight A. Thompson" userId="687c3713903acd71" providerId="LiveId" clId="{C4617B61-2DA5-4DB2-AEEF-B2E20359A8AD}" dt="2018-10-19T19:39:27.577" v="3869" actId="20577"/>
          <ac:spMkLst>
            <pc:docMk/>
            <pc:sldMk cId="785594665" sldId="290"/>
            <ac:spMk id="8" creationId="{77DC6BCD-5242-4377-ABB1-63B9626E51DB}"/>
          </ac:spMkLst>
        </pc:spChg>
      </pc:sldChg>
      <pc:sldChg chg="modSp add">
        <pc:chgData name="Dwight A. Thompson" userId="687c3713903acd71" providerId="LiveId" clId="{C4617B61-2DA5-4DB2-AEEF-B2E20359A8AD}" dt="2018-10-19T20:11:47.642" v="5052" actId="20577"/>
        <pc:sldMkLst>
          <pc:docMk/>
          <pc:sldMk cId="3112220113" sldId="291"/>
        </pc:sldMkLst>
        <pc:spChg chg="mod">
          <ac:chgData name="Dwight A. Thompson" userId="687c3713903acd71" providerId="LiveId" clId="{C4617B61-2DA5-4DB2-AEEF-B2E20359A8AD}" dt="2018-10-19T20:11:47.642" v="5052" actId="20577"/>
          <ac:spMkLst>
            <pc:docMk/>
            <pc:sldMk cId="3112220113" sldId="291"/>
            <ac:spMk id="5" creationId="{DFEE0019-5EA0-4ED8-B1ED-3ADFC724FC91}"/>
          </ac:spMkLst>
        </pc:spChg>
      </pc:sldChg>
      <pc:sldChg chg="modSp add ord">
        <pc:chgData name="Dwight A. Thompson" userId="687c3713903acd71" providerId="LiveId" clId="{C4617B61-2DA5-4DB2-AEEF-B2E20359A8AD}" dt="2018-10-19T20:13:38.024" v="5054"/>
        <pc:sldMkLst>
          <pc:docMk/>
          <pc:sldMk cId="1706321999" sldId="292"/>
        </pc:sldMkLst>
        <pc:spChg chg="mod">
          <ac:chgData name="Dwight A. Thompson" userId="687c3713903acd71" providerId="LiveId" clId="{C4617B61-2DA5-4DB2-AEEF-B2E20359A8AD}" dt="2018-10-19T19:54:58.157" v="4032" actId="20577"/>
          <ac:spMkLst>
            <pc:docMk/>
            <pc:sldMk cId="1706321999" sldId="292"/>
            <ac:spMk id="4" creationId="{AF9051B8-6F7E-4D14-A0E0-4347FD42719F}"/>
          </ac:spMkLst>
        </pc:spChg>
        <pc:spChg chg="mod">
          <ac:chgData name="Dwight A. Thompson" userId="687c3713903acd71" providerId="LiveId" clId="{C4617B61-2DA5-4DB2-AEEF-B2E20359A8AD}" dt="2018-10-19T19:55:14.902" v="4037" actId="20577"/>
          <ac:spMkLst>
            <pc:docMk/>
            <pc:sldMk cId="1706321999" sldId="292"/>
            <ac:spMk id="5" creationId="{2BBA25A5-1DCB-41F6-A1D6-078FFCC50C48}"/>
          </ac:spMkLst>
        </pc:spChg>
        <pc:spChg chg="mod">
          <ac:chgData name="Dwight A. Thompson" userId="687c3713903acd71" providerId="LiveId" clId="{C4617B61-2DA5-4DB2-AEEF-B2E20359A8AD}" dt="2018-10-19T19:57:57.143" v="4281" actId="20577"/>
          <ac:spMkLst>
            <pc:docMk/>
            <pc:sldMk cId="1706321999" sldId="292"/>
            <ac:spMk id="6" creationId="{2E8239BD-E59B-45DA-B1EC-D38F08A366D7}"/>
          </ac:spMkLst>
        </pc:spChg>
        <pc:spChg chg="mod">
          <ac:chgData name="Dwight A. Thompson" userId="687c3713903acd71" providerId="LiveId" clId="{C4617B61-2DA5-4DB2-AEEF-B2E20359A8AD}" dt="2018-10-19T19:55:21.913" v="4043" actId="20577"/>
          <ac:spMkLst>
            <pc:docMk/>
            <pc:sldMk cId="1706321999" sldId="292"/>
            <ac:spMk id="7" creationId="{E1547EBE-CCF8-486B-98AC-1BB913B7B634}"/>
          </ac:spMkLst>
        </pc:spChg>
        <pc:spChg chg="mod">
          <ac:chgData name="Dwight A. Thompson" userId="687c3713903acd71" providerId="LiveId" clId="{C4617B61-2DA5-4DB2-AEEF-B2E20359A8AD}" dt="2018-10-19T19:58:17.620" v="4321" actId="20577"/>
          <ac:spMkLst>
            <pc:docMk/>
            <pc:sldMk cId="1706321999" sldId="292"/>
            <ac:spMk id="8" creationId="{0AAFA687-18E0-4599-A529-3621841BFA8B}"/>
          </ac:spMkLst>
        </pc:spChg>
      </pc:sldChg>
      <pc:sldChg chg="modSp add ord">
        <pc:chgData name="Dwight A. Thompson" userId="687c3713903acd71" providerId="LiveId" clId="{C4617B61-2DA5-4DB2-AEEF-B2E20359A8AD}" dt="2018-10-19T20:13:38.024" v="5054"/>
        <pc:sldMkLst>
          <pc:docMk/>
          <pc:sldMk cId="4032757886" sldId="293"/>
        </pc:sldMkLst>
        <pc:spChg chg="mod">
          <ac:chgData name="Dwight A. Thompson" userId="687c3713903acd71" providerId="LiveId" clId="{C4617B61-2DA5-4DB2-AEEF-B2E20359A8AD}" dt="2018-10-19T19:59:29.933" v="4371" actId="20577"/>
          <ac:spMkLst>
            <pc:docMk/>
            <pc:sldMk cId="4032757886" sldId="293"/>
            <ac:spMk id="4" creationId="{AF9051B8-6F7E-4D14-A0E0-4347FD42719F}"/>
          </ac:spMkLst>
        </pc:spChg>
        <pc:spChg chg="mod">
          <ac:chgData name="Dwight A. Thompson" userId="687c3713903acd71" providerId="LiveId" clId="{C4617B61-2DA5-4DB2-AEEF-B2E20359A8AD}" dt="2018-10-19T20:01:32.674" v="4573" actId="313"/>
          <ac:spMkLst>
            <pc:docMk/>
            <pc:sldMk cId="4032757886" sldId="293"/>
            <ac:spMk id="6" creationId="{2E8239BD-E59B-45DA-B1EC-D38F08A366D7}"/>
          </ac:spMkLst>
        </pc:spChg>
        <pc:spChg chg="mod">
          <ac:chgData name="Dwight A. Thompson" userId="687c3713903acd71" providerId="LiveId" clId="{C4617B61-2DA5-4DB2-AEEF-B2E20359A8AD}" dt="2018-10-19T20:01:24.154" v="4572" actId="20577"/>
          <ac:spMkLst>
            <pc:docMk/>
            <pc:sldMk cId="4032757886" sldId="293"/>
            <ac:spMk id="8" creationId="{0AAFA687-18E0-4599-A529-3621841BFA8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DB2EDE-C6E3-4C74-AF19-098CE54B71B0}" type="datetimeFigureOut">
              <a:rPr lang="en-US" smtClean="0"/>
              <a:t>10/19/2018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41601A-7862-478E-BC26-369DDCD7BC63}" type="slidenum">
              <a:rPr lang="en-US" smtClean="0"/>
              <a:t>‹#›</a:t>
            </a:fld>
            <a:endParaRPr lang="en-US"/>
          </a:p>
        </p:txBody>
      </p:sp>
    </p:spTree>
    <p:extLst>
      <p:ext uri="{BB962C8B-B14F-4D97-AF65-F5344CB8AC3E}">
        <p14:creationId xmlns:p14="http://schemas.microsoft.com/office/powerpoint/2010/main" val="2245753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41601A-7862-478E-BC26-369DDCD7BC63}" type="slidenum">
              <a:rPr lang="en-US" smtClean="0"/>
              <a:t>20</a:t>
            </a:fld>
            <a:endParaRPr lang="en-US"/>
          </a:p>
        </p:txBody>
      </p:sp>
    </p:spTree>
    <p:extLst>
      <p:ext uri="{BB962C8B-B14F-4D97-AF65-F5344CB8AC3E}">
        <p14:creationId xmlns:p14="http://schemas.microsoft.com/office/powerpoint/2010/main" val="2147492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33A1B-0395-4E1A-8522-E8E574A99E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A70326-039D-4603-88E5-065DF13F50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301D821-396B-43EB-AA47-B0B7062F8D78}"/>
              </a:ext>
            </a:extLst>
          </p:cNvPr>
          <p:cNvSpPr>
            <a:spLocks noGrp="1"/>
          </p:cNvSpPr>
          <p:nvPr>
            <p:ph type="dt" sz="half" idx="10"/>
          </p:nvPr>
        </p:nvSpPr>
        <p:spPr>
          <a:xfrm>
            <a:off x="838200" y="6356350"/>
            <a:ext cx="2743200" cy="365125"/>
          </a:xfrm>
          <a:prstGeom prst="rect">
            <a:avLst/>
          </a:prstGeom>
        </p:spPr>
        <p:txBody>
          <a:bodyPr/>
          <a:lstStyle/>
          <a:p>
            <a:fld id="{0B3A9E95-25CD-4E09-BAB3-1332FDB203B8}" type="datetimeFigureOut">
              <a:rPr lang="en-US" smtClean="0"/>
              <a:t>10/19/2018</a:t>
            </a:fld>
            <a:endParaRPr lang="en-US"/>
          </a:p>
        </p:txBody>
      </p:sp>
      <p:sp>
        <p:nvSpPr>
          <p:cNvPr id="5" name="Footer Placeholder 4">
            <a:extLst>
              <a:ext uri="{FF2B5EF4-FFF2-40B4-BE49-F238E27FC236}">
                <a16:creationId xmlns:a16="http://schemas.microsoft.com/office/drawing/2014/main" id="{EEE2D385-45C7-4297-B8EB-68AAA0C6A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8EA21B-DFEA-4A89-8BF0-098AC4BA4CA2}"/>
              </a:ext>
            </a:extLst>
          </p:cNvPr>
          <p:cNvSpPr>
            <a:spLocks noGrp="1"/>
          </p:cNvSpPr>
          <p:nvPr>
            <p:ph type="sldNum" sz="quarter" idx="12"/>
          </p:nvPr>
        </p:nvSpPr>
        <p:spPr/>
        <p:txBody>
          <a:bodyPr/>
          <a:lstStyle/>
          <a:p>
            <a:fld id="{7B76394F-C045-401D-B99C-2892E2E0CCCD}" type="slidenum">
              <a:rPr lang="en-US" smtClean="0"/>
              <a:t>‹#›</a:t>
            </a:fld>
            <a:endParaRPr lang="en-US"/>
          </a:p>
        </p:txBody>
      </p:sp>
      <p:sp>
        <p:nvSpPr>
          <p:cNvPr id="10" name="Picture Placeholder 9">
            <a:extLst>
              <a:ext uri="{FF2B5EF4-FFF2-40B4-BE49-F238E27FC236}">
                <a16:creationId xmlns:a16="http://schemas.microsoft.com/office/drawing/2014/main" id="{E93E76EE-1EA1-4ABC-BAE1-BC8E2F522339}"/>
              </a:ext>
            </a:extLst>
          </p:cNvPr>
          <p:cNvSpPr>
            <a:spLocks noGrp="1"/>
          </p:cNvSpPr>
          <p:nvPr>
            <p:ph type="pic" sz="quarter" idx="13"/>
          </p:nvPr>
        </p:nvSpPr>
        <p:spPr>
          <a:xfrm>
            <a:off x="250825" y="220663"/>
            <a:ext cx="1150938" cy="901700"/>
          </a:xfrm>
        </p:spPr>
        <p:txBody>
          <a:bodyPr/>
          <a:lstStyle/>
          <a:p>
            <a:endParaRPr lang="en-US"/>
          </a:p>
        </p:txBody>
      </p:sp>
    </p:spTree>
    <p:extLst>
      <p:ext uri="{BB962C8B-B14F-4D97-AF65-F5344CB8AC3E}">
        <p14:creationId xmlns:p14="http://schemas.microsoft.com/office/powerpoint/2010/main" val="4027999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2BEF7-9046-4EB8-A85B-E8AE50DEA2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2D9B63-E8FE-4975-84B4-96ABCF4746BE}"/>
              </a:ext>
            </a:extLst>
          </p:cNvPr>
          <p:cNvSpPr>
            <a:spLocks noGrp="1"/>
          </p:cNvSpPr>
          <p:nvPr>
            <p:ph type="dt" sz="half" idx="10"/>
          </p:nvPr>
        </p:nvSpPr>
        <p:spPr>
          <a:xfrm>
            <a:off x="838200" y="6356350"/>
            <a:ext cx="2743200" cy="365125"/>
          </a:xfrm>
          <a:prstGeom prst="rect">
            <a:avLst/>
          </a:prstGeom>
        </p:spPr>
        <p:txBody>
          <a:bodyPr/>
          <a:lstStyle/>
          <a:p>
            <a:fld id="{0B3A9E95-25CD-4E09-BAB3-1332FDB203B8}" type="datetimeFigureOut">
              <a:rPr lang="en-US" smtClean="0"/>
              <a:t>10/19/2018</a:t>
            </a:fld>
            <a:endParaRPr lang="en-US"/>
          </a:p>
        </p:txBody>
      </p:sp>
      <p:sp>
        <p:nvSpPr>
          <p:cNvPr id="4" name="Footer Placeholder 3">
            <a:extLst>
              <a:ext uri="{FF2B5EF4-FFF2-40B4-BE49-F238E27FC236}">
                <a16:creationId xmlns:a16="http://schemas.microsoft.com/office/drawing/2014/main" id="{79ABF356-165E-4AF1-9F67-7FEA8BD56D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06ED8C-5FFE-4DF6-84A6-8C44C7F25C58}"/>
              </a:ext>
            </a:extLst>
          </p:cNvPr>
          <p:cNvSpPr>
            <a:spLocks noGrp="1"/>
          </p:cNvSpPr>
          <p:nvPr>
            <p:ph type="sldNum" sz="quarter" idx="12"/>
          </p:nvPr>
        </p:nvSpPr>
        <p:spPr/>
        <p:txBody>
          <a:bodyPr/>
          <a:lstStyle/>
          <a:p>
            <a:fld id="{7B76394F-C045-401D-B99C-2892E2E0CCCD}" type="slidenum">
              <a:rPr lang="en-US" smtClean="0"/>
              <a:t>‹#›</a:t>
            </a:fld>
            <a:endParaRPr lang="en-US"/>
          </a:p>
        </p:txBody>
      </p:sp>
    </p:spTree>
    <p:extLst>
      <p:ext uri="{BB962C8B-B14F-4D97-AF65-F5344CB8AC3E}">
        <p14:creationId xmlns:p14="http://schemas.microsoft.com/office/powerpoint/2010/main" val="3704670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77C9-0DCB-43D9-8963-F95B954658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9EE1D1-8ADD-4AD0-8E82-D49C735F2A1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0E29A5-C57D-4EAF-8A09-9C14131D6471}"/>
              </a:ext>
            </a:extLst>
          </p:cNvPr>
          <p:cNvSpPr>
            <a:spLocks noGrp="1"/>
          </p:cNvSpPr>
          <p:nvPr>
            <p:ph type="dt" sz="half" idx="10"/>
          </p:nvPr>
        </p:nvSpPr>
        <p:spPr>
          <a:xfrm>
            <a:off x="838200" y="6356350"/>
            <a:ext cx="2743200" cy="365125"/>
          </a:xfrm>
          <a:prstGeom prst="rect">
            <a:avLst/>
          </a:prstGeom>
        </p:spPr>
        <p:txBody>
          <a:bodyPr/>
          <a:lstStyle/>
          <a:p>
            <a:fld id="{0B3A9E95-25CD-4E09-BAB3-1332FDB203B8}" type="datetimeFigureOut">
              <a:rPr lang="en-US" smtClean="0"/>
              <a:t>10/19/2018</a:t>
            </a:fld>
            <a:endParaRPr lang="en-US"/>
          </a:p>
        </p:txBody>
      </p:sp>
      <p:sp>
        <p:nvSpPr>
          <p:cNvPr id="5" name="Footer Placeholder 4">
            <a:extLst>
              <a:ext uri="{FF2B5EF4-FFF2-40B4-BE49-F238E27FC236}">
                <a16:creationId xmlns:a16="http://schemas.microsoft.com/office/drawing/2014/main" id="{1EC331CF-BF9D-4185-BEAD-B4F24303C2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76EC67-F859-453F-8A6F-8B59FD69D285}"/>
              </a:ext>
            </a:extLst>
          </p:cNvPr>
          <p:cNvSpPr>
            <a:spLocks noGrp="1"/>
          </p:cNvSpPr>
          <p:nvPr>
            <p:ph type="sldNum" sz="quarter" idx="12"/>
          </p:nvPr>
        </p:nvSpPr>
        <p:spPr/>
        <p:txBody>
          <a:bodyPr/>
          <a:lstStyle/>
          <a:p>
            <a:fld id="{7B76394F-C045-401D-B99C-2892E2E0CCCD}" type="slidenum">
              <a:rPr lang="en-US" smtClean="0"/>
              <a:t>‹#›</a:t>
            </a:fld>
            <a:endParaRPr lang="en-US"/>
          </a:p>
        </p:txBody>
      </p:sp>
    </p:spTree>
    <p:extLst>
      <p:ext uri="{BB962C8B-B14F-4D97-AF65-F5344CB8AC3E}">
        <p14:creationId xmlns:p14="http://schemas.microsoft.com/office/powerpoint/2010/main" val="2024651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BC58-F4E9-481D-96B2-1EF6C33EB6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1D9E83-972A-438A-A859-22E665C4D3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84DF52E-31A7-4399-B514-6A18FC2FBA90}"/>
              </a:ext>
            </a:extLst>
          </p:cNvPr>
          <p:cNvSpPr>
            <a:spLocks noGrp="1"/>
          </p:cNvSpPr>
          <p:nvPr>
            <p:ph type="dt" sz="half" idx="10"/>
          </p:nvPr>
        </p:nvSpPr>
        <p:spPr>
          <a:xfrm>
            <a:off x="838200" y="6356350"/>
            <a:ext cx="2743200" cy="365125"/>
          </a:xfrm>
          <a:prstGeom prst="rect">
            <a:avLst/>
          </a:prstGeom>
        </p:spPr>
        <p:txBody>
          <a:bodyPr/>
          <a:lstStyle/>
          <a:p>
            <a:fld id="{0B3A9E95-25CD-4E09-BAB3-1332FDB203B8}" type="datetimeFigureOut">
              <a:rPr lang="en-US" smtClean="0"/>
              <a:t>10/19/2018</a:t>
            </a:fld>
            <a:endParaRPr lang="en-US"/>
          </a:p>
        </p:txBody>
      </p:sp>
      <p:sp>
        <p:nvSpPr>
          <p:cNvPr id="5" name="Footer Placeholder 4">
            <a:extLst>
              <a:ext uri="{FF2B5EF4-FFF2-40B4-BE49-F238E27FC236}">
                <a16:creationId xmlns:a16="http://schemas.microsoft.com/office/drawing/2014/main" id="{74287695-B1B8-4A3B-9541-F7097A134B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8BFFF-C732-41C7-8AD4-6B95131A060A}"/>
              </a:ext>
            </a:extLst>
          </p:cNvPr>
          <p:cNvSpPr>
            <a:spLocks noGrp="1"/>
          </p:cNvSpPr>
          <p:nvPr>
            <p:ph type="sldNum" sz="quarter" idx="12"/>
          </p:nvPr>
        </p:nvSpPr>
        <p:spPr/>
        <p:txBody>
          <a:bodyPr/>
          <a:lstStyle/>
          <a:p>
            <a:fld id="{7B76394F-C045-401D-B99C-2892E2E0CCCD}" type="slidenum">
              <a:rPr lang="en-US" smtClean="0"/>
              <a:t>‹#›</a:t>
            </a:fld>
            <a:endParaRPr lang="en-US"/>
          </a:p>
        </p:txBody>
      </p:sp>
    </p:spTree>
    <p:extLst>
      <p:ext uri="{BB962C8B-B14F-4D97-AF65-F5344CB8AC3E}">
        <p14:creationId xmlns:p14="http://schemas.microsoft.com/office/powerpoint/2010/main" val="3084000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4FD3C-A3A1-4158-B501-9341F201D5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70BED1-F36A-4138-837E-7938CBC6FD6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DCBA4C-C47A-4F43-828D-E6D8EDAF51E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DC29C4-1F0D-4B8A-8669-7774B65F604C}"/>
              </a:ext>
            </a:extLst>
          </p:cNvPr>
          <p:cNvSpPr>
            <a:spLocks noGrp="1"/>
          </p:cNvSpPr>
          <p:nvPr>
            <p:ph type="dt" sz="half" idx="10"/>
          </p:nvPr>
        </p:nvSpPr>
        <p:spPr>
          <a:xfrm>
            <a:off x="838200" y="6356350"/>
            <a:ext cx="2743200" cy="365125"/>
          </a:xfrm>
          <a:prstGeom prst="rect">
            <a:avLst/>
          </a:prstGeom>
        </p:spPr>
        <p:txBody>
          <a:bodyPr/>
          <a:lstStyle/>
          <a:p>
            <a:fld id="{0B3A9E95-25CD-4E09-BAB3-1332FDB203B8}" type="datetimeFigureOut">
              <a:rPr lang="en-US" smtClean="0"/>
              <a:t>10/19/2018</a:t>
            </a:fld>
            <a:endParaRPr lang="en-US"/>
          </a:p>
        </p:txBody>
      </p:sp>
      <p:sp>
        <p:nvSpPr>
          <p:cNvPr id="6" name="Footer Placeholder 5">
            <a:extLst>
              <a:ext uri="{FF2B5EF4-FFF2-40B4-BE49-F238E27FC236}">
                <a16:creationId xmlns:a16="http://schemas.microsoft.com/office/drawing/2014/main" id="{95FE8B31-17BE-4BA5-BAEA-708D75B069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D30C63-40A5-445C-B69D-4DDAF99956CC}"/>
              </a:ext>
            </a:extLst>
          </p:cNvPr>
          <p:cNvSpPr>
            <a:spLocks noGrp="1"/>
          </p:cNvSpPr>
          <p:nvPr>
            <p:ph type="sldNum" sz="quarter" idx="12"/>
          </p:nvPr>
        </p:nvSpPr>
        <p:spPr/>
        <p:txBody>
          <a:bodyPr/>
          <a:lstStyle/>
          <a:p>
            <a:fld id="{7B76394F-C045-401D-B99C-2892E2E0CCCD}" type="slidenum">
              <a:rPr lang="en-US" smtClean="0"/>
              <a:t>‹#›</a:t>
            </a:fld>
            <a:endParaRPr lang="en-US"/>
          </a:p>
        </p:txBody>
      </p:sp>
    </p:spTree>
    <p:extLst>
      <p:ext uri="{BB962C8B-B14F-4D97-AF65-F5344CB8AC3E}">
        <p14:creationId xmlns:p14="http://schemas.microsoft.com/office/powerpoint/2010/main" val="1994116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628CA-40E8-49EF-9750-E7A533DEF5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095ACC-8377-4167-8550-46F70D4D54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C4543C7-D74F-40E9-985A-57440698DC5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6B38AF-BAC9-49E9-B276-89072EB243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6F2A521-60D8-4E1D-9AF9-FC979002C9E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277CF3-F40B-453B-834C-4FAA25A37A8D}"/>
              </a:ext>
            </a:extLst>
          </p:cNvPr>
          <p:cNvSpPr>
            <a:spLocks noGrp="1"/>
          </p:cNvSpPr>
          <p:nvPr>
            <p:ph type="dt" sz="half" idx="10"/>
          </p:nvPr>
        </p:nvSpPr>
        <p:spPr>
          <a:xfrm>
            <a:off x="838200" y="6356350"/>
            <a:ext cx="2743200" cy="365125"/>
          </a:xfrm>
          <a:prstGeom prst="rect">
            <a:avLst/>
          </a:prstGeom>
        </p:spPr>
        <p:txBody>
          <a:bodyPr/>
          <a:lstStyle/>
          <a:p>
            <a:fld id="{0B3A9E95-25CD-4E09-BAB3-1332FDB203B8}" type="datetimeFigureOut">
              <a:rPr lang="en-US" smtClean="0"/>
              <a:t>10/19/2018</a:t>
            </a:fld>
            <a:endParaRPr lang="en-US"/>
          </a:p>
        </p:txBody>
      </p:sp>
      <p:sp>
        <p:nvSpPr>
          <p:cNvPr id="8" name="Footer Placeholder 7">
            <a:extLst>
              <a:ext uri="{FF2B5EF4-FFF2-40B4-BE49-F238E27FC236}">
                <a16:creationId xmlns:a16="http://schemas.microsoft.com/office/drawing/2014/main" id="{E451AA01-6837-4589-BB86-6EEB063186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F21B4F-BD76-471D-9557-8152967470B2}"/>
              </a:ext>
            </a:extLst>
          </p:cNvPr>
          <p:cNvSpPr>
            <a:spLocks noGrp="1"/>
          </p:cNvSpPr>
          <p:nvPr>
            <p:ph type="sldNum" sz="quarter" idx="12"/>
          </p:nvPr>
        </p:nvSpPr>
        <p:spPr/>
        <p:txBody>
          <a:bodyPr/>
          <a:lstStyle/>
          <a:p>
            <a:fld id="{7B76394F-C045-401D-B99C-2892E2E0CCCD}" type="slidenum">
              <a:rPr lang="en-US" smtClean="0"/>
              <a:t>‹#›</a:t>
            </a:fld>
            <a:endParaRPr lang="en-US"/>
          </a:p>
        </p:txBody>
      </p:sp>
    </p:spTree>
    <p:extLst>
      <p:ext uri="{BB962C8B-B14F-4D97-AF65-F5344CB8AC3E}">
        <p14:creationId xmlns:p14="http://schemas.microsoft.com/office/powerpoint/2010/main" val="3668577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EAB37-B1CD-4397-97E3-95CD7E3483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81B776-3F6C-4437-8BCA-7BB0C6A3758F}"/>
              </a:ext>
            </a:extLst>
          </p:cNvPr>
          <p:cNvSpPr>
            <a:spLocks noGrp="1"/>
          </p:cNvSpPr>
          <p:nvPr>
            <p:ph type="dt" sz="half" idx="10"/>
          </p:nvPr>
        </p:nvSpPr>
        <p:spPr>
          <a:xfrm>
            <a:off x="838200" y="6356350"/>
            <a:ext cx="2743200" cy="365125"/>
          </a:xfrm>
          <a:prstGeom prst="rect">
            <a:avLst/>
          </a:prstGeom>
        </p:spPr>
        <p:txBody>
          <a:bodyPr/>
          <a:lstStyle/>
          <a:p>
            <a:fld id="{0B3A9E95-25CD-4E09-BAB3-1332FDB203B8}" type="datetimeFigureOut">
              <a:rPr lang="en-US" smtClean="0"/>
              <a:t>10/19/2018</a:t>
            </a:fld>
            <a:endParaRPr lang="en-US"/>
          </a:p>
        </p:txBody>
      </p:sp>
      <p:sp>
        <p:nvSpPr>
          <p:cNvPr id="4" name="Footer Placeholder 3">
            <a:extLst>
              <a:ext uri="{FF2B5EF4-FFF2-40B4-BE49-F238E27FC236}">
                <a16:creationId xmlns:a16="http://schemas.microsoft.com/office/drawing/2014/main" id="{14F61140-B008-4F15-B14E-C43CBEDCAA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388763A-9A36-42D3-969C-C4F6F49810E0}"/>
              </a:ext>
            </a:extLst>
          </p:cNvPr>
          <p:cNvSpPr>
            <a:spLocks noGrp="1"/>
          </p:cNvSpPr>
          <p:nvPr>
            <p:ph type="sldNum" sz="quarter" idx="12"/>
          </p:nvPr>
        </p:nvSpPr>
        <p:spPr/>
        <p:txBody>
          <a:bodyPr/>
          <a:lstStyle/>
          <a:p>
            <a:fld id="{7B76394F-C045-401D-B99C-2892E2E0CCCD}" type="slidenum">
              <a:rPr lang="en-US" smtClean="0"/>
              <a:t>‹#›</a:t>
            </a:fld>
            <a:endParaRPr lang="en-US"/>
          </a:p>
        </p:txBody>
      </p:sp>
    </p:spTree>
    <p:extLst>
      <p:ext uri="{BB962C8B-B14F-4D97-AF65-F5344CB8AC3E}">
        <p14:creationId xmlns:p14="http://schemas.microsoft.com/office/powerpoint/2010/main" val="2358463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4C7C7F-5F88-4CB3-8F9B-331838E83082}"/>
              </a:ext>
            </a:extLst>
          </p:cNvPr>
          <p:cNvSpPr>
            <a:spLocks noGrp="1"/>
          </p:cNvSpPr>
          <p:nvPr>
            <p:ph type="dt" sz="half" idx="10"/>
          </p:nvPr>
        </p:nvSpPr>
        <p:spPr>
          <a:xfrm>
            <a:off x="838200" y="6356350"/>
            <a:ext cx="2743200" cy="365125"/>
          </a:xfrm>
          <a:prstGeom prst="rect">
            <a:avLst/>
          </a:prstGeom>
        </p:spPr>
        <p:txBody>
          <a:bodyPr/>
          <a:lstStyle/>
          <a:p>
            <a:fld id="{0B3A9E95-25CD-4E09-BAB3-1332FDB203B8}" type="datetimeFigureOut">
              <a:rPr lang="en-US" smtClean="0"/>
              <a:t>10/19/2018</a:t>
            </a:fld>
            <a:endParaRPr lang="en-US"/>
          </a:p>
        </p:txBody>
      </p:sp>
      <p:sp>
        <p:nvSpPr>
          <p:cNvPr id="3" name="Footer Placeholder 2">
            <a:extLst>
              <a:ext uri="{FF2B5EF4-FFF2-40B4-BE49-F238E27FC236}">
                <a16:creationId xmlns:a16="http://schemas.microsoft.com/office/drawing/2014/main" id="{495111D7-48BA-487E-9A44-61AFE7D846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4EBB0C-BC56-4DA5-96EF-95F618319053}"/>
              </a:ext>
            </a:extLst>
          </p:cNvPr>
          <p:cNvSpPr>
            <a:spLocks noGrp="1"/>
          </p:cNvSpPr>
          <p:nvPr>
            <p:ph type="sldNum" sz="quarter" idx="12"/>
          </p:nvPr>
        </p:nvSpPr>
        <p:spPr/>
        <p:txBody>
          <a:bodyPr/>
          <a:lstStyle/>
          <a:p>
            <a:fld id="{7B76394F-C045-401D-B99C-2892E2E0CCCD}" type="slidenum">
              <a:rPr lang="en-US" smtClean="0"/>
              <a:t>‹#›</a:t>
            </a:fld>
            <a:endParaRPr lang="en-US"/>
          </a:p>
        </p:txBody>
      </p:sp>
    </p:spTree>
    <p:extLst>
      <p:ext uri="{BB962C8B-B14F-4D97-AF65-F5344CB8AC3E}">
        <p14:creationId xmlns:p14="http://schemas.microsoft.com/office/powerpoint/2010/main" val="3800695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86246-B938-4750-A781-5BDCCFCEB1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3E3418-7325-4992-A963-24D70305D4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45888C-91BB-436F-BFEF-BCEFCB6343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F10153A-4292-41BD-B764-4AA8527EB008}"/>
              </a:ext>
            </a:extLst>
          </p:cNvPr>
          <p:cNvSpPr>
            <a:spLocks noGrp="1"/>
          </p:cNvSpPr>
          <p:nvPr>
            <p:ph type="dt" sz="half" idx="10"/>
          </p:nvPr>
        </p:nvSpPr>
        <p:spPr>
          <a:xfrm>
            <a:off x="838200" y="6356350"/>
            <a:ext cx="2743200" cy="365125"/>
          </a:xfrm>
          <a:prstGeom prst="rect">
            <a:avLst/>
          </a:prstGeom>
        </p:spPr>
        <p:txBody>
          <a:bodyPr/>
          <a:lstStyle/>
          <a:p>
            <a:fld id="{0B3A9E95-25CD-4E09-BAB3-1332FDB203B8}" type="datetimeFigureOut">
              <a:rPr lang="en-US" smtClean="0"/>
              <a:t>10/19/2018</a:t>
            </a:fld>
            <a:endParaRPr lang="en-US"/>
          </a:p>
        </p:txBody>
      </p:sp>
      <p:sp>
        <p:nvSpPr>
          <p:cNvPr id="6" name="Footer Placeholder 5">
            <a:extLst>
              <a:ext uri="{FF2B5EF4-FFF2-40B4-BE49-F238E27FC236}">
                <a16:creationId xmlns:a16="http://schemas.microsoft.com/office/drawing/2014/main" id="{2DA14DDD-C75C-4374-AB7E-88363D7FFD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61A547-AA81-4DF7-96B8-FF771D1CFFB2}"/>
              </a:ext>
            </a:extLst>
          </p:cNvPr>
          <p:cNvSpPr>
            <a:spLocks noGrp="1"/>
          </p:cNvSpPr>
          <p:nvPr>
            <p:ph type="sldNum" sz="quarter" idx="12"/>
          </p:nvPr>
        </p:nvSpPr>
        <p:spPr/>
        <p:txBody>
          <a:bodyPr/>
          <a:lstStyle/>
          <a:p>
            <a:fld id="{7B76394F-C045-401D-B99C-2892E2E0CCCD}" type="slidenum">
              <a:rPr lang="en-US" smtClean="0"/>
              <a:t>‹#›</a:t>
            </a:fld>
            <a:endParaRPr lang="en-US"/>
          </a:p>
        </p:txBody>
      </p:sp>
    </p:spTree>
    <p:extLst>
      <p:ext uri="{BB962C8B-B14F-4D97-AF65-F5344CB8AC3E}">
        <p14:creationId xmlns:p14="http://schemas.microsoft.com/office/powerpoint/2010/main" val="2581579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CE463-AA7A-406F-A065-C527B33295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7F2FB4-1B74-4FC0-AF4A-E823FB5BEC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E378D-7154-47C4-A93C-649890A7EC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124D76B-9BEA-4AA7-AB02-411A66A9CEED}"/>
              </a:ext>
            </a:extLst>
          </p:cNvPr>
          <p:cNvSpPr>
            <a:spLocks noGrp="1"/>
          </p:cNvSpPr>
          <p:nvPr>
            <p:ph type="dt" sz="half" idx="10"/>
          </p:nvPr>
        </p:nvSpPr>
        <p:spPr>
          <a:xfrm>
            <a:off x="838200" y="6356350"/>
            <a:ext cx="2743200" cy="365125"/>
          </a:xfrm>
          <a:prstGeom prst="rect">
            <a:avLst/>
          </a:prstGeom>
        </p:spPr>
        <p:txBody>
          <a:bodyPr/>
          <a:lstStyle/>
          <a:p>
            <a:fld id="{0B3A9E95-25CD-4E09-BAB3-1332FDB203B8}" type="datetimeFigureOut">
              <a:rPr lang="en-US" smtClean="0"/>
              <a:t>10/19/2018</a:t>
            </a:fld>
            <a:endParaRPr lang="en-US"/>
          </a:p>
        </p:txBody>
      </p:sp>
      <p:sp>
        <p:nvSpPr>
          <p:cNvPr id="6" name="Footer Placeholder 5">
            <a:extLst>
              <a:ext uri="{FF2B5EF4-FFF2-40B4-BE49-F238E27FC236}">
                <a16:creationId xmlns:a16="http://schemas.microsoft.com/office/drawing/2014/main" id="{5E46526E-569E-401D-B498-60DB0B7ED3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E77A9E-3FE8-4416-9666-4C80C6C3F0D7}"/>
              </a:ext>
            </a:extLst>
          </p:cNvPr>
          <p:cNvSpPr>
            <a:spLocks noGrp="1"/>
          </p:cNvSpPr>
          <p:nvPr>
            <p:ph type="sldNum" sz="quarter" idx="12"/>
          </p:nvPr>
        </p:nvSpPr>
        <p:spPr/>
        <p:txBody>
          <a:bodyPr/>
          <a:lstStyle/>
          <a:p>
            <a:fld id="{7B76394F-C045-401D-B99C-2892E2E0CCCD}" type="slidenum">
              <a:rPr lang="en-US" smtClean="0"/>
              <a:t>‹#›</a:t>
            </a:fld>
            <a:endParaRPr lang="en-US"/>
          </a:p>
        </p:txBody>
      </p:sp>
    </p:spTree>
    <p:extLst>
      <p:ext uri="{BB962C8B-B14F-4D97-AF65-F5344CB8AC3E}">
        <p14:creationId xmlns:p14="http://schemas.microsoft.com/office/powerpoint/2010/main" val="3995178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67CA0-F88F-4BEE-9450-A37CB7F1A2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6311D6-DAF6-490D-A7B5-17AE50A3047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68845F-5842-4668-9E79-2CBF28C00795}"/>
              </a:ext>
            </a:extLst>
          </p:cNvPr>
          <p:cNvSpPr>
            <a:spLocks noGrp="1"/>
          </p:cNvSpPr>
          <p:nvPr>
            <p:ph type="dt" sz="half" idx="10"/>
          </p:nvPr>
        </p:nvSpPr>
        <p:spPr>
          <a:xfrm>
            <a:off x="838200" y="6356350"/>
            <a:ext cx="2743200" cy="365125"/>
          </a:xfrm>
          <a:prstGeom prst="rect">
            <a:avLst/>
          </a:prstGeom>
        </p:spPr>
        <p:txBody>
          <a:bodyPr/>
          <a:lstStyle/>
          <a:p>
            <a:fld id="{0B3A9E95-25CD-4E09-BAB3-1332FDB203B8}" type="datetimeFigureOut">
              <a:rPr lang="en-US" smtClean="0"/>
              <a:t>10/19/2018</a:t>
            </a:fld>
            <a:endParaRPr lang="en-US"/>
          </a:p>
        </p:txBody>
      </p:sp>
      <p:sp>
        <p:nvSpPr>
          <p:cNvPr id="5" name="Footer Placeholder 4">
            <a:extLst>
              <a:ext uri="{FF2B5EF4-FFF2-40B4-BE49-F238E27FC236}">
                <a16:creationId xmlns:a16="http://schemas.microsoft.com/office/drawing/2014/main" id="{B0E50D20-A6C3-40BA-9144-D362595D0A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024393-F130-4CC6-A142-4E169F4B0A05}"/>
              </a:ext>
            </a:extLst>
          </p:cNvPr>
          <p:cNvSpPr>
            <a:spLocks noGrp="1"/>
          </p:cNvSpPr>
          <p:nvPr>
            <p:ph type="sldNum" sz="quarter" idx="12"/>
          </p:nvPr>
        </p:nvSpPr>
        <p:spPr/>
        <p:txBody>
          <a:bodyPr/>
          <a:lstStyle/>
          <a:p>
            <a:fld id="{7B76394F-C045-401D-B99C-2892E2E0CCCD}" type="slidenum">
              <a:rPr lang="en-US" smtClean="0"/>
              <a:t>‹#›</a:t>
            </a:fld>
            <a:endParaRPr lang="en-US"/>
          </a:p>
        </p:txBody>
      </p:sp>
    </p:spTree>
    <p:extLst>
      <p:ext uri="{BB962C8B-B14F-4D97-AF65-F5344CB8AC3E}">
        <p14:creationId xmlns:p14="http://schemas.microsoft.com/office/powerpoint/2010/main" val="3062079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B8DF6A-0F00-4DB0-BDB1-091C383F6C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3FD6FE-EBF0-404E-A8F3-4F6C1ABFB4C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4465E3-FB42-4BFB-9245-B5153582A4F5}"/>
              </a:ext>
            </a:extLst>
          </p:cNvPr>
          <p:cNvSpPr>
            <a:spLocks noGrp="1"/>
          </p:cNvSpPr>
          <p:nvPr>
            <p:ph type="dt" sz="half" idx="10"/>
          </p:nvPr>
        </p:nvSpPr>
        <p:spPr>
          <a:xfrm>
            <a:off x="838200" y="6356350"/>
            <a:ext cx="2743200" cy="365125"/>
          </a:xfrm>
          <a:prstGeom prst="rect">
            <a:avLst/>
          </a:prstGeom>
        </p:spPr>
        <p:txBody>
          <a:bodyPr/>
          <a:lstStyle/>
          <a:p>
            <a:fld id="{0B3A9E95-25CD-4E09-BAB3-1332FDB203B8}" type="datetimeFigureOut">
              <a:rPr lang="en-US" smtClean="0"/>
              <a:t>10/19/2018</a:t>
            </a:fld>
            <a:endParaRPr lang="en-US"/>
          </a:p>
        </p:txBody>
      </p:sp>
      <p:sp>
        <p:nvSpPr>
          <p:cNvPr id="5" name="Footer Placeholder 4">
            <a:extLst>
              <a:ext uri="{FF2B5EF4-FFF2-40B4-BE49-F238E27FC236}">
                <a16:creationId xmlns:a16="http://schemas.microsoft.com/office/drawing/2014/main" id="{0A292C22-E1E7-4BAC-B0DB-8F6CB9D39B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5B0A53-BF1F-4861-AFD0-975CAD99C658}"/>
              </a:ext>
            </a:extLst>
          </p:cNvPr>
          <p:cNvSpPr>
            <a:spLocks noGrp="1"/>
          </p:cNvSpPr>
          <p:nvPr>
            <p:ph type="sldNum" sz="quarter" idx="12"/>
          </p:nvPr>
        </p:nvSpPr>
        <p:spPr/>
        <p:txBody>
          <a:bodyPr/>
          <a:lstStyle/>
          <a:p>
            <a:fld id="{7B76394F-C045-401D-B99C-2892E2E0CCCD}" type="slidenum">
              <a:rPr lang="en-US" smtClean="0"/>
              <a:t>‹#›</a:t>
            </a:fld>
            <a:endParaRPr lang="en-US"/>
          </a:p>
        </p:txBody>
      </p:sp>
    </p:spTree>
    <p:extLst>
      <p:ext uri="{BB962C8B-B14F-4D97-AF65-F5344CB8AC3E}">
        <p14:creationId xmlns:p14="http://schemas.microsoft.com/office/powerpoint/2010/main" val="2028434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B84501-9856-4023-98AD-C5359D5E8F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E69171-66A1-4B6E-879F-8D1ABE6527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99C6C465-A64E-4144-83D0-41CCC707BFB0}"/>
              </a:ext>
            </a:extLst>
          </p:cNvPr>
          <p:cNvPicPr>
            <a:picLocks noChangeAspect="1"/>
          </p:cNvPicPr>
          <p:nvPr userDrawn="1"/>
        </p:nvPicPr>
        <p:blipFill>
          <a:blip r:embed="rId14"/>
          <a:stretch>
            <a:fillRect/>
          </a:stretch>
        </p:blipFill>
        <p:spPr>
          <a:xfrm>
            <a:off x="9710713" y="29816"/>
            <a:ext cx="2481287" cy="670618"/>
          </a:xfrm>
          <a:prstGeom prst="rect">
            <a:avLst/>
          </a:prstGeom>
        </p:spPr>
      </p:pic>
      <p:sp>
        <p:nvSpPr>
          <p:cNvPr id="5" name="Footer Placeholder 4">
            <a:extLst>
              <a:ext uri="{FF2B5EF4-FFF2-40B4-BE49-F238E27FC236}">
                <a16:creationId xmlns:a16="http://schemas.microsoft.com/office/drawing/2014/main" id="{58594465-2B85-4AF0-B193-6BCD86F5D2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498310-1C7F-450E-B099-0D37349222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76394F-C045-401D-B99C-2892E2E0CCCD}" type="slidenum">
              <a:rPr lang="en-US" smtClean="0"/>
              <a:t>‹#›</a:t>
            </a:fld>
            <a:endParaRPr lang="en-US"/>
          </a:p>
        </p:txBody>
      </p:sp>
      <p:pic>
        <p:nvPicPr>
          <p:cNvPr id="9" name="Picture 8">
            <a:extLst>
              <a:ext uri="{FF2B5EF4-FFF2-40B4-BE49-F238E27FC236}">
                <a16:creationId xmlns:a16="http://schemas.microsoft.com/office/drawing/2014/main" id="{FD818338-4D8F-49CB-9545-2F7708735412}"/>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37403" y="176989"/>
            <a:ext cx="1008095" cy="1008095"/>
          </a:xfrm>
          <a:prstGeom prst="rect">
            <a:avLst/>
          </a:prstGeom>
        </p:spPr>
      </p:pic>
    </p:spTree>
    <p:extLst>
      <p:ext uri="{BB962C8B-B14F-4D97-AF65-F5344CB8AC3E}">
        <p14:creationId xmlns:p14="http://schemas.microsoft.com/office/powerpoint/2010/main" val="280530590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blog.cognifit.com/blended-learning/"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edpsycinteractive.org/topics/instruct/mastery.html" TargetMode="External"/><Relationship Id="rId2" Type="http://schemas.openxmlformats.org/officeDocument/2006/relationships/hyperlink" Target="http://www.edpsycinteractive.org/topics/instruct/dirprn.html"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edpsycinteractive.org/topics/cognition/piaget.html" TargetMode="External"/><Relationship Id="rId2" Type="http://schemas.openxmlformats.org/officeDocument/2006/relationships/hyperlink" Target="http://www.edpsycinteractive.org/topics/cognition/infoproc.html"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www.ozemail.com.au/~caveman/Creative/Techniques/synectics.htm" TargetMode="External"/><Relationship Id="rId2" Type="http://schemas.openxmlformats.org/officeDocument/2006/relationships/hyperlink" Target="http://www.edpsycinteractive.org/topics/affect/humed.html#Rogers"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www.edpsycinteractive.org/topics/instruct/cooplrn.html"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merckmanuals.com/professional/pediatrics/mental-disorders-in-children-and-adolescents/acute-and-posttraumatic-stress-disorders-asd-and-ptsd-in-children-and-adolescents" TargetMode="External"/><Relationship Id="rId2" Type="http://schemas.openxmlformats.org/officeDocument/2006/relationships/hyperlink" Target="https://www.merckmanuals.com/professional/pediatrics/mental-disorders-in-children-and-adolescents/overview-of-anxiety-disorders-in-children-and-adolescents" TargetMode="External"/><Relationship Id="rId1" Type="http://schemas.openxmlformats.org/officeDocument/2006/relationships/slideLayout" Target="../slideLayouts/slideLayout3.xml"/><Relationship Id="rId6" Type="http://schemas.openxmlformats.org/officeDocument/2006/relationships/hyperlink" Target="https://www.merckmanuals.com/professional/pediatrics/problems-in-adolescents/drug-and-substance-use-in-adolescents" TargetMode="External"/><Relationship Id="rId5" Type="http://schemas.openxmlformats.org/officeDocument/2006/relationships/hyperlink" Target="https://www.merckmanuals.com/professional/pediatrics/mental-disorders-in-children-and-adolescents/obsessive-compulsive-disorder-ocd-and-related-disorders-in-children-and-adolescents" TargetMode="External"/><Relationship Id="rId4" Type="http://schemas.openxmlformats.org/officeDocument/2006/relationships/hyperlink" Target="https://www.merckmanuals.com/professional/pediatrics/mental-disorders-in-children-and-adolescents/depressive-disorders-in-children-and-adolescents"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merckmanuals.com/home/children-s-health-issues/mental-health-disorders-in-children-and-adolescents/oppositional-defiant-disorder" TargetMode="External"/><Relationship Id="rId2" Type="http://schemas.openxmlformats.org/officeDocument/2006/relationships/hyperlink" Target="https://www.merckmanuals.com/home/children-s-health-issues/learning-and-developmental-disorders/attention-deficit-hyperactivity-disorder-adhd" TargetMode="External"/><Relationship Id="rId1" Type="http://schemas.openxmlformats.org/officeDocument/2006/relationships/slideLayout" Target="../slideLayouts/slideLayout3.xml"/><Relationship Id="rId4" Type="http://schemas.openxmlformats.org/officeDocument/2006/relationships/hyperlink" Target="https://www.merckmanuals.com/home/children-s-health-issues/mental-health-disorders-in-children-and-adolescents/conduct-disorder"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merckmanuals.com/home/children-s-health-issues/chromosome-and-gene-abnormalities/fragile-x-syndrome" TargetMode="External"/><Relationship Id="rId2" Type="http://schemas.openxmlformats.org/officeDocument/2006/relationships/hyperlink" Target="https://www.merckmanuals.com/home/children-s-health-issues/learning-and-developmental-disorders/autism-spectrum-disorders"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merckmanuals.com/professional/pediatrics/mental-disorders-in-children-and-adolescents/depressive-disorders-in-children-and-adolescents" TargetMode="External"/><Relationship Id="rId7" Type="http://schemas.openxmlformats.org/officeDocument/2006/relationships/hyperlink" Target="https://www.merckmanuals.com/professional/pediatrics/mental-disorders-in-children-and-adolescents/acute-and-posttraumatic-stress-disorders-asd-and-ptsd-in-children-and-adolescents" TargetMode="External"/><Relationship Id="rId2" Type="http://schemas.openxmlformats.org/officeDocument/2006/relationships/hyperlink" Target="https://www.merckmanuals.com/professional/pediatrics/mental-disorders-in-children-and-adolescents/bipolar-disorder-in-children-and-adolescents" TargetMode="External"/><Relationship Id="rId1" Type="http://schemas.openxmlformats.org/officeDocument/2006/relationships/slideLayout" Target="../slideLayouts/slideLayout6.xml"/><Relationship Id="rId6" Type="http://schemas.openxmlformats.org/officeDocument/2006/relationships/hyperlink" Target="https://www.merckmanuals.com/professional/injuries-poisoning/traumatic-brain-injury-tbi/traumatic-brain-injury-tbi" TargetMode="External"/><Relationship Id="rId5" Type="http://schemas.openxmlformats.org/officeDocument/2006/relationships/hyperlink" Target="https://www.merckmanuals.com/professional/pediatrics/mental-disorders-in-children-and-adolescents/conduct-disorder" TargetMode="External"/><Relationship Id="rId4" Type="http://schemas.openxmlformats.org/officeDocument/2006/relationships/hyperlink" Target="https://www.merckmanuals.com/professional/pediatrics/problems-in-adolescents/drug-and-substance-use-in-adolescent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wsj2019.us/" TargetMode="External"/><Relationship Id="rId2" Type="http://schemas.openxmlformats.org/officeDocument/2006/relationships/hyperlink" Target="https://oa-bsa.org/training/developing-youth-leadership-conference-dylc"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C8F45-E7FF-472F-A490-6F56E9E9DE45}"/>
              </a:ext>
            </a:extLst>
          </p:cNvPr>
          <p:cNvSpPr>
            <a:spLocks noGrp="1"/>
          </p:cNvSpPr>
          <p:nvPr>
            <p:ph type="ctrTitle"/>
          </p:nvPr>
        </p:nvSpPr>
        <p:spPr/>
        <p:txBody>
          <a:bodyPr/>
          <a:lstStyle/>
          <a:p>
            <a:r>
              <a:rPr lang="en-US" b="1" dirty="0"/>
              <a:t>Understanding Teenage Boys' Learning &amp; Behavior</a:t>
            </a:r>
            <a:r>
              <a:rPr lang="en-US" dirty="0"/>
              <a:t> </a:t>
            </a:r>
          </a:p>
        </p:txBody>
      </p:sp>
      <p:sp>
        <p:nvSpPr>
          <p:cNvPr id="3" name="Subtitle 2">
            <a:extLst>
              <a:ext uri="{FF2B5EF4-FFF2-40B4-BE49-F238E27FC236}">
                <a16:creationId xmlns:a16="http://schemas.microsoft.com/office/drawing/2014/main" id="{5A47050E-E0B9-412F-BB30-B9F414E894F9}"/>
              </a:ext>
            </a:extLst>
          </p:cNvPr>
          <p:cNvSpPr>
            <a:spLocks noGrp="1"/>
          </p:cNvSpPr>
          <p:nvPr>
            <p:ph type="subTitle" idx="1"/>
          </p:nvPr>
        </p:nvSpPr>
        <p:spPr/>
        <p:txBody>
          <a:bodyPr/>
          <a:lstStyle/>
          <a:p>
            <a:r>
              <a:rPr lang="en-US" dirty="0"/>
              <a:t>Dwight Thompson, LICSW and Scoutmaster</a:t>
            </a:r>
          </a:p>
        </p:txBody>
      </p:sp>
    </p:spTree>
    <p:extLst>
      <p:ext uri="{BB962C8B-B14F-4D97-AF65-F5344CB8AC3E}">
        <p14:creationId xmlns:p14="http://schemas.microsoft.com/office/powerpoint/2010/main" val="915025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0ECB23-FCFC-4EFC-AA92-999A2AE9F67F}"/>
              </a:ext>
            </a:extLst>
          </p:cNvPr>
          <p:cNvSpPr>
            <a:spLocks noGrp="1"/>
          </p:cNvSpPr>
          <p:nvPr>
            <p:ph type="title"/>
          </p:nvPr>
        </p:nvSpPr>
        <p:spPr>
          <a:xfrm>
            <a:off x="1063690" y="365125"/>
            <a:ext cx="10290110" cy="1325563"/>
          </a:xfrm>
        </p:spPr>
        <p:txBody>
          <a:bodyPr/>
          <a:lstStyle/>
          <a:p>
            <a:pPr algn="ctr"/>
            <a:r>
              <a:rPr lang="en-US" b="1" dirty="0"/>
              <a:t>About this Course</a:t>
            </a:r>
          </a:p>
        </p:txBody>
      </p:sp>
      <p:sp>
        <p:nvSpPr>
          <p:cNvPr id="4" name="Content Placeholder 3">
            <a:extLst>
              <a:ext uri="{FF2B5EF4-FFF2-40B4-BE49-F238E27FC236}">
                <a16:creationId xmlns:a16="http://schemas.microsoft.com/office/drawing/2014/main" id="{7FD219A2-1DDC-4175-9B20-58A33C6CF20E}"/>
              </a:ext>
            </a:extLst>
          </p:cNvPr>
          <p:cNvSpPr>
            <a:spLocks noGrp="1"/>
          </p:cNvSpPr>
          <p:nvPr>
            <p:ph idx="1"/>
          </p:nvPr>
        </p:nvSpPr>
        <p:spPr/>
        <p:txBody>
          <a:bodyPr>
            <a:normAutofit fontScale="92500" lnSpcReduction="10000"/>
          </a:bodyPr>
          <a:lstStyle/>
          <a:p>
            <a:r>
              <a:rPr lang="en-US" dirty="0"/>
              <a:t>Assumptions</a:t>
            </a:r>
          </a:p>
          <a:p>
            <a:pPr lvl="1"/>
            <a:r>
              <a:rPr lang="en-US" dirty="0"/>
              <a:t>Keep the Purpose and Methods of Scouting central to the Program</a:t>
            </a:r>
          </a:p>
          <a:p>
            <a:pPr lvl="1"/>
            <a:r>
              <a:rPr lang="en-US" dirty="0"/>
              <a:t>Boy-Led Unit and Follow the Adult Leadership Model/Roles in the Program</a:t>
            </a:r>
          </a:p>
          <a:p>
            <a:pPr lvl="1"/>
            <a:endParaRPr lang="en-US" dirty="0"/>
          </a:p>
          <a:p>
            <a:r>
              <a:rPr lang="en-US" dirty="0"/>
              <a:t>Not a course about</a:t>
            </a:r>
          </a:p>
          <a:p>
            <a:pPr lvl="1"/>
            <a:r>
              <a:rPr lang="en-US" dirty="0"/>
              <a:t>A didactic lecture of technical information: I have handouts for that!</a:t>
            </a:r>
          </a:p>
          <a:p>
            <a:pPr lvl="1"/>
            <a:r>
              <a:rPr lang="en-US" dirty="0"/>
              <a:t>Everything you need to know - takes years to figure that out</a:t>
            </a:r>
          </a:p>
          <a:p>
            <a:pPr lvl="1"/>
            <a:r>
              <a:rPr lang="en-US" dirty="0"/>
              <a:t>Accommodation Rules or Scouting for Disabled populations</a:t>
            </a:r>
          </a:p>
          <a:p>
            <a:pPr lvl="1"/>
            <a:endParaRPr lang="en-US" dirty="0"/>
          </a:p>
          <a:p>
            <a:r>
              <a:rPr lang="en-US" dirty="0"/>
              <a:t>It is one viewpoint.  It is not the only viewpoint. </a:t>
            </a:r>
          </a:p>
          <a:p>
            <a:pPr lvl="1"/>
            <a:r>
              <a:rPr lang="en-US" dirty="0"/>
              <a:t>Consider the information and take what you think you need</a:t>
            </a:r>
          </a:p>
          <a:p>
            <a:pPr lvl="1"/>
            <a:r>
              <a:rPr lang="en-US" dirty="0"/>
              <a:t>Think about it awhile – chew on the concepts – look at yourself and your unit</a:t>
            </a:r>
          </a:p>
          <a:p>
            <a:pPr lvl="1"/>
            <a:endParaRPr lang="en-US" dirty="0"/>
          </a:p>
        </p:txBody>
      </p:sp>
    </p:spTree>
    <p:extLst>
      <p:ext uri="{BB962C8B-B14F-4D97-AF65-F5344CB8AC3E}">
        <p14:creationId xmlns:p14="http://schemas.microsoft.com/office/powerpoint/2010/main" val="27389832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DBA05-CED4-419B-BE75-19B04B8B7B0D}"/>
              </a:ext>
            </a:extLst>
          </p:cNvPr>
          <p:cNvSpPr>
            <a:spLocks noGrp="1"/>
          </p:cNvSpPr>
          <p:nvPr>
            <p:ph type="title"/>
          </p:nvPr>
        </p:nvSpPr>
        <p:spPr/>
        <p:txBody>
          <a:bodyPr/>
          <a:lstStyle/>
          <a:p>
            <a:pPr algn="ctr"/>
            <a:r>
              <a:rPr lang="en-US" b="1" dirty="0"/>
              <a:t>Stages of Development</a:t>
            </a:r>
          </a:p>
        </p:txBody>
      </p:sp>
      <p:sp>
        <p:nvSpPr>
          <p:cNvPr id="3" name="Content Placeholder 2">
            <a:extLst>
              <a:ext uri="{FF2B5EF4-FFF2-40B4-BE49-F238E27FC236}">
                <a16:creationId xmlns:a16="http://schemas.microsoft.com/office/drawing/2014/main" id="{BB9B822D-C304-4D11-85DE-B6594A2FC4AA}"/>
              </a:ext>
            </a:extLst>
          </p:cNvPr>
          <p:cNvSpPr>
            <a:spLocks noGrp="1"/>
          </p:cNvSpPr>
          <p:nvPr>
            <p:ph idx="1"/>
          </p:nvPr>
        </p:nvSpPr>
        <p:spPr/>
        <p:txBody>
          <a:bodyPr/>
          <a:lstStyle/>
          <a:p>
            <a:r>
              <a:rPr lang="en-US" dirty="0"/>
              <a:t>Assessed by Age Norms</a:t>
            </a:r>
          </a:p>
          <a:p>
            <a:r>
              <a:rPr lang="en-US" dirty="0"/>
              <a:t>Developmental Tasks</a:t>
            </a:r>
          </a:p>
          <a:p>
            <a:pPr lvl="1"/>
            <a:r>
              <a:rPr lang="en-US" dirty="0"/>
              <a:t>Indicators Related to Developmental Lag</a:t>
            </a:r>
          </a:p>
          <a:p>
            <a:r>
              <a:rPr lang="en-US" dirty="0"/>
              <a:t>Normal Characteristics</a:t>
            </a:r>
          </a:p>
          <a:p>
            <a:pPr lvl="1"/>
            <a:r>
              <a:rPr lang="en-US" dirty="0"/>
              <a:t>Suggested Behaviors</a:t>
            </a:r>
          </a:p>
          <a:p>
            <a:r>
              <a:rPr lang="en-US" dirty="0"/>
              <a:t>Categories:  Physical, Social, Emotional, Mental and Moral</a:t>
            </a:r>
          </a:p>
          <a:p>
            <a:endParaRPr lang="en-US" dirty="0"/>
          </a:p>
          <a:p>
            <a:pPr marL="0" indent="0">
              <a:buNone/>
            </a:pPr>
            <a:r>
              <a:rPr lang="en-US" dirty="0"/>
              <a:t>Please refer to the handout: The Child Development Guide</a:t>
            </a:r>
          </a:p>
        </p:txBody>
      </p:sp>
    </p:spTree>
    <p:extLst>
      <p:ext uri="{BB962C8B-B14F-4D97-AF65-F5344CB8AC3E}">
        <p14:creationId xmlns:p14="http://schemas.microsoft.com/office/powerpoint/2010/main" val="1282853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79636-7BCF-4FB7-81D1-1D5BBD3B3615}"/>
              </a:ext>
            </a:extLst>
          </p:cNvPr>
          <p:cNvSpPr>
            <a:spLocks noGrp="1"/>
          </p:cNvSpPr>
          <p:nvPr>
            <p:ph type="title"/>
          </p:nvPr>
        </p:nvSpPr>
        <p:spPr/>
        <p:txBody>
          <a:bodyPr/>
          <a:lstStyle/>
          <a:p>
            <a:pPr algn="ctr"/>
            <a:r>
              <a:rPr lang="en-US" b="1" dirty="0"/>
              <a:t>Language and Conceptual Abilities</a:t>
            </a:r>
          </a:p>
        </p:txBody>
      </p:sp>
      <p:sp>
        <p:nvSpPr>
          <p:cNvPr id="3" name="Content Placeholder 2">
            <a:extLst>
              <a:ext uri="{FF2B5EF4-FFF2-40B4-BE49-F238E27FC236}">
                <a16:creationId xmlns:a16="http://schemas.microsoft.com/office/drawing/2014/main" id="{B0C1A123-F666-4658-B52F-E323F269EA80}"/>
              </a:ext>
            </a:extLst>
          </p:cNvPr>
          <p:cNvSpPr>
            <a:spLocks noGrp="1"/>
          </p:cNvSpPr>
          <p:nvPr>
            <p:ph idx="1"/>
          </p:nvPr>
        </p:nvSpPr>
        <p:spPr/>
        <p:txBody>
          <a:bodyPr>
            <a:normAutofit/>
          </a:bodyPr>
          <a:lstStyle/>
          <a:p>
            <a:pPr marL="514350" indent="-514350">
              <a:buFont typeface="+mj-lt"/>
              <a:buAutoNum type="arabicPeriod"/>
            </a:pPr>
            <a:r>
              <a:rPr lang="en-US" sz="4000" dirty="0"/>
              <a:t>What a typical child might say and do</a:t>
            </a:r>
          </a:p>
          <a:p>
            <a:pPr marL="514350" indent="-514350">
              <a:buFont typeface="+mj-lt"/>
              <a:buAutoNum type="arabicPeriod"/>
            </a:pPr>
            <a:r>
              <a:rPr lang="en-US" sz="4000" dirty="0"/>
              <a:t>What a typical child knows or thinks</a:t>
            </a:r>
          </a:p>
          <a:p>
            <a:pPr marL="514350" indent="-514350">
              <a:buFont typeface="+mj-lt"/>
              <a:buAutoNum type="arabicPeriod"/>
            </a:pPr>
            <a:r>
              <a:rPr lang="en-US" sz="4000" dirty="0"/>
              <a:t>What you should say or do</a:t>
            </a:r>
          </a:p>
          <a:p>
            <a:pPr marL="514350" indent="-514350">
              <a:buFont typeface="+mj-lt"/>
              <a:buAutoNum type="arabicPeriod"/>
            </a:pPr>
            <a:r>
              <a:rPr lang="en-US" sz="4000" dirty="0"/>
              <a:t>Cautions</a:t>
            </a:r>
          </a:p>
          <a:p>
            <a:pPr marL="514350" indent="-514350">
              <a:buFont typeface="+mj-lt"/>
              <a:buAutoNum type="arabicPeriod"/>
            </a:pPr>
            <a:endParaRPr lang="en-US" sz="4000" dirty="0"/>
          </a:p>
          <a:p>
            <a:pPr marL="0" indent="0">
              <a:buNone/>
            </a:pPr>
            <a:r>
              <a:rPr lang="en-US" sz="3200" dirty="0"/>
              <a:t>Please refer to the handout: The Child Development Guide</a:t>
            </a:r>
          </a:p>
          <a:p>
            <a:pPr marL="0" indent="0">
              <a:buNone/>
            </a:pPr>
            <a:endParaRPr lang="en-US" sz="4000" dirty="0"/>
          </a:p>
        </p:txBody>
      </p:sp>
    </p:spTree>
    <p:extLst>
      <p:ext uri="{BB962C8B-B14F-4D97-AF65-F5344CB8AC3E}">
        <p14:creationId xmlns:p14="http://schemas.microsoft.com/office/powerpoint/2010/main" val="744064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43FF8-CD00-41F5-A013-16F0CBA1385C}"/>
              </a:ext>
            </a:extLst>
          </p:cNvPr>
          <p:cNvSpPr>
            <a:spLocks noGrp="1"/>
          </p:cNvSpPr>
          <p:nvPr>
            <p:ph type="title"/>
          </p:nvPr>
        </p:nvSpPr>
        <p:spPr/>
        <p:txBody>
          <a:bodyPr/>
          <a:lstStyle/>
          <a:p>
            <a:pPr algn="ctr"/>
            <a:r>
              <a:rPr lang="en-US" b="1" dirty="0"/>
              <a:t>Teaching Styles</a:t>
            </a:r>
          </a:p>
        </p:txBody>
      </p:sp>
      <p:sp>
        <p:nvSpPr>
          <p:cNvPr id="3" name="Content Placeholder 2">
            <a:extLst>
              <a:ext uri="{FF2B5EF4-FFF2-40B4-BE49-F238E27FC236}">
                <a16:creationId xmlns:a16="http://schemas.microsoft.com/office/drawing/2014/main" id="{98626FD7-948F-4D35-B825-A0CCE3C0DC77}"/>
              </a:ext>
            </a:extLst>
          </p:cNvPr>
          <p:cNvSpPr>
            <a:spLocks noGrp="1"/>
          </p:cNvSpPr>
          <p:nvPr>
            <p:ph idx="1"/>
          </p:nvPr>
        </p:nvSpPr>
        <p:spPr/>
        <p:txBody>
          <a:bodyPr>
            <a:normAutofit/>
          </a:bodyPr>
          <a:lstStyle/>
          <a:p>
            <a:pPr lvl="0" fontAlgn="base"/>
            <a:r>
              <a:rPr lang="en-US" b="1" dirty="0"/>
              <a:t>The Authority method</a:t>
            </a:r>
            <a:r>
              <a:rPr lang="en-US" dirty="0"/>
              <a:t>, also known as </a:t>
            </a:r>
            <a:r>
              <a:rPr lang="en-US" b="1" dirty="0"/>
              <a:t>the lecture style</a:t>
            </a:r>
            <a:r>
              <a:rPr lang="en-US" dirty="0"/>
              <a:t>, involves sitting and listening to the instructor speak about a pre-assigned topic while the students take notes and memorize to the best of their ability what is being said. This particular style is more popular in universities and some high schools due to a larger student population. However, less common in the standard classroom setting due to its lack of allowance of student participation and inability to meet individual needs.</a:t>
            </a:r>
          </a:p>
        </p:txBody>
      </p:sp>
    </p:spTree>
    <p:extLst>
      <p:ext uri="{BB962C8B-B14F-4D97-AF65-F5344CB8AC3E}">
        <p14:creationId xmlns:p14="http://schemas.microsoft.com/office/powerpoint/2010/main" val="2032010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631E2-F5C2-4D9A-B002-3E313EA89230}"/>
              </a:ext>
            </a:extLst>
          </p:cNvPr>
          <p:cNvSpPr>
            <a:spLocks noGrp="1"/>
          </p:cNvSpPr>
          <p:nvPr>
            <p:ph type="title"/>
          </p:nvPr>
        </p:nvSpPr>
        <p:spPr/>
        <p:txBody>
          <a:bodyPr/>
          <a:lstStyle/>
          <a:p>
            <a:pPr algn="ctr"/>
            <a:r>
              <a:rPr lang="en-US" b="1" dirty="0"/>
              <a:t>Teaching Styles</a:t>
            </a:r>
          </a:p>
        </p:txBody>
      </p:sp>
      <p:sp>
        <p:nvSpPr>
          <p:cNvPr id="3" name="Content Placeholder 2">
            <a:extLst>
              <a:ext uri="{FF2B5EF4-FFF2-40B4-BE49-F238E27FC236}">
                <a16:creationId xmlns:a16="http://schemas.microsoft.com/office/drawing/2014/main" id="{F42FF0C7-BB62-4ED3-B859-DC00CAAA4C7F}"/>
              </a:ext>
            </a:extLst>
          </p:cNvPr>
          <p:cNvSpPr>
            <a:spLocks noGrp="1"/>
          </p:cNvSpPr>
          <p:nvPr>
            <p:ph idx="1"/>
          </p:nvPr>
        </p:nvSpPr>
        <p:spPr/>
        <p:txBody>
          <a:bodyPr/>
          <a:lstStyle/>
          <a:p>
            <a:pPr lvl="0" fontAlgn="base"/>
            <a:r>
              <a:rPr lang="en-US" b="1" dirty="0"/>
              <a:t>The Demonstrator method</a:t>
            </a:r>
            <a:r>
              <a:rPr lang="en-US" dirty="0"/>
              <a:t>, widely known as </a:t>
            </a:r>
            <a:r>
              <a:rPr lang="en-US" b="1" dirty="0"/>
              <a:t>the coaching style</a:t>
            </a:r>
            <a:r>
              <a:rPr lang="en-US" dirty="0"/>
              <a:t>, similar to the lecture style, The Demonstrator method tries to maintain authority in the classroom. Even so, instead of using only a verbal lecture to give information and teach, this style coaches students using gateways like multimedia presentations, class activities and demonstrations. For subjects like music, art, and physical education subjects, this style is perfect because the demonstration is usually necessary to acquire a full understanding of the subject. However, a downside is that there is little individual interaction between the teacher and students which makes it difficult to accommodate to personalized needs.</a:t>
            </a:r>
          </a:p>
        </p:txBody>
      </p:sp>
    </p:spTree>
    <p:extLst>
      <p:ext uri="{BB962C8B-B14F-4D97-AF65-F5344CB8AC3E}">
        <p14:creationId xmlns:p14="http://schemas.microsoft.com/office/powerpoint/2010/main" val="3741224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887B6-01D2-4ABC-B6D7-43DF57F74453}"/>
              </a:ext>
            </a:extLst>
          </p:cNvPr>
          <p:cNvSpPr>
            <a:spLocks noGrp="1"/>
          </p:cNvSpPr>
          <p:nvPr>
            <p:ph type="title"/>
          </p:nvPr>
        </p:nvSpPr>
        <p:spPr/>
        <p:txBody>
          <a:bodyPr/>
          <a:lstStyle/>
          <a:p>
            <a:pPr algn="ctr"/>
            <a:r>
              <a:rPr lang="en-US" b="1" dirty="0"/>
              <a:t>Teaching Styles</a:t>
            </a:r>
          </a:p>
        </p:txBody>
      </p:sp>
      <p:sp>
        <p:nvSpPr>
          <p:cNvPr id="3" name="Content Placeholder 2">
            <a:extLst>
              <a:ext uri="{FF2B5EF4-FFF2-40B4-BE49-F238E27FC236}">
                <a16:creationId xmlns:a16="http://schemas.microsoft.com/office/drawing/2014/main" id="{671A89E9-0981-423D-B574-411E558C823E}"/>
              </a:ext>
            </a:extLst>
          </p:cNvPr>
          <p:cNvSpPr>
            <a:spLocks noGrp="1"/>
          </p:cNvSpPr>
          <p:nvPr>
            <p:ph idx="1"/>
          </p:nvPr>
        </p:nvSpPr>
        <p:spPr/>
        <p:txBody>
          <a:bodyPr/>
          <a:lstStyle/>
          <a:p>
            <a:pPr lvl="0" fontAlgn="base"/>
            <a:r>
              <a:rPr lang="en-US" b="1" dirty="0"/>
              <a:t>The Facilitator style</a:t>
            </a:r>
            <a:r>
              <a:rPr lang="en-US" dirty="0"/>
              <a:t> recognized also as </a:t>
            </a:r>
            <a:r>
              <a:rPr lang="en-US" b="1" dirty="0"/>
              <a:t>the activity or action method</a:t>
            </a:r>
            <a:r>
              <a:rPr lang="en-US" dirty="0"/>
              <a:t>, tries to encourage self-learning through peer-to-teacher learning. In contrast to the lecture style, teachers ask students to question rather than give them the answer. The goal is for students to develop a deeper understanding of the topic by using self-discovery and develop problem-solving skills. This technique is best used in small classroom settings because, as a facilitator, the teacher needs to interact with students on an individual basis, which can be difficult with a larger number of students.</a:t>
            </a:r>
          </a:p>
        </p:txBody>
      </p:sp>
    </p:spTree>
    <p:extLst>
      <p:ext uri="{BB962C8B-B14F-4D97-AF65-F5344CB8AC3E}">
        <p14:creationId xmlns:p14="http://schemas.microsoft.com/office/powerpoint/2010/main" val="501857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C504B8-2488-4F1D-B940-5987356E2D68}"/>
              </a:ext>
            </a:extLst>
          </p:cNvPr>
          <p:cNvSpPr>
            <a:spLocks noGrp="1"/>
          </p:cNvSpPr>
          <p:nvPr>
            <p:ph type="title"/>
          </p:nvPr>
        </p:nvSpPr>
        <p:spPr/>
        <p:txBody>
          <a:bodyPr/>
          <a:lstStyle/>
          <a:p>
            <a:pPr algn="ctr"/>
            <a:r>
              <a:rPr lang="en-US" b="1" dirty="0"/>
              <a:t>Teaching Styles</a:t>
            </a:r>
          </a:p>
        </p:txBody>
      </p:sp>
      <p:sp>
        <p:nvSpPr>
          <p:cNvPr id="8" name="Content Placeholder 7">
            <a:extLst>
              <a:ext uri="{FF2B5EF4-FFF2-40B4-BE49-F238E27FC236}">
                <a16:creationId xmlns:a16="http://schemas.microsoft.com/office/drawing/2014/main" id="{839E9910-CF14-403D-9C19-DF288B57E68C}"/>
              </a:ext>
            </a:extLst>
          </p:cNvPr>
          <p:cNvSpPr>
            <a:spLocks noGrp="1"/>
          </p:cNvSpPr>
          <p:nvPr>
            <p:ph idx="1"/>
          </p:nvPr>
        </p:nvSpPr>
        <p:spPr>
          <a:xfrm>
            <a:off x="838200" y="1828799"/>
            <a:ext cx="10515600" cy="4348163"/>
          </a:xfrm>
        </p:spPr>
        <p:txBody>
          <a:bodyPr/>
          <a:lstStyle/>
          <a:p>
            <a:pPr lvl="0" fontAlgn="base"/>
            <a:r>
              <a:rPr lang="en-US" b="1" dirty="0"/>
              <a:t>The Delegator style</a:t>
            </a:r>
            <a:r>
              <a:rPr lang="en-US" dirty="0"/>
              <a:t>, or </a:t>
            </a:r>
            <a:r>
              <a:rPr lang="en-US" b="1" dirty="0"/>
              <a:t>group method</a:t>
            </a:r>
            <a:r>
              <a:rPr lang="en-US" dirty="0"/>
              <a:t>, is used for school subjects that require group work, lab-based learning, or peer feedback. For example, science classes and certain language learning classes. The teacher acts as a delegator, becoming an observer to promote peer collaboration and encourage student-to-student learning. The Delegator style is becoming more and more popular throughout many classrooms. However, some people consider other styles to be more proactive due to the fact that the group method removes the teacher from a position of authority.</a:t>
            </a:r>
          </a:p>
        </p:txBody>
      </p:sp>
    </p:spTree>
    <p:extLst>
      <p:ext uri="{BB962C8B-B14F-4D97-AF65-F5344CB8AC3E}">
        <p14:creationId xmlns:p14="http://schemas.microsoft.com/office/powerpoint/2010/main" val="1480378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a:r>
              <a:rPr lang="en-US" b="1" dirty="0"/>
              <a:t>Teaching Styles</a:t>
            </a:r>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lstStyle/>
          <a:p>
            <a:pPr lvl="0" fontAlgn="base"/>
            <a:r>
              <a:rPr lang="en-US" b="1" dirty="0"/>
              <a:t>The Hybrid method</a:t>
            </a:r>
            <a:r>
              <a:rPr lang="en-US" dirty="0"/>
              <a:t>, also known as</a:t>
            </a:r>
            <a:r>
              <a:rPr lang="en-US" b="1" dirty="0"/>
              <a:t> </a:t>
            </a:r>
            <a:r>
              <a:rPr lang="en-US" b="1" u="sng" dirty="0">
                <a:hlinkClick r:id="rId2" tooltip="Blended Learning: Why It’s Taking The Lead In Education"/>
              </a:rPr>
              <a:t>blended learning</a:t>
            </a:r>
            <a:r>
              <a:rPr lang="en-US" dirty="0"/>
              <a:t>, is an integrated teaching style that incorporates personal preferences, individual personalities, and specific interests into their teaching. It’s popular in English, science, and religion classes because it’s easy to incorporate extra-curricular knowledge into a developed, deeper knowledge of a particular topic. Some argue that this style weakens the learning process because the teacher tries to be all things to all students.</a:t>
            </a:r>
          </a:p>
        </p:txBody>
      </p:sp>
    </p:spTree>
    <p:extLst>
      <p:ext uri="{BB962C8B-B14F-4D97-AF65-F5344CB8AC3E}">
        <p14:creationId xmlns:p14="http://schemas.microsoft.com/office/powerpoint/2010/main" val="2524520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fontAlgn="base"/>
            <a:r>
              <a:rPr lang="en-US" b="1" dirty="0"/>
              <a:t>Models of Teaching Instruction</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lstStyle/>
          <a:p>
            <a:pPr marL="514350" indent="-514350">
              <a:buFont typeface="+mj-lt"/>
              <a:buAutoNum type="arabicPeriod"/>
            </a:pPr>
            <a:r>
              <a:rPr lang="en-US" b="1" dirty="0"/>
              <a:t>Behavioral Systems</a:t>
            </a:r>
            <a:endParaRPr lang="en-US" sz="2400" dirty="0"/>
          </a:p>
          <a:p>
            <a:pPr marL="0" indent="0">
              <a:buNone/>
            </a:pPr>
            <a:r>
              <a:rPr lang="en-US" dirty="0"/>
              <a:t>The focus of the methods associated with this category is on observable skills and behaviors. These methods have generally proved more likely to positively impact scores on standardized tests of basic skills than models in other categories.</a:t>
            </a:r>
            <a:endParaRPr lang="en-US" sz="2400" dirty="0"/>
          </a:p>
          <a:p>
            <a:pPr lvl="0"/>
            <a:r>
              <a:rPr lang="en-US" u="sng" dirty="0">
                <a:hlinkClick r:id="rId2"/>
              </a:rPr>
              <a:t>Direct Instruction</a:t>
            </a:r>
            <a:r>
              <a:rPr lang="en-US" dirty="0"/>
              <a:t>--highly structured, teacher-directed; maximization of student learning time</a:t>
            </a:r>
            <a:endParaRPr lang="en-US" sz="2400" dirty="0"/>
          </a:p>
          <a:p>
            <a:pPr lvl="0"/>
            <a:r>
              <a:rPr lang="en-US" u="sng" dirty="0">
                <a:hlinkClick r:id="rId3"/>
              </a:rPr>
              <a:t>Mastery Learning</a:t>
            </a:r>
            <a:r>
              <a:rPr lang="en-US" dirty="0"/>
              <a:t>--given enough time and quality instruction, nearly all students can master any set of objectives</a:t>
            </a:r>
            <a:endParaRPr lang="en-US" sz="2400" dirty="0"/>
          </a:p>
          <a:p>
            <a:pPr lvl="1"/>
            <a:endParaRPr lang="en-US" dirty="0"/>
          </a:p>
        </p:txBody>
      </p:sp>
    </p:spTree>
    <p:extLst>
      <p:ext uri="{BB962C8B-B14F-4D97-AF65-F5344CB8AC3E}">
        <p14:creationId xmlns:p14="http://schemas.microsoft.com/office/powerpoint/2010/main" val="4031311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fontAlgn="base"/>
            <a:r>
              <a:rPr lang="en-US" b="1" dirty="0"/>
              <a:t>Models of Teaching Instruction</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normAutofit fontScale="92500" lnSpcReduction="20000"/>
          </a:bodyPr>
          <a:lstStyle/>
          <a:p>
            <a:pPr marL="0" indent="0">
              <a:buNone/>
            </a:pPr>
            <a:r>
              <a:rPr lang="en-US" b="1" dirty="0"/>
              <a:t>Information-Processing Approaches</a:t>
            </a:r>
            <a:endParaRPr lang="en-US" sz="2400" dirty="0"/>
          </a:p>
          <a:p>
            <a:pPr marL="0" indent="0">
              <a:buNone/>
            </a:pPr>
            <a:r>
              <a:rPr lang="en-US" dirty="0"/>
              <a:t>The focus of the methods associated with information processing approaches are more linked to concepts and principles developed in </a:t>
            </a:r>
            <a:r>
              <a:rPr lang="en-US" u="sng" dirty="0">
                <a:hlinkClick r:id="rId2"/>
              </a:rPr>
              <a:t>cognitive psychology</a:t>
            </a:r>
            <a:r>
              <a:rPr lang="en-US" dirty="0"/>
              <a:t>. Many of the tests used to measure school learning are being modified so that they consider important mental processing skills that these models are designed to address.</a:t>
            </a:r>
            <a:endParaRPr lang="en-US" sz="2400" dirty="0"/>
          </a:p>
          <a:p>
            <a:pPr lvl="0"/>
            <a:r>
              <a:rPr lang="en-US" dirty="0"/>
              <a:t>Inquiry Training/Inductive Thinking--focus on concept formation, interpretation of data, and formation of principles and theories</a:t>
            </a:r>
            <a:endParaRPr lang="en-US" sz="2400" dirty="0"/>
          </a:p>
          <a:p>
            <a:pPr lvl="0"/>
            <a:r>
              <a:rPr lang="en-US" dirty="0"/>
              <a:t>Concept Attainment--focus on categorizing, concept formation, and concept attainment</a:t>
            </a:r>
            <a:endParaRPr lang="en-US" sz="2400" dirty="0"/>
          </a:p>
          <a:p>
            <a:pPr lvl="0"/>
            <a:r>
              <a:rPr lang="en-US" u="sng" dirty="0">
                <a:hlinkClick r:id="rId3"/>
              </a:rPr>
              <a:t>Intellectual Development</a:t>
            </a:r>
            <a:r>
              <a:rPr lang="en-US" dirty="0"/>
              <a:t>--based on the cognitive developmental theory of Jean Piaget</a:t>
            </a:r>
            <a:endParaRPr lang="en-US" sz="2400" dirty="0"/>
          </a:p>
          <a:p>
            <a:pPr lvl="1"/>
            <a:endParaRPr lang="en-US" dirty="0"/>
          </a:p>
        </p:txBody>
      </p:sp>
    </p:spTree>
    <p:extLst>
      <p:ext uri="{BB962C8B-B14F-4D97-AF65-F5344CB8AC3E}">
        <p14:creationId xmlns:p14="http://schemas.microsoft.com/office/powerpoint/2010/main" val="2622719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fontAlgn="base"/>
            <a:r>
              <a:rPr lang="en-US" b="1" dirty="0"/>
              <a:t>Models of Teaching Instruction</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a:xfrm>
            <a:off x="301083" y="1825625"/>
            <a:ext cx="11273883" cy="4351338"/>
          </a:xfrm>
        </p:spPr>
        <p:txBody>
          <a:bodyPr>
            <a:normAutofit fontScale="92500" lnSpcReduction="20000"/>
          </a:bodyPr>
          <a:lstStyle/>
          <a:p>
            <a:pPr marL="0" indent="0">
              <a:buNone/>
            </a:pPr>
            <a:r>
              <a:rPr lang="en-US" b="1" dirty="0"/>
              <a:t>Personal Development</a:t>
            </a:r>
            <a:endParaRPr lang="en-US" sz="2400" dirty="0"/>
          </a:p>
          <a:p>
            <a:pPr marL="0" indent="0">
              <a:buNone/>
            </a:pPr>
            <a:r>
              <a:rPr lang="en-US" dirty="0"/>
              <a:t>The focus of these models is on those outcomes held in high regard by humanistic educators: high self-concept and self-esteem; positive self-direction and independence; creativity and curiosity; and the development of affect and emotions. Most of the methods used are associated with open education. While these models have not demonstrated an ability to impact outcomes associated with traditional education, they do show promise in impacting other outcomes important for the information age.</a:t>
            </a:r>
            <a:endParaRPr lang="en-US" sz="2400" dirty="0"/>
          </a:p>
          <a:p>
            <a:pPr lvl="0"/>
            <a:r>
              <a:rPr lang="en-US" u="sng" dirty="0">
                <a:hlinkClick r:id="rId2"/>
              </a:rPr>
              <a:t>Facilitative teaching</a:t>
            </a:r>
            <a:r>
              <a:rPr lang="en-US" dirty="0"/>
              <a:t>--student-centered; based on the methods of Carl Rogers</a:t>
            </a:r>
            <a:endParaRPr lang="en-US" sz="2400" dirty="0"/>
          </a:p>
          <a:p>
            <a:pPr lvl="0"/>
            <a:r>
              <a:rPr lang="en-US" dirty="0"/>
              <a:t>Increasing Personal Awareness--focus is on developing an awareness and fulfillment of individual potential</a:t>
            </a:r>
            <a:endParaRPr lang="en-US" sz="2400" dirty="0"/>
          </a:p>
          <a:p>
            <a:pPr lvl="0"/>
            <a:r>
              <a:rPr lang="en-US" u="sng" dirty="0" err="1">
                <a:hlinkClick r:id="rId3"/>
              </a:rPr>
              <a:t>Synectics</a:t>
            </a:r>
            <a:r>
              <a:rPr lang="en-US" dirty="0"/>
              <a:t>--focus on the development and application of creativity</a:t>
            </a:r>
            <a:endParaRPr lang="en-US" sz="2400" dirty="0"/>
          </a:p>
          <a:p>
            <a:pPr lvl="1"/>
            <a:endParaRPr lang="en-US" dirty="0"/>
          </a:p>
        </p:txBody>
      </p:sp>
    </p:spTree>
    <p:extLst>
      <p:ext uri="{BB962C8B-B14F-4D97-AF65-F5344CB8AC3E}">
        <p14:creationId xmlns:p14="http://schemas.microsoft.com/office/powerpoint/2010/main" val="1008941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fontAlgn="base"/>
            <a:r>
              <a:rPr lang="en-US" b="1" dirty="0"/>
              <a:t>Models of Teaching Instruction</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lstStyle/>
          <a:p>
            <a:pPr marL="0" indent="0">
              <a:buNone/>
            </a:pPr>
            <a:r>
              <a:rPr lang="en-US" b="1" dirty="0"/>
              <a:t>Social Interaction</a:t>
            </a:r>
            <a:endParaRPr lang="en-US" sz="2400" dirty="0"/>
          </a:p>
          <a:p>
            <a:pPr marL="0" indent="0">
              <a:buNone/>
            </a:pPr>
            <a:r>
              <a:rPr lang="en-US" dirty="0"/>
              <a:t>The models associated with the social interaction family are focused on developing the concepts and skills needed to work in groups. Cooperative learning has demonstrated an ability to impact standard achievement measures as well as group interaction.</a:t>
            </a:r>
            <a:endParaRPr lang="en-US" sz="2400" dirty="0"/>
          </a:p>
          <a:p>
            <a:pPr lvl="0"/>
            <a:r>
              <a:rPr lang="en-US" u="sng" dirty="0">
                <a:hlinkClick r:id="rId2"/>
              </a:rPr>
              <a:t>Cooperative Learning</a:t>
            </a:r>
            <a:r>
              <a:rPr lang="en-US" dirty="0"/>
              <a:t>--focus is on working in groups; based on the methods of </a:t>
            </a:r>
            <a:r>
              <a:rPr lang="en-US" dirty="0" err="1"/>
              <a:t>Slavin</a:t>
            </a:r>
            <a:r>
              <a:rPr lang="en-US" dirty="0"/>
              <a:t> and Johnson and Johnson</a:t>
            </a:r>
            <a:endParaRPr lang="en-US" sz="2400" dirty="0"/>
          </a:p>
          <a:p>
            <a:pPr lvl="0"/>
            <a:r>
              <a:rPr lang="en-US" dirty="0"/>
              <a:t>Role playing--focus is on the study and development of social behavior and values</a:t>
            </a:r>
            <a:endParaRPr lang="en-US" sz="2400" dirty="0"/>
          </a:p>
          <a:p>
            <a:pPr lvl="1"/>
            <a:endParaRPr lang="en-US" dirty="0"/>
          </a:p>
        </p:txBody>
      </p:sp>
    </p:spTree>
    <p:extLst>
      <p:ext uri="{BB962C8B-B14F-4D97-AF65-F5344CB8AC3E}">
        <p14:creationId xmlns:p14="http://schemas.microsoft.com/office/powerpoint/2010/main" val="1835180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fontAlgn="base"/>
            <a:r>
              <a:rPr lang="en-US" b="1" dirty="0"/>
              <a:t>Scouting’s Preferred Method</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lstStyle/>
          <a:p>
            <a:pPr marL="0" indent="0" algn="ctr">
              <a:buNone/>
            </a:pPr>
            <a:r>
              <a:rPr lang="en-US" sz="5400" b="1" dirty="0"/>
              <a:t>EDGE</a:t>
            </a:r>
          </a:p>
          <a:p>
            <a:r>
              <a:rPr lang="en-US" sz="5400" b="1" dirty="0"/>
              <a:t>Explain</a:t>
            </a:r>
          </a:p>
          <a:p>
            <a:r>
              <a:rPr lang="en-US" sz="5400" b="1" dirty="0"/>
              <a:t>Demonstrate</a:t>
            </a:r>
          </a:p>
          <a:p>
            <a:r>
              <a:rPr lang="en-US" sz="5400" b="1" dirty="0"/>
              <a:t>Guide</a:t>
            </a:r>
          </a:p>
          <a:p>
            <a:r>
              <a:rPr lang="en-US" sz="5400" b="1" dirty="0"/>
              <a:t>Enable</a:t>
            </a:r>
          </a:p>
          <a:p>
            <a:pPr marL="0" indent="0">
              <a:buNone/>
            </a:pPr>
            <a:endParaRPr lang="en-US" sz="2400" dirty="0"/>
          </a:p>
          <a:p>
            <a:pPr lvl="1"/>
            <a:endParaRPr lang="en-US" dirty="0"/>
          </a:p>
        </p:txBody>
      </p:sp>
    </p:spTree>
    <p:extLst>
      <p:ext uri="{BB962C8B-B14F-4D97-AF65-F5344CB8AC3E}">
        <p14:creationId xmlns:p14="http://schemas.microsoft.com/office/powerpoint/2010/main" val="3782650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fontAlgn="base"/>
            <a:r>
              <a:rPr lang="en-US" b="1" dirty="0"/>
              <a:t>My Bias</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normAutofit/>
          </a:bodyPr>
          <a:lstStyle/>
          <a:p>
            <a:r>
              <a:rPr lang="en-US" sz="3600" b="1" dirty="0"/>
              <a:t>Scouters are not professional teachers</a:t>
            </a:r>
          </a:p>
          <a:p>
            <a:r>
              <a:rPr lang="en-US" sz="3600" b="1" dirty="0"/>
              <a:t>Scouters are not mental health professionals</a:t>
            </a:r>
          </a:p>
          <a:p>
            <a:r>
              <a:rPr lang="en-US" sz="3600" b="1" dirty="0"/>
              <a:t>Scouters are not medical professionals</a:t>
            </a:r>
          </a:p>
          <a:p>
            <a:r>
              <a:rPr lang="en-US" sz="3600" b="1" dirty="0"/>
              <a:t>Scouters should not attempt to diagnose/treat</a:t>
            </a:r>
          </a:p>
          <a:p>
            <a:r>
              <a:rPr lang="en-US" sz="3600" b="1" dirty="0"/>
              <a:t>Most Scouters can be shocked by youth behavior and often are at a loss of what to do or have little knowledge of options</a:t>
            </a:r>
          </a:p>
          <a:p>
            <a:pPr marL="0" indent="0">
              <a:buNone/>
            </a:pPr>
            <a:endParaRPr lang="en-US" sz="2400" dirty="0"/>
          </a:p>
          <a:p>
            <a:pPr lvl="1"/>
            <a:endParaRPr lang="en-US" dirty="0"/>
          </a:p>
        </p:txBody>
      </p:sp>
    </p:spTree>
    <p:extLst>
      <p:ext uri="{BB962C8B-B14F-4D97-AF65-F5344CB8AC3E}">
        <p14:creationId xmlns:p14="http://schemas.microsoft.com/office/powerpoint/2010/main" val="1567363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fontAlgn="base"/>
            <a:r>
              <a:rPr lang="en-US" b="1" dirty="0"/>
              <a:t>My Bias</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a:xfrm>
            <a:off x="838200" y="1825625"/>
            <a:ext cx="10515600" cy="4820502"/>
          </a:xfrm>
        </p:spPr>
        <p:txBody>
          <a:bodyPr>
            <a:normAutofit/>
          </a:bodyPr>
          <a:lstStyle/>
          <a:p>
            <a:r>
              <a:rPr lang="en-US" sz="3200" b="1" dirty="0"/>
              <a:t>Scouters need to work as a team and ask for help</a:t>
            </a:r>
          </a:p>
          <a:p>
            <a:r>
              <a:rPr lang="en-US" sz="3200" b="1" dirty="0"/>
              <a:t>Scouters should trust their sense that something is not right and take appropriate action</a:t>
            </a:r>
          </a:p>
          <a:p>
            <a:r>
              <a:rPr lang="en-US" sz="3200" b="1" dirty="0"/>
              <a:t>There are more mental health and behavioral issues in the average unit than one would expect</a:t>
            </a:r>
          </a:p>
          <a:p>
            <a:r>
              <a:rPr lang="en-US" sz="3200" b="1" dirty="0"/>
              <a:t>Scouters need to acknowledge the existence of mental health issues throughout the Scouting continuum</a:t>
            </a:r>
          </a:p>
          <a:p>
            <a:r>
              <a:rPr lang="en-US" sz="3200" b="1" dirty="0"/>
              <a:t>We must not stigmatize mental health issues– We must be compassionate and use available resources</a:t>
            </a:r>
          </a:p>
          <a:p>
            <a:pPr marL="0" indent="0">
              <a:buNone/>
            </a:pPr>
            <a:endParaRPr lang="en-US" sz="3600" b="1" dirty="0"/>
          </a:p>
          <a:p>
            <a:pPr marL="0" indent="0">
              <a:buNone/>
            </a:pPr>
            <a:endParaRPr lang="en-US" sz="2400" dirty="0"/>
          </a:p>
          <a:p>
            <a:pPr lvl="1"/>
            <a:endParaRPr lang="en-US" dirty="0"/>
          </a:p>
        </p:txBody>
      </p:sp>
    </p:spTree>
    <p:extLst>
      <p:ext uri="{BB962C8B-B14F-4D97-AF65-F5344CB8AC3E}">
        <p14:creationId xmlns:p14="http://schemas.microsoft.com/office/powerpoint/2010/main" val="1464769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a:r>
              <a:rPr lang="en-US" b="1" dirty="0"/>
              <a:t>Mental Disorders and their Traits</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lstStyle/>
          <a:p>
            <a:pPr marL="0" indent="0">
              <a:buNone/>
            </a:pPr>
            <a:r>
              <a:rPr lang="en-US" sz="3600" dirty="0"/>
              <a:t>The </a:t>
            </a:r>
            <a:r>
              <a:rPr lang="en-US" sz="3600" b="1" dirty="0"/>
              <a:t>most common mental disorders</a:t>
            </a:r>
            <a:r>
              <a:rPr lang="en-US" sz="3600" dirty="0"/>
              <a:t> of childhood and adolescence fall into the following categories:</a:t>
            </a:r>
          </a:p>
          <a:p>
            <a:pPr lvl="0"/>
            <a:r>
              <a:rPr lang="en-US" sz="3600" u="sng" dirty="0">
                <a:hlinkClick r:id="rId2"/>
              </a:rPr>
              <a:t>Anxiety disorders</a:t>
            </a:r>
            <a:endParaRPr lang="en-US" sz="3600" dirty="0"/>
          </a:p>
          <a:p>
            <a:pPr lvl="0"/>
            <a:r>
              <a:rPr lang="en-US" sz="3600" u="sng" dirty="0">
                <a:hlinkClick r:id="rId3"/>
              </a:rPr>
              <a:t>Stress-related disorders</a:t>
            </a:r>
            <a:endParaRPr lang="en-US" sz="3600" dirty="0"/>
          </a:p>
          <a:p>
            <a:pPr lvl="0"/>
            <a:r>
              <a:rPr lang="en-US" sz="3600" u="sng" dirty="0">
                <a:hlinkClick r:id="rId4"/>
              </a:rPr>
              <a:t>Mood disorders</a:t>
            </a:r>
            <a:endParaRPr lang="en-US" sz="3600" dirty="0"/>
          </a:p>
          <a:p>
            <a:pPr lvl="0"/>
            <a:r>
              <a:rPr lang="en-US" sz="3600" u="sng" dirty="0">
                <a:hlinkClick r:id="rId5"/>
              </a:rPr>
              <a:t>Obsessive-compulsive disorder</a:t>
            </a:r>
            <a:endParaRPr lang="en-US" sz="3600" dirty="0"/>
          </a:p>
          <a:p>
            <a:r>
              <a:rPr lang="en-US" sz="3600" u="sng" dirty="0">
                <a:hlinkClick r:id="rId6"/>
              </a:rPr>
              <a:t>Alcohol and/or substance use in adolescents</a:t>
            </a:r>
            <a:endParaRPr lang="en-US" sz="3200" dirty="0"/>
          </a:p>
          <a:p>
            <a:pPr lvl="1"/>
            <a:endParaRPr lang="en-US" dirty="0"/>
          </a:p>
        </p:txBody>
      </p:sp>
    </p:spTree>
    <p:extLst>
      <p:ext uri="{BB962C8B-B14F-4D97-AF65-F5344CB8AC3E}">
        <p14:creationId xmlns:p14="http://schemas.microsoft.com/office/powerpoint/2010/main" val="591816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a:r>
              <a:rPr lang="en-US" b="1" dirty="0"/>
              <a:t>Mental Disorders and their Traits</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a:xfrm>
            <a:off x="468351" y="1825625"/>
            <a:ext cx="11307337" cy="4351338"/>
          </a:xfrm>
        </p:spPr>
        <p:txBody>
          <a:bodyPr/>
          <a:lstStyle/>
          <a:p>
            <a:pPr marL="0" indent="0">
              <a:buNone/>
            </a:pPr>
            <a:r>
              <a:rPr lang="en-US" sz="3200" b="1" dirty="0"/>
              <a:t>Disruptive behavioral disorders</a:t>
            </a:r>
            <a:r>
              <a:rPr lang="en-US" sz="3200" dirty="0"/>
              <a:t> affect mainly behavior. The behavior is not intentionally disruptive but may disturb others, including teachers, peers, and family members. These disorders include</a:t>
            </a:r>
          </a:p>
          <a:p>
            <a:pPr lvl="0"/>
            <a:r>
              <a:rPr lang="en-US" sz="3200" u="sng" dirty="0">
                <a:hlinkClick r:id="rId2"/>
              </a:rPr>
              <a:t>Attention-deficit/hyperactivity disorder</a:t>
            </a:r>
            <a:r>
              <a:rPr lang="en-US" sz="3200" dirty="0"/>
              <a:t> (the most common one)</a:t>
            </a:r>
          </a:p>
          <a:p>
            <a:pPr lvl="0"/>
            <a:r>
              <a:rPr lang="en-US" sz="3200" u="sng" dirty="0">
                <a:hlinkClick r:id="rId3"/>
              </a:rPr>
              <a:t>Oppositional defiant disorder</a:t>
            </a:r>
            <a:endParaRPr lang="en-US" sz="3200" dirty="0"/>
          </a:p>
          <a:p>
            <a:pPr lvl="0"/>
            <a:r>
              <a:rPr lang="en-US" sz="3200" dirty="0"/>
              <a:t>Less commonly, </a:t>
            </a:r>
            <a:r>
              <a:rPr lang="en-US" sz="3200" u="sng" dirty="0">
                <a:hlinkClick r:id="rId4"/>
              </a:rPr>
              <a:t>conduct disorder</a:t>
            </a:r>
            <a:endParaRPr lang="en-US" sz="3200" dirty="0"/>
          </a:p>
          <a:p>
            <a:pPr lvl="1"/>
            <a:endParaRPr lang="en-US" dirty="0"/>
          </a:p>
        </p:txBody>
      </p:sp>
    </p:spTree>
    <p:extLst>
      <p:ext uri="{BB962C8B-B14F-4D97-AF65-F5344CB8AC3E}">
        <p14:creationId xmlns:p14="http://schemas.microsoft.com/office/powerpoint/2010/main" val="2848663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a:r>
              <a:rPr lang="en-US" b="1" dirty="0"/>
              <a:t>Mental Disorders and their Traits</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lstStyle/>
          <a:p>
            <a:pPr marL="0" indent="0">
              <a:buNone/>
            </a:pPr>
            <a:r>
              <a:rPr lang="en-US" sz="3600" b="1" dirty="0"/>
              <a:t>Neurodevelopmental disorders </a:t>
            </a:r>
            <a:r>
              <a:rPr lang="en-US" sz="3600" dirty="0"/>
              <a:t>affect both mental health and overall development in children. These disorders include</a:t>
            </a:r>
          </a:p>
          <a:p>
            <a:pPr lvl="0"/>
            <a:r>
              <a:rPr lang="en-US" sz="3600" u="sng" dirty="0">
                <a:hlinkClick r:id="rId2"/>
              </a:rPr>
              <a:t>Autism spectrum disorders</a:t>
            </a:r>
            <a:endParaRPr lang="en-US" sz="3600" dirty="0"/>
          </a:p>
          <a:p>
            <a:pPr lvl="0"/>
            <a:r>
              <a:rPr lang="en-US" sz="3600" u="sng" dirty="0">
                <a:hlinkClick r:id="rId3"/>
              </a:rPr>
              <a:t>Fragile X syndrome</a:t>
            </a:r>
            <a:endParaRPr lang="en-US" sz="3600" dirty="0"/>
          </a:p>
          <a:p>
            <a:pPr lvl="1"/>
            <a:endParaRPr lang="en-US" dirty="0"/>
          </a:p>
        </p:txBody>
      </p:sp>
    </p:spTree>
    <p:extLst>
      <p:ext uri="{BB962C8B-B14F-4D97-AF65-F5344CB8AC3E}">
        <p14:creationId xmlns:p14="http://schemas.microsoft.com/office/powerpoint/2010/main" val="2132334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a:r>
              <a:rPr lang="en-US" b="1" u="sng" dirty="0"/>
              <a:t>Suicide Ideation and Behavior</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lstStyle/>
          <a:p>
            <a:pPr marL="0" indent="0">
              <a:buNone/>
            </a:pPr>
            <a:r>
              <a:rPr lang="en-US" sz="4800" dirty="0"/>
              <a:t>In children and adolescents, risk of suicidal behavior is influenced by the presence of other mental disorders and other disorders that affect the brain, family history, psychosocial factors, and environmental factors </a:t>
            </a:r>
          </a:p>
          <a:p>
            <a:pPr lvl="1"/>
            <a:endParaRPr lang="en-US" dirty="0"/>
          </a:p>
        </p:txBody>
      </p:sp>
    </p:spTree>
    <p:extLst>
      <p:ext uri="{BB962C8B-B14F-4D97-AF65-F5344CB8AC3E}">
        <p14:creationId xmlns:p14="http://schemas.microsoft.com/office/powerpoint/2010/main" val="1929289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9051B8-6F7E-4D14-A0E0-4347FD42719F}"/>
              </a:ext>
            </a:extLst>
          </p:cNvPr>
          <p:cNvSpPr>
            <a:spLocks noGrp="1"/>
          </p:cNvSpPr>
          <p:nvPr>
            <p:ph type="title"/>
          </p:nvPr>
        </p:nvSpPr>
        <p:spPr/>
        <p:txBody>
          <a:bodyPr/>
          <a:lstStyle/>
          <a:p>
            <a:pPr algn="ctr"/>
            <a:r>
              <a:rPr lang="en-US" b="1" dirty="0"/>
              <a:t>Risk Factors for Suicidal Behavior </a:t>
            </a:r>
            <a:br>
              <a:rPr lang="en-US" b="1" dirty="0"/>
            </a:br>
            <a:r>
              <a:rPr lang="en-US" b="1" dirty="0"/>
              <a:t>in Children and Adolescents</a:t>
            </a:r>
            <a:endParaRPr lang="en-US" dirty="0"/>
          </a:p>
        </p:txBody>
      </p:sp>
      <p:sp>
        <p:nvSpPr>
          <p:cNvPr id="5" name="Text Placeholder 4">
            <a:extLst>
              <a:ext uri="{FF2B5EF4-FFF2-40B4-BE49-F238E27FC236}">
                <a16:creationId xmlns:a16="http://schemas.microsoft.com/office/drawing/2014/main" id="{2BBA25A5-1DCB-41F6-A1D6-078FFCC50C48}"/>
              </a:ext>
            </a:extLst>
          </p:cNvPr>
          <p:cNvSpPr>
            <a:spLocks noGrp="1"/>
          </p:cNvSpPr>
          <p:nvPr>
            <p:ph type="body" idx="1"/>
          </p:nvPr>
        </p:nvSpPr>
        <p:spPr/>
        <p:txBody>
          <a:bodyPr>
            <a:normAutofit/>
          </a:bodyPr>
          <a:lstStyle/>
          <a:p>
            <a:pPr algn="ctr"/>
            <a:r>
              <a:rPr lang="en-US" sz="4000" dirty="0"/>
              <a:t>Type</a:t>
            </a:r>
          </a:p>
        </p:txBody>
      </p:sp>
      <p:sp>
        <p:nvSpPr>
          <p:cNvPr id="6" name="Content Placeholder 5">
            <a:extLst>
              <a:ext uri="{FF2B5EF4-FFF2-40B4-BE49-F238E27FC236}">
                <a16:creationId xmlns:a16="http://schemas.microsoft.com/office/drawing/2014/main" id="{2E8239BD-E59B-45DA-B1EC-D38F08A366D7}"/>
              </a:ext>
            </a:extLst>
          </p:cNvPr>
          <p:cNvSpPr>
            <a:spLocks noGrp="1"/>
          </p:cNvSpPr>
          <p:nvPr>
            <p:ph sz="half" idx="2"/>
          </p:nvPr>
        </p:nvSpPr>
        <p:spPr/>
        <p:txBody>
          <a:bodyPr>
            <a:normAutofit fontScale="92500" lnSpcReduction="10000"/>
          </a:bodyPr>
          <a:lstStyle/>
          <a:p>
            <a:r>
              <a:rPr lang="en-US" dirty="0"/>
              <a:t>Mental disorders and physical disorders that affect the brain</a:t>
            </a:r>
          </a:p>
          <a:p>
            <a:endParaRPr lang="en-US" dirty="0"/>
          </a:p>
          <a:p>
            <a:endParaRPr lang="en-US" dirty="0"/>
          </a:p>
          <a:p>
            <a:endParaRPr lang="en-US" dirty="0"/>
          </a:p>
          <a:p>
            <a:endParaRPr lang="en-US" dirty="0"/>
          </a:p>
          <a:p>
            <a:pPr marL="0" indent="0">
              <a:buNone/>
            </a:pPr>
            <a:r>
              <a:rPr lang="en-US" dirty="0"/>
              <a:t>*Mood disorders are present in more than one half of suicidal adolescents</a:t>
            </a:r>
          </a:p>
        </p:txBody>
      </p:sp>
      <p:sp>
        <p:nvSpPr>
          <p:cNvPr id="7" name="Text Placeholder 6">
            <a:extLst>
              <a:ext uri="{FF2B5EF4-FFF2-40B4-BE49-F238E27FC236}">
                <a16:creationId xmlns:a16="http://schemas.microsoft.com/office/drawing/2014/main" id="{E1547EBE-CCF8-486B-98AC-1BB913B7B634}"/>
              </a:ext>
            </a:extLst>
          </p:cNvPr>
          <p:cNvSpPr>
            <a:spLocks noGrp="1"/>
          </p:cNvSpPr>
          <p:nvPr>
            <p:ph type="body" sz="quarter" idx="3"/>
          </p:nvPr>
        </p:nvSpPr>
        <p:spPr/>
        <p:txBody>
          <a:bodyPr>
            <a:normAutofit/>
          </a:bodyPr>
          <a:lstStyle/>
          <a:p>
            <a:pPr algn="ctr"/>
            <a:r>
              <a:rPr lang="en-US" sz="4000" dirty="0"/>
              <a:t>Examples</a:t>
            </a:r>
          </a:p>
        </p:txBody>
      </p:sp>
      <p:sp>
        <p:nvSpPr>
          <p:cNvPr id="8" name="Content Placeholder 7">
            <a:extLst>
              <a:ext uri="{FF2B5EF4-FFF2-40B4-BE49-F238E27FC236}">
                <a16:creationId xmlns:a16="http://schemas.microsoft.com/office/drawing/2014/main" id="{0AAFA687-18E0-4599-A529-3621841BFA8B}"/>
              </a:ext>
            </a:extLst>
          </p:cNvPr>
          <p:cNvSpPr>
            <a:spLocks noGrp="1"/>
          </p:cNvSpPr>
          <p:nvPr>
            <p:ph sz="quarter" idx="4"/>
          </p:nvPr>
        </p:nvSpPr>
        <p:spPr>
          <a:xfrm>
            <a:off x="6172199" y="2505075"/>
            <a:ext cx="5469673" cy="3684588"/>
          </a:xfrm>
        </p:spPr>
        <p:txBody>
          <a:bodyPr>
            <a:normAutofit fontScale="92500" lnSpcReduction="10000"/>
          </a:bodyPr>
          <a:lstStyle/>
          <a:p>
            <a:r>
              <a:rPr lang="en-US" dirty="0"/>
              <a:t>Mood disorders* (</a:t>
            </a:r>
            <a:r>
              <a:rPr lang="en-US" dirty="0" err="1"/>
              <a:t>eg</a:t>
            </a:r>
            <a:r>
              <a:rPr lang="en-US" dirty="0"/>
              <a:t>, </a:t>
            </a:r>
            <a:r>
              <a:rPr lang="en-US" u="sng" dirty="0">
                <a:hlinkClick r:id="rId2"/>
              </a:rPr>
              <a:t>bipolar disorder</a:t>
            </a:r>
            <a:r>
              <a:rPr lang="en-US" dirty="0"/>
              <a:t>, </a:t>
            </a:r>
            <a:r>
              <a:rPr lang="en-US" u="sng" dirty="0">
                <a:hlinkClick r:id="rId3"/>
              </a:rPr>
              <a:t>depressive disorders</a:t>
            </a:r>
            <a:r>
              <a:rPr lang="en-US" dirty="0"/>
              <a:t>)</a:t>
            </a:r>
          </a:p>
          <a:p>
            <a:r>
              <a:rPr lang="en-US" u="sng" dirty="0">
                <a:hlinkClick r:id="rId4"/>
              </a:rPr>
              <a:t>Alcohol and/or substance use in adolescents</a:t>
            </a:r>
            <a:endParaRPr lang="en-US" dirty="0"/>
          </a:p>
          <a:p>
            <a:r>
              <a:rPr lang="en-US" dirty="0"/>
              <a:t>Aggressive, impulsive tendencies (</a:t>
            </a:r>
            <a:r>
              <a:rPr lang="en-US" u="sng" dirty="0">
                <a:hlinkClick r:id="rId5"/>
              </a:rPr>
              <a:t>conduct disorder</a:t>
            </a:r>
            <a:r>
              <a:rPr lang="en-US" dirty="0"/>
              <a:t>)</a:t>
            </a:r>
          </a:p>
          <a:p>
            <a:r>
              <a:rPr lang="en-US" dirty="0"/>
              <a:t>Previous suicide attempts</a:t>
            </a:r>
          </a:p>
          <a:p>
            <a:r>
              <a:rPr lang="en-US" u="sng" dirty="0">
                <a:hlinkClick r:id="rId6"/>
              </a:rPr>
              <a:t>Traumatic head injury</a:t>
            </a:r>
            <a:endParaRPr lang="en-US" dirty="0"/>
          </a:p>
          <a:p>
            <a:r>
              <a:rPr lang="en-US" u="sng" dirty="0">
                <a:hlinkClick r:id="rId7"/>
              </a:rPr>
              <a:t>Posttraumatic stress disorder</a:t>
            </a:r>
            <a:r>
              <a:rPr lang="en-US" dirty="0"/>
              <a:t> (PTSD)</a:t>
            </a:r>
          </a:p>
          <a:p>
            <a:endParaRPr lang="en-US" dirty="0"/>
          </a:p>
        </p:txBody>
      </p:sp>
    </p:spTree>
    <p:extLst>
      <p:ext uri="{BB962C8B-B14F-4D97-AF65-F5344CB8AC3E}">
        <p14:creationId xmlns:p14="http://schemas.microsoft.com/office/powerpoint/2010/main" val="53823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9051B8-6F7E-4D14-A0E0-4347FD42719F}"/>
              </a:ext>
            </a:extLst>
          </p:cNvPr>
          <p:cNvSpPr>
            <a:spLocks noGrp="1"/>
          </p:cNvSpPr>
          <p:nvPr>
            <p:ph type="title"/>
          </p:nvPr>
        </p:nvSpPr>
        <p:spPr/>
        <p:txBody>
          <a:bodyPr/>
          <a:lstStyle/>
          <a:p>
            <a:pPr algn="ctr"/>
            <a:r>
              <a:rPr lang="en-US" b="1" dirty="0"/>
              <a:t>Risk Factors for Suicidal Behavior </a:t>
            </a:r>
            <a:br>
              <a:rPr lang="en-US" b="1" dirty="0"/>
            </a:br>
            <a:r>
              <a:rPr lang="en-US" b="1" dirty="0"/>
              <a:t>in Children and Adolescents</a:t>
            </a:r>
            <a:endParaRPr lang="en-US" dirty="0"/>
          </a:p>
        </p:txBody>
      </p:sp>
      <p:sp>
        <p:nvSpPr>
          <p:cNvPr id="5" name="Text Placeholder 4">
            <a:extLst>
              <a:ext uri="{FF2B5EF4-FFF2-40B4-BE49-F238E27FC236}">
                <a16:creationId xmlns:a16="http://schemas.microsoft.com/office/drawing/2014/main" id="{2BBA25A5-1DCB-41F6-A1D6-078FFCC50C48}"/>
              </a:ext>
            </a:extLst>
          </p:cNvPr>
          <p:cNvSpPr>
            <a:spLocks noGrp="1"/>
          </p:cNvSpPr>
          <p:nvPr>
            <p:ph type="body" idx="1"/>
          </p:nvPr>
        </p:nvSpPr>
        <p:spPr/>
        <p:txBody>
          <a:bodyPr>
            <a:normAutofit/>
          </a:bodyPr>
          <a:lstStyle/>
          <a:p>
            <a:pPr algn="ctr"/>
            <a:r>
              <a:rPr lang="en-US" sz="4000" dirty="0"/>
              <a:t>Type</a:t>
            </a:r>
          </a:p>
        </p:txBody>
      </p:sp>
      <p:sp>
        <p:nvSpPr>
          <p:cNvPr id="6" name="Content Placeholder 5">
            <a:extLst>
              <a:ext uri="{FF2B5EF4-FFF2-40B4-BE49-F238E27FC236}">
                <a16:creationId xmlns:a16="http://schemas.microsoft.com/office/drawing/2014/main" id="{2E8239BD-E59B-45DA-B1EC-D38F08A366D7}"/>
              </a:ext>
            </a:extLst>
          </p:cNvPr>
          <p:cNvSpPr>
            <a:spLocks noGrp="1"/>
          </p:cNvSpPr>
          <p:nvPr>
            <p:ph sz="half" idx="2"/>
          </p:nvPr>
        </p:nvSpPr>
        <p:spPr/>
        <p:txBody>
          <a:bodyPr>
            <a:normAutofit/>
          </a:bodyPr>
          <a:lstStyle/>
          <a:p>
            <a:r>
              <a:rPr lang="en-US" dirty="0"/>
              <a:t>Family history</a:t>
            </a:r>
          </a:p>
          <a:p>
            <a:endParaRPr lang="en-US" dirty="0"/>
          </a:p>
          <a:p>
            <a:endParaRPr lang="en-US" dirty="0"/>
          </a:p>
        </p:txBody>
      </p:sp>
      <p:sp>
        <p:nvSpPr>
          <p:cNvPr id="7" name="Text Placeholder 6">
            <a:extLst>
              <a:ext uri="{FF2B5EF4-FFF2-40B4-BE49-F238E27FC236}">
                <a16:creationId xmlns:a16="http://schemas.microsoft.com/office/drawing/2014/main" id="{E1547EBE-CCF8-486B-98AC-1BB913B7B634}"/>
              </a:ext>
            </a:extLst>
          </p:cNvPr>
          <p:cNvSpPr>
            <a:spLocks noGrp="1"/>
          </p:cNvSpPr>
          <p:nvPr>
            <p:ph type="body" sz="quarter" idx="3"/>
          </p:nvPr>
        </p:nvSpPr>
        <p:spPr/>
        <p:txBody>
          <a:bodyPr>
            <a:normAutofit/>
          </a:bodyPr>
          <a:lstStyle/>
          <a:p>
            <a:pPr algn="ctr"/>
            <a:r>
              <a:rPr lang="en-US" sz="4000" dirty="0"/>
              <a:t>Examples</a:t>
            </a:r>
          </a:p>
        </p:txBody>
      </p:sp>
      <p:sp>
        <p:nvSpPr>
          <p:cNvPr id="8" name="Content Placeholder 7">
            <a:extLst>
              <a:ext uri="{FF2B5EF4-FFF2-40B4-BE49-F238E27FC236}">
                <a16:creationId xmlns:a16="http://schemas.microsoft.com/office/drawing/2014/main" id="{0AAFA687-18E0-4599-A529-3621841BFA8B}"/>
              </a:ext>
            </a:extLst>
          </p:cNvPr>
          <p:cNvSpPr>
            <a:spLocks noGrp="1"/>
          </p:cNvSpPr>
          <p:nvPr>
            <p:ph sz="quarter" idx="4"/>
          </p:nvPr>
        </p:nvSpPr>
        <p:spPr>
          <a:xfrm>
            <a:off x="6172199" y="2505075"/>
            <a:ext cx="5469673" cy="3684588"/>
          </a:xfrm>
        </p:spPr>
        <p:txBody>
          <a:bodyPr>
            <a:normAutofit/>
          </a:bodyPr>
          <a:lstStyle/>
          <a:p>
            <a:r>
              <a:rPr lang="en-US" dirty="0"/>
              <a:t>Family history of suicidal behavior</a:t>
            </a:r>
          </a:p>
          <a:p>
            <a:r>
              <a:rPr lang="en-US" dirty="0"/>
              <a:t>Mother with a mood disorder</a:t>
            </a:r>
          </a:p>
          <a:p>
            <a:r>
              <a:rPr lang="en-US" dirty="0"/>
              <a:t>Father with a history of trouble with the police</a:t>
            </a:r>
          </a:p>
          <a:p>
            <a:r>
              <a:rPr lang="en-US" dirty="0"/>
              <a:t>Poor communication with parents</a:t>
            </a:r>
          </a:p>
        </p:txBody>
      </p:sp>
    </p:spTree>
    <p:extLst>
      <p:ext uri="{BB962C8B-B14F-4D97-AF65-F5344CB8AC3E}">
        <p14:creationId xmlns:p14="http://schemas.microsoft.com/office/powerpoint/2010/main" val="4237070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9051B8-6F7E-4D14-A0E0-4347FD42719F}"/>
              </a:ext>
            </a:extLst>
          </p:cNvPr>
          <p:cNvSpPr>
            <a:spLocks noGrp="1"/>
          </p:cNvSpPr>
          <p:nvPr>
            <p:ph type="title"/>
          </p:nvPr>
        </p:nvSpPr>
        <p:spPr/>
        <p:txBody>
          <a:bodyPr/>
          <a:lstStyle/>
          <a:p>
            <a:pPr algn="ctr"/>
            <a:r>
              <a:rPr lang="en-US" b="1" dirty="0"/>
              <a:t>Risk Factors for Suicidal Behavior </a:t>
            </a:r>
            <a:br>
              <a:rPr lang="en-US" b="1" dirty="0"/>
            </a:br>
            <a:r>
              <a:rPr lang="en-US" b="1" dirty="0"/>
              <a:t>in Children and Adolescents</a:t>
            </a:r>
            <a:endParaRPr lang="en-US" dirty="0"/>
          </a:p>
        </p:txBody>
      </p:sp>
      <p:sp>
        <p:nvSpPr>
          <p:cNvPr id="5" name="Text Placeholder 4">
            <a:extLst>
              <a:ext uri="{FF2B5EF4-FFF2-40B4-BE49-F238E27FC236}">
                <a16:creationId xmlns:a16="http://schemas.microsoft.com/office/drawing/2014/main" id="{2BBA25A5-1DCB-41F6-A1D6-078FFCC50C48}"/>
              </a:ext>
            </a:extLst>
          </p:cNvPr>
          <p:cNvSpPr>
            <a:spLocks noGrp="1"/>
          </p:cNvSpPr>
          <p:nvPr>
            <p:ph type="body" idx="1"/>
          </p:nvPr>
        </p:nvSpPr>
        <p:spPr/>
        <p:txBody>
          <a:bodyPr>
            <a:normAutofit/>
          </a:bodyPr>
          <a:lstStyle/>
          <a:p>
            <a:pPr algn="ctr"/>
            <a:r>
              <a:rPr lang="en-US" sz="4000" dirty="0"/>
              <a:t>Type</a:t>
            </a:r>
          </a:p>
        </p:txBody>
      </p:sp>
      <p:sp>
        <p:nvSpPr>
          <p:cNvPr id="6" name="Content Placeholder 5">
            <a:extLst>
              <a:ext uri="{FF2B5EF4-FFF2-40B4-BE49-F238E27FC236}">
                <a16:creationId xmlns:a16="http://schemas.microsoft.com/office/drawing/2014/main" id="{2E8239BD-E59B-45DA-B1EC-D38F08A366D7}"/>
              </a:ext>
            </a:extLst>
          </p:cNvPr>
          <p:cNvSpPr>
            <a:spLocks noGrp="1"/>
          </p:cNvSpPr>
          <p:nvPr>
            <p:ph sz="half" idx="2"/>
          </p:nvPr>
        </p:nvSpPr>
        <p:spPr/>
        <p:txBody>
          <a:bodyPr>
            <a:normAutofit fontScale="77500" lnSpcReduction="20000"/>
          </a:bodyPr>
          <a:lstStyle/>
          <a:p>
            <a:r>
              <a:rPr lang="en-US" dirty="0"/>
              <a:t>Psychosocial factors</a:t>
            </a:r>
          </a:p>
          <a:p>
            <a:endParaRPr lang="en-US" dirty="0"/>
          </a:p>
          <a:p>
            <a:endParaRPr lang="en-US" dirty="0"/>
          </a:p>
          <a:p>
            <a:endParaRPr lang="en-US" dirty="0"/>
          </a:p>
          <a:p>
            <a:endParaRPr lang="en-US" dirty="0"/>
          </a:p>
          <a:p>
            <a:endParaRPr lang="en-US" dirty="0"/>
          </a:p>
          <a:p>
            <a:endParaRPr lang="en-US" dirty="0"/>
          </a:p>
          <a:p>
            <a:pPr marL="0" indent="0">
              <a:buNone/>
            </a:pPr>
            <a:r>
              <a:rPr lang="en-US" baseline="30000" dirty="0"/>
              <a:t>†</a:t>
            </a:r>
            <a:r>
              <a:rPr lang="en-US" dirty="0"/>
              <a:t>Almost half of completed suicides occur after recent disciplinary action.</a:t>
            </a:r>
          </a:p>
        </p:txBody>
      </p:sp>
      <p:sp>
        <p:nvSpPr>
          <p:cNvPr id="7" name="Text Placeholder 6">
            <a:extLst>
              <a:ext uri="{FF2B5EF4-FFF2-40B4-BE49-F238E27FC236}">
                <a16:creationId xmlns:a16="http://schemas.microsoft.com/office/drawing/2014/main" id="{E1547EBE-CCF8-486B-98AC-1BB913B7B634}"/>
              </a:ext>
            </a:extLst>
          </p:cNvPr>
          <p:cNvSpPr>
            <a:spLocks noGrp="1"/>
          </p:cNvSpPr>
          <p:nvPr>
            <p:ph type="body" sz="quarter" idx="3"/>
          </p:nvPr>
        </p:nvSpPr>
        <p:spPr/>
        <p:txBody>
          <a:bodyPr>
            <a:normAutofit/>
          </a:bodyPr>
          <a:lstStyle/>
          <a:p>
            <a:pPr algn="ctr"/>
            <a:r>
              <a:rPr lang="en-US" sz="4000" dirty="0"/>
              <a:t>Examples</a:t>
            </a:r>
          </a:p>
        </p:txBody>
      </p:sp>
      <p:sp>
        <p:nvSpPr>
          <p:cNvPr id="8" name="Content Placeholder 7">
            <a:extLst>
              <a:ext uri="{FF2B5EF4-FFF2-40B4-BE49-F238E27FC236}">
                <a16:creationId xmlns:a16="http://schemas.microsoft.com/office/drawing/2014/main" id="{0AAFA687-18E0-4599-A529-3621841BFA8B}"/>
              </a:ext>
            </a:extLst>
          </p:cNvPr>
          <p:cNvSpPr>
            <a:spLocks noGrp="1"/>
          </p:cNvSpPr>
          <p:nvPr>
            <p:ph sz="quarter" idx="4"/>
          </p:nvPr>
        </p:nvSpPr>
        <p:spPr>
          <a:xfrm>
            <a:off x="6172199" y="2505075"/>
            <a:ext cx="5469673" cy="3684588"/>
          </a:xfrm>
        </p:spPr>
        <p:txBody>
          <a:bodyPr>
            <a:normAutofit fontScale="77500" lnSpcReduction="20000"/>
          </a:bodyPr>
          <a:lstStyle/>
          <a:p>
            <a:r>
              <a:rPr lang="en-US" dirty="0"/>
              <a:t>Recent disciplinary action</a:t>
            </a:r>
            <a:r>
              <a:rPr lang="en-US" baseline="30000" dirty="0"/>
              <a:t>†</a:t>
            </a:r>
            <a:r>
              <a:rPr lang="en-US" dirty="0"/>
              <a:t> (most commonly, school suspension)</a:t>
            </a:r>
          </a:p>
          <a:p>
            <a:r>
              <a:rPr lang="en-US" dirty="0"/>
              <a:t>Interpersonal loss (loss of a girlfriend or boyfriend, especially in boys); separation from parents)</a:t>
            </a:r>
          </a:p>
          <a:p>
            <a:r>
              <a:rPr lang="en-US" dirty="0"/>
              <a:t>Difficulties in school</a:t>
            </a:r>
          </a:p>
          <a:p>
            <a:r>
              <a:rPr lang="en-US" dirty="0"/>
              <a:t>Social isolation (particularly not working or going to college)</a:t>
            </a:r>
          </a:p>
          <a:p>
            <a:r>
              <a:rPr lang="en-US" dirty="0"/>
              <a:t>Minority in upwardly mobile home</a:t>
            </a:r>
          </a:p>
          <a:p>
            <a:r>
              <a:rPr lang="en-US" dirty="0"/>
              <a:t>Victim of bullying</a:t>
            </a:r>
          </a:p>
          <a:p>
            <a:r>
              <a:rPr lang="en-US" dirty="0"/>
              <a:t>Media reports of suicide (copycat suicide)</a:t>
            </a:r>
          </a:p>
        </p:txBody>
      </p:sp>
    </p:spTree>
    <p:extLst>
      <p:ext uri="{BB962C8B-B14F-4D97-AF65-F5344CB8AC3E}">
        <p14:creationId xmlns:p14="http://schemas.microsoft.com/office/powerpoint/2010/main" val="3553518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9051B8-6F7E-4D14-A0E0-4347FD42719F}"/>
              </a:ext>
            </a:extLst>
          </p:cNvPr>
          <p:cNvSpPr>
            <a:spLocks noGrp="1"/>
          </p:cNvSpPr>
          <p:nvPr>
            <p:ph type="title"/>
          </p:nvPr>
        </p:nvSpPr>
        <p:spPr/>
        <p:txBody>
          <a:bodyPr/>
          <a:lstStyle/>
          <a:p>
            <a:pPr algn="ctr"/>
            <a:r>
              <a:rPr lang="en-US" b="1" dirty="0"/>
              <a:t>Risk Factors for Suicidal Behavior </a:t>
            </a:r>
            <a:br>
              <a:rPr lang="en-US" b="1" dirty="0"/>
            </a:br>
            <a:r>
              <a:rPr lang="en-US" b="1" dirty="0"/>
              <a:t>in Children and Adolescents</a:t>
            </a:r>
            <a:endParaRPr lang="en-US" dirty="0"/>
          </a:p>
        </p:txBody>
      </p:sp>
      <p:sp>
        <p:nvSpPr>
          <p:cNvPr id="5" name="Text Placeholder 4">
            <a:extLst>
              <a:ext uri="{FF2B5EF4-FFF2-40B4-BE49-F238E27FC236}">
                <a16:creationId xmlns:a16="http://schemas.microsoft.com/office/drawing/2014/main" id="{2BBA25A5-1DCB-41F6-A1D6-078FFCC50C48}"/>
              </a:ext>
            </a:extLst>
          </p:cNvPr>
          <p:cNvSpPr>
            <a:spLocks noGrp="1"/>
          </p:cNvSpPr>
          <p:nvPr>
            <p:ph type="body" idx="1"/>
          </p:nvPr>
        </p:nvSpPr>
        <p:spPr/>
        <p:txBody>
          <a:bodyPr>
            <a:normAutofit/>
          </a:bodyPr>
          <a:lstStyle/>
          <a:p>
            <a:pPr algn="ctr"/>
            <a:r>
              <a:rPr lang="en-US" sz="4000" dirty="0"/>
              <a:t>Type</a:t>
            </a:r>
          </a:p>
        </p:txBody>
      </p:sp>
      <p:sp>
        <p:nvSpPr>
          <p:cNvPr id="6" name="Content Placeholder 5">
            <a:extLst>
              <a:ext uri="{FF2B5EF4-FFF2-40B4-BE49-F238E27FC236}">
                <a16:creationId xmlns:a16="http://schemas.microsoft.com/office/drawing/2014/main" id="{2E8239BD-E59B-45DA-B1EC-D38F08A366D7}"/>
              </a:ext>
            </a:extLst>
          </p:cNvPr>
          <p:cNvSpPr>
            <a:spLocks noGrp="1"/>
          </p:cNvSpPr>
          <p:nvPr>
            <p:ph sz="half" idx="2"/>
          </p:nvPr>
        </p:nvSpPr>
        <p:spPr/>
        <p:txBody>
          <a:bodyPr>
            <a:normAutofit/>
          </a:bodyPr>
          <a:lstStyle/>
          <a:p>
            <a:r>
              <a:rPr lang="en-US" dirty="0"/>
              <a:t>Environmental factors</a:t>
            </a:r>
          </a:p>
          <a:p>
            <a:endParaRPr lang="en-US" dirty="0"/>
          </a:p>
          <a:p>
            <a:endParaRPr lang="en-US" dirty="0"/>
          </a:p>
          <a:p>
            <a:endParaRPr lang="en-US" dirty="0"/>
          </a:p>
          <a:p>
            <a:endParaRPr lang="en-US" dirty="0"/>
          </a:p>
          <a:p>
            <a:endParaRPr lang="en-US" dirty="0"/>
          </a:p>
        </p:txBody>
      </p:sp>
      <p:sp>
        <p:nvSpPr>
          <p:cNvPr id="7" name="Text Placeholder 6">
            <a:extLst>
              <a:ext uri="{FF2B5EF4-FFF2-40B4-BE49-F238E27FC236}">
                <a16:creationId xmlns:a16="http://schemas.microsoft.com/office/drawing/2014/main" id="{E1547EBE-CCF8-486B-98AC-1BB913B7B634}"/>
              </a:ext>
            </a:extLst>
          </p:cNvPr>
          <p:cNvSpPr>
            <a:spLocks noGrp="1"/>
          </p:cNvSpPr>
          <p:nvPr>
            <p:ph type="body" sz="quarter" idx="3"/>
          </p:nvPr>
        </p:nvSpPr>
        <p:spPr/>
        <p:txBody>
          <a:bodyPr>
            <a:normAutofit/>
          </a:bodyPr>
          <a:lstStyle/>
          <a:p>
            <a:pPr algn="ctr"/>
            <a:r>
              <a:rPr lang="en-US" sz="4000" dirty="0"/>
              <a:t>Examples</a:t>
            </a:r>
          </a:p>
        </p:txBody>
      </p:sp>
      <p:sp>
        <p:nvSpPr>
          <p:cNvPr id="8" name="Content Placeholder 7">
            <a:extLst>
              <a:ext uri="{FF2B5EF4-FFF2-40B4-BE49-F238E27FC236}">
                <a16:creationId xmlns:a16="http://schemas.microsoft.com/office/drawing/2014/main" id="{0AAFA687-18E0-4599-A529-3621841BFA8B}"/>
              </a:ext>
            </a:extLst>
          </p:cNvPr>
          <p:cNvSpPr>
            <a:spLocks noGrp="1"/>
          </p:cNvSpPr>
          <p:nvPr>
            <p:ph sz="quarter" idx="4"/>
          </p:nvPr>
        </p:nvSpPr>
        <p:spPr>
          <a:xfrm>
            <a:off x="6172199" y="2505075"/>
            <a:ext cx="5469673" cy="3684588"/>
          </a:xfrm>
        </p:spPr>
        <p:txBody>
          <a:bodyPr>
            <a:normAutofit/>
          </a:bodyPr>
          <a:lstStyle/>
          <a:p>
            <a:r>
              <a:rPr lang="en-US" dirty="0"/>
              <a:t>Easy access to lethal methods (</a:t>
            </a:r>
            <a:r>
              <a:rPr lang="en-US" dirty="0" err="1"/>
              <a:t>eg</a:t>
            </a:r>
            <a:r>
              <a:rPr lang="en-US" dirty="0"/>
              <a:t>, guns)</a:t>
            </a:r>
          </a:p>
          <a:p>
            <a:r>
              <a:rPr lang="en-US" dirty="0"/>
              <a:t>Barriers to and/or stigma associated with accessing mental health services</a:t>
            </a:r>
          </a:p>
        </p:txBody>
      </p:sp>
    </p:spTree>
    <p:extLst>
      <p:ext uri="{BB962C8B-B14F-4D97-AF65-F5344CB8AC3E}">
        <p14:creationId xmlns:p14="http://schemas.microsoft.com/office/powerpoint/2010/main" val="3487316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8B0C86B-3A09-4355-B6F5-93B4636072AC}"/>
              </a:ext>
            </a:extLst>
          </p:cNvPr>
          <p:cNvSpPr>
            <a:spLocks noGrp="1"/>
          </p:cNvSpPr>
          <p:nvPr>
            <p:ph type="title"/>
          </p:nvPr>
        </p:nvSpPr>
        <p:spPr/>
        <p:txBody>
          <a:bodyPr/>
          <a:lstStyle/>
          <a:p>
            <a:pPr algn="ctr"/>
            <a:r>
              <a:rPr lang="en-US" b="1" dirty="0"/>
              <a:t>Other contributing factors to suicide behavior</a:t>
            </a:r>
          </a:p>
        </p:txBody>
      </p:sp>
      <p:sp>
        <p:nvSpPr>
          <p:cNvPr id="8" name="Content Placeholder 7">
            <a:extLst>
              <a:ext uri="{FF2B5EF4-FFF2-40B4-BE49-F238E27FC236}">
                <a16:creationId xmlns:a16="http://schemas.microsoft.com/office/drawing/2014/main" id="{77DC6BCD-5242-4377-ABB1-63B9626E51DB}"/>
              </a:ext>
            </a:extLst>
          </p:cNvPr>
          <p:cNvSpPr>
            <a:spLocks noGrp="1"/>
          </p:cNvSpPr>
          <p:nvPr>
            <p:ph idx="1"/>
          </p:nvPr>
        </p:nvSpPr>
        <p:spPr/>
        <p:txBody>
          <a:bodyPr>
            <a:normAutofit/>
          </a:bodyPr>
          <a:lstStyle/>
          <a:p>
            <a:pPr lvl="0"/>
            <a:r>
              <a:rPr lang="en-US" dirty="0"/>
              <a:t>A lack of structure and boundaries, leading to an overwhelming feeling of lack of direction</a:t>
            </a:r>
          </a:p>
          <a:p>
            <a:pPr lvl="0"/>
            <a:r>
              <a:rPr lang="en-US" dirty="0"/>
              <a:t>Intense parental pressure to succeed accompanied by the feeling of falling short of expectations</a:t>
            </a:r>
          </a:p>
          <a:p>
            <a:pPr marL="0" indent="0">
              <a:buNone/>
            </a:pPr>
            <a:endParaRPr lang="en-US" dirty="0"/>
          </a:p>
          <a:p>
            <a:pPr marL="0" indent="0">
              <a:buNone/>
            </a:pPr>
            <a:r>
              <a:rPr lang="en-US" dirty="0"/>
              <a:t>A frequent motive for a suicide attempt is an effort to manipulate or punish others with the fantasy “You will be sorry after I am dead.”</a:t>
            </a:r>
          </a:p>
        </p:txBody>
      </p:sp>
    </p:spTree>
    <p:extLst>
      <p:ext uri="{BB962C8B-B14F-4D97-AF65-F5344CB8AC3E}">
        <p14:creationId xmlns:p14="http://schemas.microsoft.com/office/powerpoint/2010/main" val="24955696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8B0C86B-3A09-4355-B6F5-93B4636072AC}"/>
              </a:ext>
            </a:extLst>
          </p:cNvPr>
          <p:cNvSpPr>
            <a:spLocks noGrp="1"/>
          </p:cNvSpPr>
          <p:nvPr>
            <p:ph type="title"/>
          </p:nvPr>
        </p:nvSpPr>
        <p:spPr/>
        <p:txBody>
          <a:bodyPr/>
          <a:lstStyle/>
          <a:p>
            <a:pPr algn="ctr"/>
            <a:r>
              <a:rPr lang="en-US" b="1" dirty="0"/>
              <a:t>Protective Factors for </a:t>
            </a:r>
            <a:br>
              <a:rPr lang="en-US" b="1" dirty="0"/>
            </a:br>
            <a:r>
              <a:rPr lang="en-US" b="1" dirty="0"/>
              <a:t>Suicide Ideation and Behavior</a:t>
            </a:r>
            <a:r>
              <a:rPr lang="en-US" dirty="0"/>
              <a:t> </a:t>
            </a:r>
            <a:endParaRPr lang="en-US" b="1" dirty="0"/>
          </a:p>
        </p:txBody>
      </p:sp>
      <p:sp>
        <p:nvSpPr>
          <p:cNvPr id="8" name="Content Placeholder 7">
            <a:extLst>
              <a:ext uri="{FF2B5EF4-FFF2-40B4-BE49-F238E27FC236}">
                <a16:creationId xmlns:a16="http://schemas.microsoft.com/office/drawing/2014/main" id="{77DC6BCD-5242-4377-ABB1-63B9626E51DB}"/>
              </a:ext>
            </a:extLst>
          </p:cNvPr>
          <p:cNvSpPr>
            <a:spLocks noGrp="1"/>
          </p:cNvSpPr>
          <p:nvPr>
            <p:ph idx="1"/>
          </p:nvPr>
        </p:nvSpPr>
        <p:spPr/>
        <p:txBody>
          <a:bodyPr>
            <a:normAutofit/>
          </a:bodyPr>
          <a:lstStyle/>
          <a:p>
            <a:pPr lvl="0"/>
            <a:endParaRPr lang="en-US" dirty="0"/>
          </a:p>
          <a:p>
            <a:pPr lvl="0"/>
            <a:r>
              <a:rPr lang="en-US" dirty="0"/>
              <a:t>Effective clinical care for mental, physical, and substance use disorders</a:t>
            </a:r>
          </a:p>
          <a:p>
            <a:pPr lvl="0"/>
            <a:r>
              <a:rPr lang="en-US" dirty="0"/>
              <a:t>Easy access to clinical interventions</a:t>
            </a:r>
          </a:p>
          <a:p>
            <a:pPr lvl="0"/>
            <a:r>
              <a:rPr lang="en-US" dirty="0"/>
              <a:t>Family and community support (connectedness)</a:t>
            </a:r>
          </a:p>
          <a:p>
            <a:pPr lvl="0"/>
            <a:r>
              <a:rPr lang="en-US" dirty="0"/>
              <a:t>Skills in conflict resolution</a:t>
            </a:r>
          </a:p>
          <a:p>
            <a:pPr lvl="0"/>
            <a:r>
              <a:rPr lang="en-US" dirty="0"/>
              <a:t>Cultural and religious beliefs that discourage suicide</a:t>
            </a:r>
          </a:p>
        </p:txBody>
      </p:sp>
    </p:spTree>
    <p:extLst>
      <p:ext uri="{BB962C8B-B14F-4D97-AF65-F5344CB8AC3E}">
        <p14:creationId xmlns:p14="http://schemas.microsoft.com/office/powerpoint/2010/main" val="785594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fontAlgn="base"/>
            <a:r>
              <a:rPr lang="en-US" b="1" dirty="0"/>
              <a:t>Social Environment</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normAutofit fontScale="92500" lnSpcReduction="10000"/>
          </a:bodyPr>
          <a:lstStyle/>
          <a:p>
            <a:r>
              <a:rPr lang="en-US" sz="2400" b="1" dirty="0"/>
              <a:t>Relationship with Parents</a:t>
            </a:r>
          </a:p>
          <a:p>
            <a:r>
              <a:rPr lang="en-US" sz="2400" b="1" dirty="0"/>
              <a:t>Relationship with Siblings</a:t>
            </a:r>
          </a:p>
          <a:p>
            <a:r>
              <a:rPr lang="en-US" sz="2400" b="1" dirty="0"/>
              <a:t>Friends-  Both sexes</a:t>
            </a:r>
          </a:p>
          <a:p>
            <a:r>
              <a:rPr lang="en-US" sz="2400" b="1" dirty="0"/>
              <a:t>School- Grades, activities, teachers, in trouble</a:t>
            </a:r>
          </a:p>
          <a:p>
            <a:r>
              <a:rPr lang="en-US" sz="2400" b="1" dirty="0"/>
              <a:t>Feeling Isolated or overwhelmed</a:t>
            </a:r>
          </a:p>
          <a:p>
            <a:r>
              <a:rPr lang="en-US" sz="2400" b="1" dirty="0"/>
              <a:t>Getting enough sleep- if not why not</a:t>
            </a:r>
          </a:p>
          <a:p>
            <a:r>
              <a:rPr lang="en-US" sz="2400" b="1" dirty="0"/>
              <a:t>Loss of relationships or new relationships</a:t>
            </a:r>
          </a:p>
          <a:p>
            <a:r>
              <a:rPr lang="en-US" sz="2400" b="1" dirty="0"/>
              <a:t>Bullying or harassment</a:t>
            </a:r>
          </a:p>
          <a:p>
            <a:r>
              <a:rPr lang="en-US" sz="2400" b="1" dirty="0"/>
              <a:t>Religious issues</a:t>
            </a:r>
          </a:p>
          <a:p>
            <a:pPr marL="0" indent="0">
              <a:buNone/>
            </a:pPr>
            <a:r>
              <a:rPr lang="en-US" sz="2400" b="1" dirty="0"/>
              <a:t>To name a few</a:t>
            </a:r>
          </a:p>
          <a:p>
            <a:pPr marL="0" indent="0">
              <a:buNone/>
            </a:pPr>
            <a:r>
              <a:rPr lang="en-US" sz="2400" b="1" dirty="0" err="1"/>
              <a:t>Ohh</a:t>
            </a:r>
            <a:r>
              <a:rPr lang="en-US" sz="2400" b="1" dirty="0"/>
              <a:t>-  It’s not all about Scouts!</a:t>
            </a:r>
          </a:p>
          <a:p>
            <a:pPr marL="0" indent="0">
              <a:buNone/>
            </a:pPr>
            <a:endParaRPr lang="en-US" sz="2400" dirty="0"/>
          </a:p>
          <a:p>
            <a:pPr lvl="1"/>
            <a:endParaRPr lang="en-US" dirty="0"/>
          </a:p>
        </p:txBody>
      </p:sp>
    </p:spTree>
    <p:extLst>
      <p:ext uri="{BB962C8B-B14F-4D97-AF65-F5344CB8AC3E}">
        <p14:creationId xmlns:p14="http://schemas.microsoft.com/office/powerpoint/2010/main" val="29081748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9051B8-6F7E-4D14-A0E0-4347FD42719F}"/>
              </a:ext>
            </a:extLst>
          </p:cNvPr>
          <p:cNvSpPr>
            <a:spLocks noGrp="1"/>
          </p:cNvSpPr>
          <p:nvPr>
            <p:ph type="title"/>
          </p:nvPr>
        </p:nvSpPr>
        <p:spPr/>
        <p:txBody>
          <a:bodyPr/>
          <a:lstStyle/>
          <a:p>
            <a:pPr algn="ctr"/>
            <a:r>
              <a:rPr lang="en-US" b="1" dirty="0"/>
              <a:t>A paradigm that works:</a:t>
            </a:r>
            <a:br>
              <a:rPr lang="en-US" b="1" dirty="0"/>
            </a:br>
            <a:r>
              <a:rPr lang="en-US" b="1" dirty="0"/>
              <a:t>Growth Mindset</a:t>
            </a:r>
            <a:endParaRPr lang="en-US" dirty="0"/>
          </a:p>
        </p:txBody>
      </p:sp>
      <p:sp>
        <p:nvSpPr>
          <p:cNvPr id="5" name="Text Placeholder 4">
            <a:extLst>
              <a:ext uri="{FF2B5EF4-FFF2-40B4-BE49-F238E27FC236}">
                <a16:creationId xmlns:a16="http://schemas.microsoft.com/office/drawing/2014/main" id="{2BBA25A5-1DCB-41F6-A1D6-078FFCC50C48}"/>
              </a:ext>
            </a:extLst>
          </p:cNvPr>
          <p:cNvSpPr>
            <a:spLocks noGrp="1"/>
          </p:cNvSpPr>
          <p:nvPr>
            <p:ph type="body" idx="1"/>
          </p:nvPr>
        </p:nvSpPr>
        <p:spPr/>
        <p:txBody>
          <a:bodyPr>
            <a:normAutofit/>
          </a:bodyPr>
          <a:lstStyle/>
          <a:p>
            <a:pPr algn="ctr"/>
            <a:r>
              <a:rPr lang="en-US" sz="4000" dirty="0"/>
              <a:t>Fixed</a:t>
            </a:r>
          </a:p>
        </p:txBody>
      </p:sp>
      <p:sp>
        <p:nvSpPr>
          <p:cNvPr id="6" name="Content Placeholder 5">
            <a:extLst>
              <a:ext uri="{FF2B5EF4-FFF2-40B4-BE49-F238E27FC236}">
                <a16:creationId xmlns:a16="http://schemas.microsoft.com/office/drawing/2014/main" id="{2E8239BD-E59B-45DA-B1EC-D38F08A366D7}"/>
              </a:ext>
            </a:extLst>
          </p:cNvPr>
          <p:cNvSpPr>
            <a:spLocks noGrp="1"/>
          </p:cNvSpPr>
          <p:nvPr>
            <p:ph sz="half" idx="2"/>
          </p:nvPr>
        </p:nvSpPr>
        <p:spPr/>
        <p:txBody>
          <a:bodyPr>
            <a:normAutofit/>
          </a:bodyPr>
          <a:lstStyle/>
          <a:p>
            <a:r>
              <a:rPr lang="en-US" dirty="0"/>
              <a:t>Look talented at all costs</a:t>
            </a:r>
          </a:p>
          <a:p>
            <a:r>
              <a:rPr lang="en-US" dirty="0"/>
              <a:t>Should come naturally</a:t>
            </a:r>
          </a:p>
          <a:p>
            <a:r>
              <a:rPr lang="en-US" dirty="0"/>
              <a:t>Hide your mistakes &amp; conceal deficiencies</a:t>
            </a:r>
          </a:p>
          <a:p>
            <a:endParaRPr lang="en-US" dirty="0"/>
          </a:p>
          <a:p>
            <a:r>
              <a:rPr lang="en-US" dirty="0"/>
              <a:t>Limits ability</a:t>
            </a:r>
          </a:p>
          <a:p>
            <a:r>
              <a:rPr lang="en-US" dirty="0"/>
              <a:t>Holds back</a:t>
            </a:r>
          </a:p>
          <a:p>
            <a:endParaRPr lang="en-US" dirty="0"/>
          </a:p>
          <a:p>
            <a:endParaRPr lang="en-US" dirty="0"/>
          </a:p>
          <a:p>
            <a:endParaRPr lang="en-US" dirty="0"/>
          </a:p>
          <a:p>
            <a:endParaRPr lang="en-US" dirty="0"/>
          </a:p>
          <a:p>
            <a:endParaRPr lang="en-US" dirty="0"/>
          </a:p>
        </p:txBody>
      </p:sp>
      <p:sp>
        <p:nvSpPr>
          <p:cNvPr id="7" name="Text Placeholder 6">
            <a:extLst>
              <a:ext uri="{FF2B5EF4-FFF2-40B4-BE49-F238E27FC236}">
                <a16:creationId xmlns:a16="http://schemas.microsoft.com/office/drawing/2014/main" id="{E1547EBE-CCF8-486B-98AC-1BB913B7B634}"/>
              </a:ext>
            </a:extLst>
          </p:cNvPr>
          <p:cNvSpPr>
            <a:spLocks noGrp="1"/>
          </p:cNvSpPr>
          <p:nvPr>
            <p:ph type="body" sz="quarter" idx="3"/>
          </p:nvPr>
        </p:nvSpPr>
        <p:spPr/>
        <p:txBody>
          <a:bodyPr>
            <a:normAutofit/>
          </a:bodyPr>
          <a:lstStyle/>
          <a:p>
            <a:pPr algn="ctr"/>
            <a:r>
              <a:rPr lang="en-US" sz="4000" dirty="0"/>
              <a:t>Growth</a:t>
            </a:r>
          </a:p>
        </p:txBody>
      </p:sp>
      <p:sp>
        <p:nvSpPr>
          <p:cNvPr id="8" name="Content Placeholder 7">
            <a:extLst>
              <a:ext uri="{FF2B5EF4-FFF2-40B4-BE49-F238E27FC236}">
                <a16:creationId xmlns:a16="http://schemas.microsoft.com/office/drawing/2014/main" id="{0AAFA687-18E0-4599-A529-3621841BFA8B}"/>
              </a:ext>
            </a:extLst>
          </p:cNvPr>
          <p:cNvSpPr>
            <a:spLocks noGrp="1"/>
          </p:cNvSpPr>
          <p:nvPr>
            <p:ph sz="quarter" idx="4"/>
          </p:nvPr>
        </p:nvSpPr>
        <p:spPr>
          <a:xfrm>
            <a:off x="6172199" y="2505075"/>
            <a:ext cx="5469673" cy="3684588"/>
          </a:xfrm>
        </p:spPr>
        <p:txBody>
          <a:bodyPr>
            <a:normAutofit/>
          </a:bodyPr>
          <a:lstStyle/>
          <a:p>
            <a:r>
              <a:rPr lang="en-US" dirty="0"/>
              <a:t>Learn, Learn, Learn</a:t>
            </a:r>
          </a:p>
          <a:p>
            <a:r>
              <a:rPr lang="en-US" dirty="0"/>
              <a:t>Work hard- Effort is the key</a:t>
            </a:r>
          </a:p>
          <a:p>
            <a:r>
              <a:rPr lang="en-US" dirty="0"/>
              <a:t>Capitalize on your mistakes</a:t>
            </a:r>
          </a:p>
          <a:p>
            <a:r>
              <a:rPr lang="en-US" dirty="0"/>
              <a:t>Confront your deficiencies</a:t>
            </a:r>
          </a:p>
          <a:p>
            <a:endParaRPr lang="en-US" dirty="0"/>
          </a:p>
          <a:p>
            <a:r>
              <a:rPr lang="en-US" dirty="0"/>
              <a:t>Improve yourself</a:t>
            </a:r>
          </a:p>
          <a:p>
            <a:r>
              <a:rPr lang="en-US" dirty="0"/>
              <a:t>Motivator to improve</a:t>
            </a:r>
          </a:p>
        </p:txBody>
      </p:sp>
    </p:spTree>
    <p:extLst>
      <p:ext uri="{BB962C8B-B14F-4D97-AF65-F5344CB8AC3E}">
        <p14:creationId xmlns:p14="http://schemas.microsoft.com/office/powerpoint/2010/main" val="1706321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9051B8-6F7E-4D14-A0E0-4347FD42719F}"/>
              </a:ext>
            </a:extLst>
          </p:cNvPr>
          <p:cNvSpPr>
            <a:spLocks noGrp="1"/>
          </p:cNvSpPr>
          <p:nvPr>
            <p:ph type="title"/>
          </p:nvPr>
        </p:nvSpPr>
        <p:spPr/>
        <p:txBody>
          <a:bodyPr/>
          <a:lstStyle/>
          <a:p>
            <a:pPr algn="ctr"/>
            <a:r>
              <a:rPr lang="en-US" b="1" dirty="0"/>
              <a:t>Growth Mindset</a:t>
            </a:r>
            <a:br>
              <a:rPr lang="en-US" b="1" dirty="0"/>
            </a:br>
            <a:r>
              <a:rPr lang="en-US" b="1" dirty="0"/>
              <a:t>Youth in each Mindset</a:t>
            </a:r>
            <a:endParaRPr lang="en-US" dirty="0"/>
          </a:p>
        </p:txBody>
      </p:sp>
      <p:sp>
        <p:nvSpPr>
          <p:cNvPr id="5" name="Text Placeholder 4">
            <a:extLst>
              <a:ext uri="{FF2B5EF4-FFF2-40B4-BE49-F238E27FC236}">
                <a16:creationId xmlns:a16="http://schemas.microsoft.com/office/drawing/2014/main" id="{2BBA25A5-1DCB-41F6-A1D6-078FFCC50C48}"/>
              </a:ext>
            </a:extLst>
          </p:cNvPr>
          <p:cNvSpPr>
            <a:spLocks noGrp="1"/>
          </p:cNvSpPr>
          <p:nvPr>
            <p:ph type="body" idx="1"/>
          </p:nvPr>
        </p:nvSpPr>
        <p:spPr/>
        <p:txBody>
          <a:bodyPr>
            <a:normAutofit/>
          </a:bodyPr>
          <a:lstStyle/>
          <a:p>
            <a:pPr algn="ctr"/>
            <a:r>
              <a:rPr lang="en-US" sz="4000" dirty="0"/>
              <a:t>Fixed</a:t>
            </a:r>
          </a:p>
        </p:txBody>
      </p:sp>
      <p:sp>
        <p:nvSpPr>
          <p:cNvPr id="6" name="Content Placeholder 5">
            <a:extLst>
              <a:ext uri="{FF2B5EF4-FFF2-40B4-BE49-F238E27FC236}">
                <a16:creationId xmlns:a16="http://schemas.microsoft.com/office/drawing/2014/main" id="{2E8239BD-E59B-45DA-B1EC-D38F08A366D7}"/>
              </a:ext>
            </a:extLst>
          </p:cNvPr>
          <p:cNvSpPr>
            <a:spLocks noGrp="1"/>
          </p:cNvSpPr>
          <p:nvPr>
            <p:ph sz="half" idx="2"/>
          </p:nvPr>
        </p:nvSpPr>
        <p:spPr/>
        <p:txBody>
          <a:bodyPr>
            <a:normAutofit/>
          </a:bodyPr>
          <a:lstStyle/>
          <a:p>
            <a:r>
              <a:rPr lang="en-US" dirty="0"/>
              <a:t>Dependent</a:t>
            </a:r>
          </a:p>
          <a:p>
            <a:r>
              <a:rPr lang="en-US" dirty="0"/>
              <a:t>Content and anxious</a:t>
            </a:r>
          </a:p>
          <a:p>
            <a:r>
              <a:rPr lang="en-US" dirty="0"/>
              <a:t>Easily give up</a:t>
            </a:r>
          </a:p>
          <a:p>
            <a:r>
              <a:rPr lang="en-US" dirty="0"/>
              <a:t>Worry about end goal</a:t>
            </a:r>
          </a:p>
          <a:p>
            <a:r>
              <a:rPr lang="en-US" dirty="0"/>
              <a:t>Disregard areas that need improvement</a:t>
            </a:r>
          </a:p>
          <a:p>
            <a:endParaRPr lang="en-US" dirty="0"/>
          </a:p>
          <a:p>
            <a:endParaRPr lang="en-US" dirty="0"/>
          </a:p>
          <a:p>
            <a:endParaRPr lang="en-US" dirty="0"/>
          </a:p>
          <a:p>
            <a:endParaRPr lang="en-US" dirty="0"/>
          </a:p>
          <a:p>
            <a:endParaRPr lang="en-US" dirty="0"/>
          </a:p>
        </p:txBody>
      </p:sp>
      <p:sp>
        <p:nvSpPr>
          <p:cNvPr id="7" name="Text Placeholder 6">
            <a:extLst>
              <a:ext uri="{FF2B5EF4-FFF2-40B4-BE49-F238E27FC236}">
                <a16:creationId xmlns:a16="http://schemas.microsoft.com/office/drawing/2014/main" id="{E1547EBE-CCF8-486B-98AC-1BB913B7B634}"/>
              </a:ext>
            </a:extLst>
          </p:cNvPr>
          <p:cNvSpPr>
            <a:spLocks noGrp="1"/>
          </p:cNvSpPr>
          <p:nvPr>
            <p:ph type="body" sz="quarter" idx="3"/>
          </p:nvPr>
        </p:nvSpPr>
        <p:spPr/>
        <p:txBody>
          <a:bodyPr>
            <a:normAutofit/>
          </a:bodyPr>
          <a:lstStyle/>
          <a:p>
            <a:pPr algn="ctr"/>
            <a:r>
              <a:rPr lang="en-US" sz="4000" dirty="0"/>
              <a:t>Growth</a:t>
            </a:r>
          </a:p>
        </p:txBody>
      </p:sp>
      <p:sp>
        <p:nvSpPr>
          <p:cNvPr id="8" name="Content Placeholder 7">
            <a:extLst>
              <a:ext uri="{FF2B5EF4-FFF2-40B4-BE49-F238E27FC236}">
                <a16:creationId xmlns:a16="http://schemas.microsoft.com/office/drawing/2014/main" id="{0AAFA687-18E0-4599-A529-3621841BFA8B}"/>
              </a:ext>
            </a:extLst>
          </p:cNvPr>
          <p:cNvSpPr>
            <a:spLocks noGrp="1"/>
          </p:cNvSpPr>
          <p:nvPr>
            <p:ph sz="quarter" idx="4"/>
          </p:nvPr>
        </p:nvSpPr>
        <p:spPr>
          <a:xfrm>
            <a:off x="6172199" y="2505075"/>
            <a:ext cx="5469673" cy="3684588"/>
          </a:xfrm>
        </p:spPr>
        <p:txBody>
          <a:bodyPr>
            <a:normAutofit/>
          </a:bodyPr>
          <a:lstStyle/>
          <a:p>
            <a:r>
              <a:rPr lang="en-US" dirty="0"/>
              <a:t>Independent</a:t>
            </a:r>
          </a:p>
          <a:p>
            <a:r>
              <a:rPr lang="en-US" dirty="0"/>
              <a:t>Eager and Excited</a:t>
            </a:r>
          </a:p>
          <a:p>
            <a:r>
              <a:rPr lang="en-US" dirty="0"/>
              <a:t>Try Hard</a:t>
            </a:r>
          </a:p>
          <a:p>
            <a:r>
              <a:rPr lang="en-US" dirty="0"/>
              <a:t>Stay Focused on the process</a:t>
            </a:r>
          </a:p>
          <a:p>
            <a:r>
              <a:rPr lang="en-US" dirty="0"/>
              <a:t>Work to improve areas of growth</a:t>
            </a:r>
          </a:p>
        </p:txBody>
      </p:sp>
    </p:spTree>
    <p:extLst>
      <p:ext uri="{BB962C8B-B14F-4D97-AF65-F5344CB8AC3E}">
        <p14:creationId xmlns:p14="http://schemas.microsoft.com/office/powerpoint/2010/main" val="40327578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fontAlgn="base"/>
            <a:r>
              <a:rPr lang="en-US" b="1" dirty="0"/>
              <a:t>Rules of Thumb</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lstStyle/>
          <a:p>
            <a:r>
              <a:rPr lang="en-US" sz="2400" b="1" dirty="0"/>
              <a:t>Be observant-  Be sure what is happening- Take the appropriate time doing so</a:t>
            </a:r>
          </a:p>
          <a:p>
            <a:r>
              <a:rPr lang="en-US" sz="2400" b="1" dirty="0"/>
              <a:t>Stick to only the facts-  What really happened or was said and in which order</a:t>
            </a:r>
          </a:p>
          <a:p>
            <a:r>
              <a:rPr lang="en-US" sz="2400" b="1" dirty="0"/>
              <a:t>Hear out youth and observers- clarify what you don’t understand</a:t>
            </a:r>
          </a:p>
          <a:p>
            <a:r>
              <a:rPr lang="en-US" sz="2400" b="1" dirty="0"/>
              <a:t>Have an open mind- be non-judgmental</a:t>
            </a:r>
          </a:p>
          <a:p>
            <a:r>
              <a:rPr lang="en-US" sz="2400" b="1" dirty="0"/>
              <a:t>Know that there is more than one way to solve a problem</a:t>
            </a:r>
          </a:p>
          <a:p>
            <a:r>
              <a:rPr lang="en-US" sz="2400" b="1" dirty="0"/>
              <a:t>Find out what is the complete social environment situation</a:t>
            </a:r>
          </a:p>
          <a:p>
            <a:r>
              <a:rPr lang="en-US" sz="2400" b="1" dirty="0"/>
              <a:t>Reach out for advice and feedback</a:t>
            </a:r>
          </a:p>
          <a:p>
            <a:r>
              <a:rPr lang="en-US" sz="2400" b="1" dirty="0"/>
              <a:t>Never forget the parents</a:t>
            </a:r>
          </a:p>
          <a:p>
            <a:pPr marL="0" indent="0">
              <a:buNone/>
            </a:pPr>
            <a:endParaRPr lang="en-US" sz="2400" dirty="0"/>
          </a:p>
          <a:p>
            <a:pPr lvl="1"/>
            <a:endParaRPr lang="en-US" dirty="0"/>
          </a:p>
        </p:txBody>
      </p:sp>
    </p:spTree>
    <p:extLst>
      <p:ext uri="{BB962C8B-B14F-4D97-AF65-F5344CB8AC3E}">
        <p14:creationId xmlns:p14="http://schemas.microsoft.com/office/powerpoint/2010/main" val="3682464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fontAlgn="base"/>
            <a:r>
              <a:rPr lang="en-US" b="1" dirty="0"/>
              <a:t>Stick to the Fundamentals</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normAutofit/>
          </a:bodyPr>
          <a:lstStyle/>
          <a:p>
            <a:r>
              <a:rPr lang="en-US" sz="2400" b="1" dirty="0"/>
              <a:t>Different ages means different levels of maturity and development</a:t>
            </a:r>
          </a:p>
          <a:p>
            <a:r>
              <a:rPr lang="en-US" sz="2400" b="1" dirty="0"/>
              <a:t>Provide the structure for success</a:t>
            </a:r>
          </a:p>
          <a:p>
            <a:pPr lvl="1"/>
            <a:r>
              <a:rPr lang="en-US" sz="2000" b="1" dirty="0"/>
              <a:t>Set written expectations where possible</a:t>
            </a:r>
          </a:p>
          <a:p>
            <a:pPr lvl="1"/>
            <a:r>
              <a:rPr lang="en-US" sz="2000" b="1" dirty="0"/>
              <a:t>Be consistent</a:t>
            </a:r>
          </a:p>
          <a:p>
            <a:pPr lvl="1"/>
            <a:r>
              <a:rPr lang="en-US" sz="2000" b="1" dirty="0"/>
              <a:t>Be honest</a:t>
            </a:r>
          </a:p>
          <a:p>
            <a:pPr lvl="1"/>
            <a:r>
              <a:rPr lang="en-US" sz="2000" b="1" dirty="0"/>
              <a:t>Obtain acknowledgement of communication</a:t>
            </a:r>
          </a:p>
          <a:p>
            <a:pPr lvl="2"/>
            <a:r>
              <a:rPr lang="en-US" sz="1600" b="1" dirty="0"/>
              <a:t>Eye to eye interaction</a:t>
            </a:r>
          </a:p>
          <a:p>
            <a:pPr lvl="2"/>
            <a:r>
              <a:rPr lang="en-US" sz="1600" b="1" dirty="0"/>
              <a:t>Verbal restatement of directions</a:t>
            </a:r>
          </a:p>
          <a:p>
            <a:pPr lvl="2"/>
            <a:r>
              <a:rPr lang="en-US" sz="1600" b="1" dirty="0"/>
              <a:t>Obtain their attention and give them yours</a:t>
            </a:r>
          </a:p>
          <a:p>
            <a:pPr lvl="2"/>
            <a:r>
              <a:rPr lang="en-US" sz="1600" b="1" dirty="0"/>
              <a:t>Be patient- communication takes time</a:t>
            </a:r>
          </a:p>
          <a:p>
            <a:pPr lvl="2"/>
            <a:r>
              <a:rPr lang="en-US" sz="1600" b="1" dirty="0"/>
              <a:t>Acknowledgement of emails</a:t>
            </a:r>
          </a:p>
          <a:p>
            <a:pPr lvl="1"/>
            <a:r>
              <a:rPr lang="en-US" sz="2000" b="1" dirty="0"/>
              <a:t>Organizational structure is clear including whom is doing what</a:t>
            </a:r>
          </a:p>
          <a:p>
            <a:pPr lvl="1"/>
            <a:endParaRPr lang="en-US" dirty="0"/>
          </a:p>
        </p:txBody>
      </p:sp>
    </p:spTree>
    <p:extLst>
      <p:ext uri="{BB962C8B-B14F-4D97-AF65-F5344CB8AC3E}">
        <p14:creationId xmlns:p14="http://schemas.microsoft.com/office/powerpoint/2010/main" val="1663112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fontAlgn="base"/>
            <a:r>
              <a:rPr lang="en-US" b="1" dirty="0"/>
              <a:t>Stick to the Fundamentals</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normAutofit lnSpcReduction="10000"/>
          </a:bodyPr>
          <a:lstStyle/>
          <a:p>
            <a:r>
              <a:rPr lang="en-US" sz="2400" b="1" dirty="0"/>
              <a:t>Always be patient- no matter what!  (No- I am not talking  about immediate safety issues)</a:t>
            </a:r>
          </a:p>
          <a:p>
            <a:r>
              <a:rPr lang="en-US" sz="2400" b="1" dirty="0"/>
              <a:t>Set instruction standards for all classes</a:t>
            </a:r>
          </a:p>
          <a:p>
            <a:pPr lvl="1"/>
            <a:r>
              <a:rPr lang="en-US" sz="2000" b="1" dirty="0"/>
              <a:t>Lecture time limits</a:t>
            </a:r>
          </a:p>
          <a:p>
            <a:pPr lvl="1"/>
            <a:r>
              <a:rPr lang="en-US" sz="2000" b="1" dirty="0"/>
              <a:t>The standard troop meeting plan is set up for a reason</a:t>
            </a:r>
          </a:p>
          <a:p>
            <a:r>
              <a:rPr lang="en-US" sz="2400" b="1" dirty="0"/>
              <a:t>Age group youth at similar developmental stages/abilities together</a:t>
            </a:r>
          </a:p>
          <a:p>
            <a:r>
              <a:rPr lang="en-US" sz="2400" b="1" dirty="0"/>
              <a:t>Use smaller groups when challenging youth must be grouped together</a:t>
            </a:r>
          </a:p>
          <a:p>
            <a:r>
              <a:rPr lang="en-US" sz="2400" b="1" dirty="0"/>
              <a:t>Coach and Inform your youth leadership for awareness and skills in dealing with your unique youth--- Don’t keep them in the dark- They know less than you in how to deal with challenging youth</a:t>
            </a:r>
          </a:p>
          <a:p>
            <a:r>
              <a:rPr lang="en-US" sz="2400" b="1" dirty="0"/>
              <a:t>Use the buddy system at all times</a:t>
            </a:r>
            <a:endParaRPr lang="en-US" sz="2000" b="1" dirty="0"/>
          </a:p>
          <a:p>
            <a:pPr lvl="1"/>
            <a:endParaRPr lang="en-US" dirty="0"/>
          </a:p>
        </p:txBody>
      </p:sp>
    </p:spTree>
    <p:extLst>
      <p:ext uri="{BB962C8B-B14F-4D97-AF65-F5344CB8AC3E}">
        <p14:creationId xmlns:p14="http://schemas.microsoft.com/office/powerpoint/2010/main" val="5516326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947A60-624D-44D9-97FB-4FD9F215215C}"/>
              </a:ext>
            </a:extLst>
          </p:cNvPr>
          <p:cNvSpPr>
            <a:spLocks noGrp="1"/>
          </p:cNvSpPr>
          <p:nvPr>
            <p:ph type="title"/>
          </p:nvPr>
        </p:nvSpPr>
        <p:spPr/>
        <p:txBody>
          <a:bodyPr/>
          <a:lstStyle/>
          <a:p>
            <a:pPr algn="ctr" fontAlgn="base"/>
            <a:r>
              <a:rPr lang="en-US" b="1" dirty="0"/>
              <a:t>Stick to the Fundamentals</a:t>
            </a:r>
            <a:endParaRPr lang="en-US" dirty="0"/>
          </a:p>
        </p:txBody>
      </p:sp>
      <p:sp>
        <p:nvSpPr>
          <p:cNvPr id="5" name="Content Placeholder 4">
            <a:extLst>
              <a:ext uri="{FF2B5EF4-FFF2-40B4-BE49-F238E27FC236}">
                <a16:creationId xmlns:a16="http://schemas.microsoft.com/office/drawing/2014/main" id="{DFEE0019-5EA0-4ED8-B1ED-3ADFC724FC91}"/>
              </a:ext>
            </a:extLst>
          </p:cNvPr>
          <p:cNvSpPr>
            <a:spLocks noGrp="1"/>
          </p:cNvSpPr>
          <p:nvPr>
            <p:ph idx="1"/>
          </p:nvPr>
        </p:nvSpPr>
        <p:spPr/>
        <p:txBody>
          <a:bodyPr>
            <a:normAutofit lnSpcReduction="10000"/>
          </a:bodyPr>
          <a:lstStyle/>
          <a:p>
            <a:r>
              <a:rPr lang="en-US" sz="2400" b="1" dirty="0"/>
              <a:t>Always hold the Scout Oath and Law as fundamental in communication and behavior</a:t>
            </a:r>
          </a:p>
          <a:p>
            <a:r>
              <a:rPr lang="en-US" sz="2400" b="1" dirty="0"/>
              <a:t>Express your emotions by owning them-  ‘I feel……’ vs. ‘You made me……’</a:t>
            </a:r>
          </a:p>
          <a:p>
            <a:r>
              <a:rPr lang="en-US" sz="2400" b="1" dirty="0"/>
              <a:t>Be encouraging and always praise</a:t>
            </a:r>
          </a:p>
          <a:p>
            <a:r>
              <a:rPr lang="en-US" sz="2400" b="1" dirty="0"/>
              <a:t>Allow for Quick Wins and appropriate recognition/rewards</a:t>
            </a:r>
          </a:p>
          <a:p>
            <a:r>
              <a:rPr lang="en-US" sz="2400" b="1" dirty="0"/>
              <a:t>Evaluate your ‘program’ or ‘intervention’ – make changes as needed</a:t>
            </a:r>
          </a:p>
          <a:p>
            <a:r>
              <a:rPr lang="en-US" sz="2400" b="1" dirty="0"/>
              <a:t>Most root issues are not easily identified and may be intertwined</a:t>
            </a:r>
          </a:p>
          <a:p>
            <a:pPr marL="0" indent="0">
              <a:buNone/>
            </a:pPr>
            <a:r>
              <a:rPr lang="en-US" sz="2400" b="1" dirty="0"/>
              <a:t>Watch your trust issues:</a:t>
            </a:r>
          </a:p>
          <a:p>
            <a:r>
              <a:rPr lang="en-US" sz="2400" b="1" dirty="0"/>
              <a:t>Don’t keep secrets-  keep appropriate confidentiality</a:t>
            </a:r>
          </a:p>
          <a:p>
            <a:r>
              <a:rPr lang="en-US" sz="2400" b="1" dirty="0"/>
              <a:t>Anything said to the parents or child is more than often shared</a:t>
            </a:r>
          </a:p>
          <a:p>
            <a:endParaRPr lang="en-US" sz="2400" b="1" dirty="0"/>
          </a:p>
          <a:p>
            <a:endParaRPr lang="en-US" sz="2400" b="1" dirty="0"/>
          </a:p>
          <a:p>
            <a:endParaRPr lang="en-US" sz="2000" b="1" dirty="0"/>
          </a:p>
          <a:p>
            <a:pPr lvl="1"/>
            <a:endParaRPr lang="en-US" dirty="0"/>
          </a:p>
        </p:txBody>
      </p:sp>
    </p:spTree>
    <p:extLst>
      <p:ext uri="{BB962C8B-B14F-4D97-AF65-F5344CB8AC3E}">
        <p14:creationId xmlns:p14="http://schemas.microsoft.com/office/powerpoint/2010/main" val="3112220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672C1-56A1-4FF3-A8A0-15D5AD4AA7F1}"/>
              </a:ext>
            </a:extLst>
          </p:cNvPr>
          <p:cNvSpPr>
            <a:spLocks noGrp="1"/>
          </p:cNvSpPr>
          <p:nvPr>
            <p:ph type="title"/>
          </p:nvPr>
        </p:nvSpPr>
        <p:spPr/>
        <p:txBody>
          <a:bodyPr/>
          <a:lstStyle/>
          <a:p>
            <a:pPr algn="ctr"/>
            <a:r>
              <a:rPr lang="en-US" b="1"/>
              <a:t>Thank you for your kind attention</a:t>
            </a:r>
          </a:p>
        </p:txBody>
      </p:sp>
      <p:sp>
        <p:nvSpPr>
          <p:cNvPr id="3" name="Content Placeholder 2">
            <a:extLst>
              <a:ext uri="{FF2B5EF4-FFF2-40B4-BE49-F238E27FC236}">
                <a16:creationId xmlns:a16="http://schemas.microsoft.com/office/drawing/2014/main" id="{792F827D-AB4D-4A65-96D7-62FC77789CDC}"/>
              </a:ext>
            </a:extLst>
          </p:cNvPr>
          <p:cNvSpPr>
            <a:spLocks noGrp="1"/>
          </p:cNvSpPr>
          <p:nvPr>
            <p:ph idx="1"/>
          </p:nvPr>
        </p:nvSpPr>
        <p:spPr>
          <a:xfrm>
            <a:off x="838200" y="1615440"/>
            <a:ext cx="10515600" cy="4877435"/>
          </a:xfrm>
        </p:spPr>
        <p:txBody>
          <a:bodyPr/>
          <a:lstStyle/>
          <a:p>
            <a:pPr marL="0" indent="0">
              <a:buNone/>
            </a:pPr>
            <a:r>
              <a:rPr lang="en-US" dirty="0"/>
              <a:t>Four Training Courses that make a difference:</a:t>
            </a:r>
          </a:p>
          <a:p>
            <a:r>
              <a:rPr lang="en-US" dirty="0"/>
              <a:t>Scoutmaster Essentials</a:t>
            </a:r>
          </a:p>
          <a:p>
            <a:r>
              <a:rPr lang="en-US" dirty="0"/>
              <a:t>Wood Badge</a:t>
            </a:r>
          </a:p>
          <a:p>
            <a:r>
              <a:rPr lang="en-US" dirty="0"/>
              <a:t>National Leadership Seminar</a:t>
            </a:r>
          </a:p>
          <a:p>
            <a:r>
              <a:rPr lang="en-US" dirty="0"/>
              <a:t>Developing Youth Leadership Conference</a:t>
            </a:r>
          </a:p>
          <a:p>
            <a:pPr lvl="1"/>
            <a:r>
              <a:rPr lang="en-US" dirty="0">
                <a:hlinkClick r:id="rId2"/>
              </a:rPr>
              <a:t>https://oa-bsa.org/training/developing-youth-leadership-conference-dylc</a:t>
            </a:r>
            <a:endParaRPr lang="en-US" dirty="0"/>
          </a:p>
          <a:p>
            <a:r>
              <a:rPr lang="en-US" dirty="0"/>
              <a:t>2019 WSJ             </a:t>
            </a:r>
            <a:r>
              <a:rPr lang="en-US" dirty="0">
                <a:hlinkClick r:id="rId3"/>
              </a:rPr>
              <a:t>https://wsj2019.us</a:t>
            </a:r>
            <a:r>
              <a:rPr lang="en-US" dirty="0"/>
              <a:t> </a:t>
            </a:r>
          </a:p>
          <a:p>
            <a:r>
              <a:rPr lang="en-US" dirty="0"/>
              <a:t> Dwight Thompson, Scoutmaster Troop 309   206-399-9477</a:t>
            </a:r>
          </a:p>
          <a:p>
            <a:r>
              <a:rPr lang="en-US" sz="4000" dirty="0"/>
              <a:t>The number you need for this course:  3978</a:t>
            </a:r>
          </a:p>
        </p:txBody>
      </p:sp>
      <p:sp>
        <p:nvSpPr>
          <p:cNvPr id="6" name="Rectangle 5">
            <a:extLst>
              <a:ext uri="{FF2B5EF4-FFF2-40B4-BE49-F238E27FC236}">
                <a16:creationId xmlns:a16="http://schemas.microsoft.com/office/drawing/2014/main" id="{752EEFBF-1C7D-443B-81D4-4995D5109B25}"/>
              </a:ext>
            </a:extLst>
          </p:cNvPr>
          <p:cNvSpPr>
            <a:spLocks noChangeArrowheads="1"/>
          </p:cNvSpPr>
          <p:nvPr/>
        </p:nvSpPr>
        <p:spPr bwMode="auto">
          <a:xfrm>
            <a:off x="254000" y="68103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949562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Frosted Glass">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TotalTime>
  <Words>1488</Words>
  <Application>Microsoft Office PowerPoint</Application>
  <PresentationFormat>Widescreen</PresentationFormat>
  <Paragraphs>263</Paragraphs>
  <Slides>34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Office Theme</vt:lpstr>
      <vt:lpstr>Understanding Teenage Boys' Learning &amp; Behavior </vt:lpstr>
      <vt:lpstr>About this Course</vt:lpstr>
      <vt:lpstr>Stages of Development</vt:lpstr>
      <vt:lpstr>Language and Conceptual Abilities</vt:lpstr>
      <vt:lpstr>Teaching Styles</vt:lpstr>
      <vt:lpstr>Teaching Styles</vt:lpstr>
      <vt:lpstr>Teaching Styles</vt:lpstr>
      <vt:lpstr>Teaching Styles</vt:lpstr>
      <vt:lpstr>Teaching Styles</vt:lpstr>
      <vt:lpstr>Models of Teaching Instruction</vt:lpstr>
      <vt:lpstr>Models of Teaching Instruction</vt:lpstr>
      <vt:lpstr>Models of Teaching Instruction</vt:lpstr>
      <vt:lpstr>Models of Teaching Instruction</vt:lpstr>
      <vt:lpstr>Scouting’s Preferred Method</vt:lpstr>
      <vt:lpstr>My Bias</vt:lpstr>
      <vt:lpstr>My Bias</vt:lpstr>
      <vt:lpstr>Mental Disorders and their Traits</vt:lpstr>
      <vt:lpstr>Mental Disorders and their Traits</vt:lpstr>
      <vt:lpstr>Mental Disorders and their Traits</vt:lpstr>
      <vt:lpstr>Suicide Ideation and Behavior</vt:lpstr>
      <vt:lpstr>Risk Factors for Suicidal Behavior  in Children and Adolescents</vt:lpstr>
      <vt:lpstr>Risk Factors for Suicidal Behavior  in Children and Adolescents</vt:lpstr>
      <vt:lpstr>Risk Factors for Suicidal Behavior  in Children and Adolescents</vt:lpstr>
      <vt:lpstr>Risk Factors for Suicidal Behavior  in Children and Adolescents</vt:lpstr>
      <vt:lpstr>Other contributing factors to suicide behavior</vt:lpstr>
      <vt:lpstr>Protective Factors for  Suicide Ideation and Behavior </vt:lpstr>
      <vt:lpstr>Social Environment</vt:lpstr>
      <vt:lpstr>A paradigm that works: Growth Mindset</vt:lpstr>
      <vt:lpstr>Growth Mindset Youth in each Mindset</vt:lpstr>
      <vt:lpstr>Rules of Thumb</vt:lpstr>
      <vt:lpstr>Stick to the Fundamentals</vt:lpstr>
      <vt:lpstr>Stick to the Fundamentals</vt:lpstr>
      <vt:lpstr>Stick to the Fundamentals</vt:lpstr>
      <vt:lpstr>Thank you for your kind attention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Growing Scouts into Leaders</dc:title>
  <dc:subject/>
  <dc:creator>Dwight A. Thompson</dc:creator>
  <cp:keywords/>
  <dc:description/>
  <cp:lastModifiedBy>Dwight A. Thompson</cp:lastModifiedBy>
  <cp:revision>17</cp:revision>
  <dcterms:created xsi:type="dcterms:W3CDTF">2018-10-18T22:30:26Z</dcterms:created>
  <dcterms:modified xsi:type="dcterms:W3CDTF">2018-10-19T20:13:46Z</dcterms:modified>
  <cp:category/>
</cp:coreProperties>
</file>