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61" r:id="rId1"/>
    <p:sldMasterId id="2147483662" r:id="rId2"/>
  </p:sldMasterIdLst>
  <p:notesMasterIdLst>
    <p:notesMasterId r:id="rId28"/>
  </p:notesMasterIdLst>
  <p:sldIdLst>
    <p:sldId id="256" r:id="rId3"/>
    <p:sldId id="257" r:id="rId4"/>
    <p:sldId id="258" r:id="rId5"/>
    <p:sldId id="259" r:id="rId6"/>
    <p:sldId id="260" r:id="rId7"/>
    <p:sldId id="262" r:id="rId8"/>
    <p:sldId id="263" r:id="rId9"/>
    <p:sldId id="264" r:id="rId10"/>
    <p:sldId id="265" r:id="rId11"/>
    <p:sldId id="266" r:id="rId12"/>
    <p:sldId id="267" r:id="rId13"/>
    <p:sldId id="272" r:id="rId14"/>
    <p:sldId id="273" r:id="rId15"/>
    <p:sldId id="274" r:id="rId16"/>
    <p:sldId id="275" r:id="rId17"/>
    <p:sldId id="276" r:id="rId18"/>
    <p:sldId id="269" r:id="rId19"/>
    <p:sldId id="271" r:id="rId20"/>
    <p:sldId id="270" r:id="rId21"/>
    <p:sldId id="284" r:id="rId22"/>
    <p:sldId id="279" r:id="rId23"/>
    <p:sldId id="280" r:id="rId24"/>
    <p:sldId id="281" r:id="rId25"/>
    <p:sldId id="282" r:id="rId26"/>
    <p:sldId id="283" r:id="rId27"/>
  </p:sldIdLst>
  <p:sldSz cx="9144000" cy="6858000" type="screen4x3"/>
  <p:notesSz cx="6858000" cy="9296400"/>
  <p:embeddedFontLst>
    <p:embeddedFont>
      <p:font typeface="Helvetica Neue" panose="02000503000000020004" pitchFamily="2" charset="0"/>
      <p:regular r:id="rId29"/>
      <p:bold r:id="rId30"/>
      <p:italic r:id="rId31"/>
      <p:boldItalic r:id="rId32"/>
    </p:embeddedFont>
    <p:embeddedFont>
      <p:font typeface="Merriweather Sans" pitchFamily="2" charset="77"/>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64"/>
    <p:restoredTop sz="47936"/>
  </p:normalViewPr>
  <p:slideViewPr>
    <p:cSldViewPr snapToGrid="0" snapToObjects="1">
      <p:cViewPr varScale="1">
        <p:scale>
          <a:sx n="59" d="100"/>
          <a:sy n="59" d="100"/>
        </p:scale>
        <p:origin x="288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5.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4.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2.fntdata"/><Relationship Id="rId35" Type="http://schemas.openxmlformats.org/officeDocument/2006/relationships/font" Target="fonts/font7.fntdata"/><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65137"/>
          </a:xfrm>
          <a:prstGeom prst="rect">
            <a:avLst/>
          </a:prstGeom>
          <a:noFill/>
          <a:ln>
            <a:noFill/>
          </a:ln>
        </p:spPr>
        <p:txBody>
          <a:bodyPr wrap="square" lIns="91425" tIns="91425" rIns="91425" bIns="91425" anchor="t" anchorCtr="0"/>
          <a:lstStyle>
            <a:lvl1pPr marL="0" marR="0" lvl="0"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800" cy="465137"/>
          </a:xfrm>
          <a:prstGeom prst="rect">
            <a:avLst/>
          </a:prstGeom>
          <a:noFill/>
          <a:ln>
            <a:noFill/>
          </a:ln>
        </p:spPr>
        <p:txBody>
          <a:bodyPr wrap="square" lIns="91425" tIns="91425" rIns="91425" bIns="91425" anchor="t" anchorCtr="0"/>
          <a:lstStyle>
            <a:lvl1pPr marL="0" marR="0" lvl="0" indent="0" algn="r" rtl="0">
              <a:lnSpc>
                <a:spcPct val="100000"/>
              </a:lnSpc>
              <a:spcBef>
                <a:spcPts val="0"/>
              </a:spcBef>
              <a:spcAft>
                <a:spcPts val="0"/>
              </a:spcAft>
              <a:defRPr sz="12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04900" y="696912"/>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
            <a:headEnd type="none" w="med" len="med"/>
            <a:tailEnd type="none" w="med" len="med"/>
          </a:ln>
        </p:spPr>
      </p:sp>
      <p:sp>
        <p:nvSpPr>
          <p:cNvPr id="6" name="Shape 6"/>
          <p:cNvSpPr txBox="1">
            <a:spLocks noGrp="1"/>
          </p:cNvSpPr>
          <p:nvPr>
            <p:ph type="body" idx="1"/>
          </p:nvPr>
        </p:nvSpPr>
        <p:spPr>
          <a:xfrm>
            <a:off x="685800" y="4416425"/>
            <a:ext cx="5486400" cy="4183062"/>
          </a:xfrm>
          <a:prstGeom prst="rect">
            <a:avLst/>
          </a:prstGeom>
          <a:noFill/>
          <a:ln>
            <a:noFill/>
          </a:ln>
        </p:spPr>
        <p:txBody>
          <a:bodyPr wrap="square" lIns="91425" tIns="91425" rIns="91425" bIns="91425" anchor="ctr" anchorCtr="0"/>
          <a:lstStyle>
            <a:lvl1pPr lvl="0">
              <a:spcBef>
                <a:spcPts val="0"/>
              </a:spcBef>
              <a:buChar char="●"/>
              <a:defRPr/>
            </a:lvl1pPr>
            <a:lvl2pPr lvl="1">
              <a:spcBef>
                <a:spcPts val="0"/>
              </a:spcBef>
              <a:buChar char="○"/>
              <a:defRPr/>
            </a:lvl2pPr>
            <a:lvl3pPr lvl="2">
              <a:spcBef>
                <a:spcPts val="0"/>
              </a:spcBef>
              <a:buChar char="■"/>
              <a:defRPr/>
            </a:lvl3pPr>
            <a:lvl4pPr lvl="3">
              <a:spcBef>
                <a:spcPts val="0"/>
              </a:spcBef>
              <a:buChar char="●"/>
              <a:defRPr/>
            </a:lvl4pPr>
            <a:lvl5pPr lvl="4">
              <a:spcBef>
                <a:spcPts val="0"/>
              </a:spcBef>
              <a:buChar char="○"/>
              <a:defRPr/>
            </a:lvl5pPr>
            <a:lvl6pPr lvl="5">
              <a:spcBef>
                <a:spcPts val="0"/>
              </a:spcBef>
              <a:buChar char="■"/>
              <a:defRPr/>
            </a:lvl6pPr>
            <a:lvl7pPr lvl="6">
              <a:spcBef>
                <a:spcPts val="0"/>
              </a:spcBef>
              <a:buChar char="●"/>
              <a:defRPr/>
            </a:lvl7pPr>
            <a:lvl8pPr lvl="7">
              <a:spcBef>
                <a:spcPts val="0"/>
              </a:spcBef>
              <a:buChar char="○"/>
              <a:defRPr/>
            </a:lvl8pPr>
            <a:lvl9pPr lvl="8">
              <a:spcBef>
                <a:spcPts val="0"/>
              </a:spcBef>
              <a:buChar char="■"/>
              <a:defRPr/>
            </a:lvl9pPr>
          </a:lstStyle>
          <a:p>
            <a:endParaRPr/>
          </a:p>
        </p:txBody>
      </p:sp>
      <p:sp>
        <p:nvSpPr>
          <p:cNvPr id="7" name="Shape 7"/>
          <p:cNvSpPr txBox="1">
            <a:spLocks noGrp="1"/>
          </p:cNvSpPr>
          <p:nvPr>
            <p:ph type="ftr" idx="11"/>
          </p:nvPr>
        </p:nvSpPr>
        <p:spPr>
          <a:xfrm>
            <a:off x="0" y="8829675"/>
            <a:ext cx="2971800" cy="465137"/>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defRPr sz="1800" b="0" i="0" u="none" strike="noStrike" cap="none">
                <a:solidFill>
                  <a:srgbClr val="000000"/>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829675"/>
            <a:ext cx="2971800" cy="465137"/>
          </a:xfrm>
          <a:prstGeom prst="rect">
            <a:avLst/>
          </a:prstGeom>
          <a:noFill/>
          <a:ln>
            <a:noFill/>
          </a:ln>
        </p:spPr>
        <p:txBody>
          <a:bodyPr wrap="square"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lang="en-US" sz="12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nsopw.gov/en/Education/FactsStatistics#technology"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beheroes.net/"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Shape 70"/>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med" len="med"/>
            <a:tailEnd type="none" w="med" len="med"/>
          </a:ln>
        </p:spPr>
      </p:sp>
      <p:sp>
        <p:nvSpPr>
          <p:cNvPr id="71" name="Shape 71"/>
          <p:cNvSpPr txBox="1">
            <a:spLocks noGrp="1"/>
          </p:cNvSpPr>
          <p:nvPr>
            <p:ph type="body" idx="1"/>
          </p:nvPr>
        </p:nvSpPr>
        <p:spPr>
          <a:xfrm>
            <a:off x="685800" y="4416425"/>
            <a:ext cx="5486400" cy="4183062"/>
          </a:xfrm>
          <a:prstGeom prst="rect">
            <a:avLst/>
          </a:prstGeom>
          <a:noFill/>
          <a:ln>
            <a:noFill/>
          </a:ln>
        </p:spPr>
        <p:txBody>
          <a:bodyPr wrap="square" lIns="91425" tIns="45700" rIns="91425" bIns="45700" anchor="t" anchorCtr="0">
            <a:noAutofit/>
          </a:bodyPr>
          <a:lstStyle/>
          <a:p>
            <a:pPr lvl="0">
              <a:spcBef>
                <a:spcPts val="0"/>
              </a:spcBef>
              <a:buNone/>
            </a:pPr>
            <a:r>
              <a:rPr lang="en-US" dirty="0"/>
              <a:t>Welcome, is everybody in the right room?</a:t>
            </a:r>
          </a:p>
          <a:p>
            <a:pPr lvl="0">
              <a:spcBef>
                <a:spcPts val="0"/>
              </a:spcBef>
              <a:buNone/>
            </a:pPr>
            <a:endParaRPr lang="en-US" dirty="0"/>
          </a:p>
          <a:p>
            <a:pPr lvl="0">
              <a:spcBef>
                <a:spcPts val="0"/>
              </a:spcBef>
              <a:buNone/>
            </a:pPr>
            <a:r>
              <a:rPr lang="en-US" dirty="0"/>
              <a:t>OK, as it is somewhat topical to Cyber Chip and near enough to essential for your packs (troops especially), in the Den Chief training session this morning for Boy Scouts, </a:t>
            </a:r>
            <a:r>
              <a:rPr lang="en-US" dirty="0" err="1"/>
              <a:t>Dr</a:t>
            </a:r>
            <a:r>
              <a:rPr lang="en-US" dirty="0"/>
              <a:t> Randall Ogata was upfront with the audience about his electronics policy:</a:t>
            </a:r>
          </a:p>
          <a:p>
            <a:pPr lvl="0" rtl="0">
              <a:spcBef>
                <a:spcPts val="0"/>
              </a:spcBef>
              <a:buNone/>
            </a:pPr>
            <a:endParaRPr lang="en-US" dirty="0"/>
          </a:p>
          <a:p>
            <a:r>
              <a:rPr lang="en-AU" sz="1200" b="1" i="0" kern="1200" dirty="0">
                <a:solidFill>
                  <a:schemeClr val="tx1"/>
                </a:solidFill>
                <a:effectLst/>
                <a:latin typeface="+mn-lt"/>
                <a:ea typeface="+mn-ea"/>
                <a:cs typeface="+mn-cs"/>
              </a:rPr>
              <a:t>ELECTRONICS</a:t>
            </a:r>
            <a:endParaRPr lang="en-AU" sz="1200" b="0" i="0" kern="1200" dirty="0">
              <a:solidFill>
                <a:schemeClr val="tx1"/>
              </a:solidFill>
              <a:effectLst/>
              <a:latin typeface="+mn-lt"/>
              <a:ea typeface="+mn-ea"/>
              <a:cs typeface="+mn-cs"/>
            </a:endParaRPr>
          </a:p>
          <a:p>
            <a:pPr>
              <a:buNone/>
            </a:pPr>
            <a:r>
              <a:rPr lang="en-AU" sz="1200" b="0" i="0" kern="1200" dirty="0">
                <a:solidFill>
                  <a:schemeClr val="tx1"/>
                </a:solidFill>
                <a:effectLst/>
                <a:latin typeface="+mn-lt"/>
                <a:ea typeface="+mn-ea"/>
                <a:cs typeface="+mn-cs"/>
              </a:rPr>
              <a:t>    If you bring a Phone...</a:t>
            </a:r>
          </a:p>
          <a:p>
            <a:pPr>
              <a:buNone/>
            </a:pPr>
            <a:r>
              <a:rPr lang="en-AU" sz="1200" b="0" i="0" kern="1200" dirty="0">
                <a:solidFill>
                  <a:schemeClr val="tx1"/>
                </a:solidFill>
                <a:effectLst/>
                <a:latin typeface="+mn-lt"/>
                <a:ea typeface="+mn-ea"/>
                <a:cs typeface="+mn-cs"/>
              </a:rPr>
              <a:t>        You may use it to reference questions or solve problems asked of class</a:t>
            </a:r>
            <a:br>
              <a:rPr lang="en-AU" sz="1200" b="0" i="0" kern="1200" dirty="0">
                <a:solidFill>
                  <a:schemeClr val="tx1"/>
                </a:solidFill>
                <a:effectLst/>
                <a:latin typeface="+mn-lt"/>
                <a:ea typeface="+mn-ea"/>
                <a:cs typeface="+mn-cs"/>
              </a:rPr>
            </a:br>
            <a:endParaRPr lang="en-AU" sz="1200" b="0" i="0" kern="1200" dirty="0">
              <a:solidFill>
                <a:schemeClr val="tx1"/>
              </a:solidFill>
              <a:effectLst/>
              <a:latin typeface="+mn-lt"/>
              <a:ea typeface="+mn-ea"/>
              <a:cs typeface="+mn-cs"/>
            </a:endParaRPr>
          </a:p>
          <a:p>
            <a:pPr>
              <a:buNone/>
            </a:pPr>
            <a:r>
              <a:rPr lang="en-AU" sz="1200" b="0" i="0" kern="1200" dirty="0">
                <a:solidFill>
                  <a:schemeClr val="tx1"/>
                </a:solidFill>
                <a:effectLst/>
                <a:latin typeface="+mn-lt"/>
                <a:ea typeface="+mn-ea"/>
                <a:cs typeface="+mn-cs"/>
              </a:rPr>
              <a:t>        Take pictures of what you are doing &amp; post to Facebook/Instagram or share with others</a:t>
            </a:r>
            <a:br>
              <a:rPr lang="en-AU" sz="1200" b="0" i="0" kern="1200" dirty="0">
                <a:solidFill>
                  <a:schemeClr val="tx1"/>
                </a:solidFill>
                <a:effectLst/>
                <a:latin typeface="+mn-lt"/>
                <a:ea typeface="+mn-ea"/>
                <a:cs typeface="+mn-cs"/>
              </a:rPr>
            </a:br>
            <a:endParaRPr lang="en-AU" sz="1200" b="0" i="0" kern="1200" dirty="0">
              <a:solidFill>
                <a:schemeClr val="tx1"/>
              </a:solidFill>
              <a:effectLst/>
              <a:latin typeface="+mn-lt"/>
              <a:ea typeface="+mn-ea"/>
              <a:cs typeface="+mn-cs"/>
            </a:endParaRPr>
          </a:p>
          <a:p>
            <a:pPr>
              <a:buNone/>
            </a:pPr>
            <a:r>
              <a:rPr lang="en-AU" sz="1200" b="0" i="0" kern="1200" dirty="0">
                <a:solidFill>
                  <a:schemeClr val="tx1"/>
                </a:solidFill>
                <a:effectLst/>
                <a:latin typeface="+mn-lt"/>
                <a:ea typeface="+mn-ea"/>
                <a:cs typeface="+mn-cs"/>
              </a:rPr>
              <a:t>        Call or Text during the BREAKS</a:t>
            </a:r>
          </a:p>
          <a:p>
            <a:pPr>
              <a:buNone/>
            </a:pPr>
            <a:r>
              <a:rPr lang="en-AU" sz="1200" b="0" i="0" kern="1200" dirty="0">
                <a:solidFill>
                  <a:schemeClr val="tx1"/>
                </a:solidFill>
                <a:effectLst/>
                <a:latin typeface="+mn-lt"/>
                <a:ea typeface="+mn-ea"/>
                <a:cs typeface="+mn-cs"/>
              </a:rPr>
              <a:t>            Note that the Breaks may not occur at exactly the same time each hour...</a:t>
            </a:r>
            <a:br>
              <a:rPr lang="en-AU" sz="1200" b="0" i="0" kern="1200" dirty="0">
                <a:solidFill>
                  <a:schemeClr val="tx1"/>
                </a:solidFill>
                <a:effectLst/>
                <a:latin typeface="+mn-lt"/>
                <a:ea typeface="+mn-ea"/>
                <a:cs typeface="+mn-cs"/>
              </a:rPr>
            </a:br>
            <a:endParaRPr lang="en-AU" sz="1200" b="0" i="0" kern="1200" dirty="0">
              <a:solidFill>
                <a:schemeClr val="tx1"/>
              </a:solidFill>
              <a:effectLst/>
              <a:latin typeface="+mn-lt"/>
              <a:ea typeface="+mn-ea"/>
              <a:cs typeface="+mn-cs"/>
            </a:endParaRPr>
          </a:p>
          <a:p>
            <a:pPr>
              <a:buNone/>
            </a:pPr>
            <a:r>
              <a:rPr lang="en-AU" sz="1200" b="0" i="0" kern="1200" dirty="0">
                <a:solidFill>
                  <a:schemeClr val="tx1"/>
                </a:solidFill>
                <a:effectLst/>
                <a:latin typeface="+mn-lt"/>
                <a:ea typeface="+mn-ea"/>
                <a:cs typeface="+mn-cs"/>
              </a:rPr>
              <a:t>    If you use your phone for Games or call/text during Class</a:t>
            </a:r>
          </a:p>
          <a:p>
            <a:pPr>
              <a:buNone/>
            </a:pPr>
            <a:r>
              <a:rPr lang="en-AU" sz="1200" b="0" i="0" kern="1200" dirty="0">
                <a:solidFill>
                  <a:schemeClr val="tx1"/>
                </a:solidFill>
                <a:effectLst/>
                <a:latin typeface="+mn-lt"/>
                <a:ea typeface="+mn-ea"/>
                <a:cs typeface="+mn-cs"/>
              </a:rPr>
              <a:t>        Will ask 1x (and only once) for it to be put away</a:t>
            </a:r>
          </a:p>
          <a:p>
            <a:pPr>
              <a:buNone/>
            </a:pPr>
            <a:r>
              <a:rPr lang="en-AU" sz="1200" b="0" i="0" kern="1200" dirty="0">
                <a:solidFill>
                  <a:schemeClr val="tx1"/>
                </a:solidFill>
                <a:effectLst/>
                <a:latin typeface="+mn-lt"/>
                <a:ea typeface="+mn-ea"/>
                <a:cs typeface="+mn-cs"/>
              </a:rPr>
              <a:t>        Will ask you to turn it over to me for safe keeping - if asked a 2nd time </a:t>
            </a:r>
            <a:br>
              <a:rPr lang="en-AU" sz="1200" b="0" i="0" kern="1200" dirty="0">
                <a:solidFill>
                  <a:schemeClr val="tx1"/>
                </a:solidFill>
                <a:effectLst/>
                <a:latin typeface="+mn-lt"/>
                <a:ea typeface="+mn-ea"/>
                <a:cs typeface="+mn-cs"/>
              </a:rPr>
            </a:br>
            <a:endParaRPr lang="en-AU" sz="1200" b="0" i="0" kern="1200" dirty="0">
              <a:solidFill>
                <a:schemeClr val="tx1"/>
              </a:solidFill>
              <a:effectLst/>
              <a:latin typeface="+mn-lt"/>
              <a:ea typeface="+mn-ea"/>
              <a:cs typeface="+mn-cs"/>
            </a:endParaRPr>
          </a:p>
          <a:p>
            <a:pPr>
              <a:buNone/>
            </a:pPr>
            <a:r>
              <a:rPr lang="en-AU" sz="1200" b="0" i="0" kern="1200" dirty="0">
                <a:solidFill>
                  <a:schemeClr val="tx1"/>
                </a:solidFill>
                <a:effectLst/>
                <a:latin typeface="+mn-lt"/>
                <a:ea typeface="+mn-ea"/>
                <a:cs typeface="+mn-cs"/>
              </a:rPr>
              <a:t>            With Phone or Device returned - at end of class</a:t>
            </a:r>
          </a:p>
          <a:p>
            <a:pPr lvl="0">
              <a:spcBef>
                <a:spcPts val="0"/>
              </a:spcBef>
              <a:buNone/>
            </a:pPr>
            <a:endParaRPr dirty="0"/>
          </a:p>
        </p:txBody>
      </p:sp>
      <p:sp>
        <p:nvSpPr>
          <p:cNvPr id="72" name="Shape 72"/>
          <p:cNvSpPr txBox="1"/>
          <p:nvPr/>
        </p:nvSpPr>
        <p:spPr>
          <a:xfrm>
            <a:off x="3884612" y="8829675"/>
            <a:ext cx="2971800" cy="465137"/>
          </a:xfrm>
          <a:prstGeom prst="rect">
            <a:avLst/>
          </a:prstGeom>
          <a:noFill/>
          <a:ln>
            <a:noFill/>
          </a:ln>
        </p:spPr>
        <p:txBody>
          <a:bodyPr wrap="square"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en-US" sz="1800" b="0" i="0" u="none" strike="noStrike" cap="none">
                <a:solidFill>
                  <a:srgbClr val="000000"/>
                </a:solidFill>
                <a:latin typeface="Arial"/>
                <a:ea typeface="Arial"/>
                <a:cs typeface="Arial"/>
                <a:sym typeface="Arial"/>
              </a:rPr>
              <a:t>1</a:t>
            </a:fld>
            <a:endParaRPr lang="en-US"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r>
              <a:rPr lang="en-US" dirty="0"/>
              <a:t>Any wood badgers here? Bead ceremony?</a:t>
            </a:r>
          </a:p>
          <a:p>
            <a:pPr lvl="0" rtl="0">
              <a:spcBef>
                <a:spcPts val="0"/>
              </a:spcBef>
              <a:buNone/>
            </a:pPr>
            <a:endParaRPr lang="en-US" dirty="0"/>
          </a:p>
          <a:p>
            <a:pPr lvl="0" rtl="0">
              <a:spcBef>
                <a:spcPts val="0"/>
              </a:spcBef>
              <a:buNone/>
            </a:pPr>
            <a:r>
              <a:rPr lang="en-US" dirty="0"/>
              <a:t>Any Jamboree Over the Air / Jamboree Over the Internet (JOTA-JOTI) participants here?</a:t>
            </a:r>
          </a:p>
          <a:p>
            <a:pPr lvl="0" rtl="0">
              <a:spcBef>
                <a:spcPts val="0"/>
              </a:spcBef>
              <a:buNone/>
            </a:pPr>
            <a:endParaRPr lang="en-US" dirty="0"/>
          </a:p>
          <a:p>
            <a:pPr lvl="0" rtl="0">
              <a:spcBef>
                <a:spcPts val="0"/>
              </a:spcBef>
              <a:buNone/>
            </a:pPr>
            <a:r>
              <a:rPr lang="en-US" dirty="0"/>
              <a:t>The slides are wordy and I will often talk to them (that is because I want the slides to hold up on their own for offline consumption) but you can all read so I will gloss over some stuff along the way</a:t>
            </a:r>
          </a:p>
          <a:p>
            <a:pPr lvl="0" rtl="0">
              <a:spcBef>
                <a:spcPts val="0"/>
              </a:spcBef>
              <a:buNone/>
            </a:pPr>
            <a:endParaRPr lang="en-US" dirty="0"/>
          </a:p>
          <a:p>
            <a:pPr lvl="0" rtl="0">
              <a:spcBef>
                <a:spcPts val="0"/>
              </a:spcBef>
              <a:buNone/>
            </a:pPr>
            <a:r>
              <a:rPr lang="en-US" dirty="0"/>
              <a:t>INTERACTION – I want this to largely be a group discussion … not a one-way street …</a:t>
            </a:r>
            <a:endParaRPr dirty="0"/>
          </a:p>
        </p:txBody>
      </p:sp>
      <p:sp>
        <p:nvSpPr>
          <p:cNvPr id="78" name="Shape 78"/>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a:spLocks noGrp="1"/>
          </p:cNvSpPr>
          <p:nvPr>
            <p:ph type="body" idx="1"/>
          </p:nvPr>
        </p:nvSpPr>
        <p:spPr>
          <a:xfrm>
            <a:off x="685800" y="4415790"/>
            <a:ext cx="5486400" cy="4183380"/>
          </a:xfrm>
          <a:prstGeom prst="rect">
            <a:avLst/>
          </a:prstGeom>
        </p:spPr>
        <p:txBody>
          <a:bodyPr wrap="square" lIns="91425" tIns="91425" rIns="91425" bIns="91425" anchor="ctr" anchorCtr="0">
            <a:noAutofit/>
          </a:bodyPr>
          <a:lstStyle/>
          <a:p>
            <a:pPr lvl="0">
              <a:spcBef>
                <a:spcPts val="0"/>
              </a:spcBef>
              <a:buNone/>
            </a:pPr>
            <a:r>
              <a:rPr lang="en-US" dirty="0"/>
              <a:t>For Cyber Chip I am going to cover the WHAT, WHY, HOW and WHO … the WHEN is easy … do it at the start of a meeting when you can maintain focus and attention spans are stronger</a:t>
            </a:r>
          </a:p>
          <a:p>
            <a:pPr lvl="0">
              <a:spcBef>
                <a:spcPts val="0"/>
              </a:spcBef>
              <a:buNone/>
            </a:pPr>
            <a:endParaRPr lang="en-US" dirty="0"/>
          </a:p>
          <a:p>
            <a:pPr lvl="0">
              <a:spcBef>
                <a:spcPts val="0"/>
              </a:spcBef>
              <a:buNone/>
            </a:pPr>
            <a:r>
              <a:rPr lang="en-US" dirty="0"/>
              <a:t>Lets start with the WHAT</a:t>
            </a:r>
          </a:p>
          <a:p>
            <a:pPr lvl="0">
              <a:spcBef>
                <a:spcPts val="0"/>
              </a:spcBef>
              <a:buNone/>
            </a:pPr>
            <a:endParaRPr lang="en-US" dirty="0"/>
          </a:p>
          <a:p>
            <a:pPr lvl="0">
              <a:spcBef>
                <a:spcPts val="0"/>
              </a:spcBef>
              <a:buNone/>
            </a:pPr>
            <a:endParaRPr lang="en-US" dirty="0"/>
          </a:p>
          <a:p>
            <a:pPr lvl="0">
              <a:spcBef>
                <a:spcPts val="0"/>
              </a:spcBef>
              <a:buNone/>
            </a:pPr>
            <a:r>
              <a:rPr lang="en-US" dirty="0"/>
              <a:t>Mention </a:t>
            </a:r>
            <a:r>
              <a:rPr lang="en-US" dirty="0" err="1"/>
              <a:t>jetsons</a:t>
            </a:r>
            <a:r>
              <a:rPr lang="en-US" dirty="0"/>
              <a:t> and Maxwell Smart</a:t>
            </a:r>
            <a:endParaRPr dirty="0"/>
          </a:p>
        </p:txBody>
      </p:sp>
      <p:sp>
        <p:nvSpPr>
          <p:cNvPr id="85" name="Shape 85"/>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r>
              <a:rPr lang="en-US" dirty="0"/>
              <a:t>If its too good to be true then it probably is …</a:t>
            </a:r>
          </a:p>
          <a:p>
            <a:pPr lvl="0" rtl="0">
              <a:spcBef>
                <a:spcPts val="0"/>
              </a:spcBef>
              <a:buNone/>
            </a:pPr>
            <a:endParaRPr lang="en-US" dirty="0"/>
          </a:p>
          <a:p>
            <a:pPr lvl="0" rtl="0">
              <a:spcBef>
                <a:spcPts val="0"/>
              </a:spcBef>
              <a:buNone/>
            </a:pPr>
            <a:r>
              <a:rPr lang="en-US" dirty="0"/>
              <a:t>Phishing, whaling</a:t>
            </a:r>
          </a:p>
          <a:p>
            <a:pPr lvl="0" rtl="0">
              <a:spcBef>
                <a:spcPts val="0"/>
              </a:spcBef>
              <a:buNone/>
            </a:pPr>
            <a:endParaRPr lang="en-US" dirty="0"/>
          </a:p>
          <a:p>
            <a:pPr lvl="0" rtl="0">
              <a:spcBef>
                <a:spcPts val="0"/>
              </a:spcBef>
              <a:buNone/>
            </a:pPr>
            <a:r>
              <a:rPr lang="en-US" dirty="0"/>
              <a:t>Bullying … fortnight … and the 42year old catfish</a:t>
            </a:r>
          </a:p>
          <a:p>
            <a:pPr lvl="0" rtl="0">
              <a:spcBef>
                <a:spcPts val="0"/>
              </a:spcBef>
              <a:buNone/>
            </a:pPr>
            <a:endParaRPr lang="en-US" sz="1200" b="0" i="0" kern="1200" dirty="0">
              <a:solidFill>
                <a:schemeClr val="tx1"/>
              </a:solidFill>
              <a:effectLst/>
              <a:latin typeface="+mn-lt"/>
              <a:ea typeface="+mn-ea"/>
              <a:cs typeface="+mn-cs"/>
            </a:endParaRPr>
          </a:p>
          <a:p>
            <a:pPr lvl="0" rtl="0">
              <a:spcBef>
                <a:spcPts val="0"/>
              </a:spcBef>
              <a:buNone/>
            </a:pPr>
            <a:endParaRPr lang="en-US" sz="1200" b="0" i="0" kern="1200" dirty="0">
              <a:solidFill>
                <a:schemeClr val="tx1"/>
              </a:solidFill>
              <a:effectLst/>
              <a:latin typeface="+mn-lt"/>
              <a:ea typeface="+mn-ea"/>
              <a:cs typeface="+mn-cs"/>
            </a:endParaRPr>
          </a:p>
          <a:p>
            <a:pPr lvl="0" rtl="0">
              <a:spcBef>
                <a:spcPts val="0"/>
              </a:spcBef>
              <a:buNone/>
            </a:pPr>
            <a:r>
              <a:rPr lang="en-US" sz="1200" b="0" i="0" kern="1200" dirty="0">
                <a:solidFill>
                  <a:schemeClr val="tx1"/>
                </a:solidFill>
                <a:effectLst/>
                <a:latin typeface="+mn-lt"/>
                <a:ea typeface="+mn-ea"/>
                <a:cs typeface="+mn-cs"/>
              </a:rPr>
              <a:t>Tell us how you got scammed …</a:t>
            </a:r>
          </a:p>
          <a:p>
            <a:pPr lvl="0" rtl="0">
              <a:spcBef>
                <a:spcPts val="0"/>
              </a:spcBef>
              <a:buNone/>
            </a:pPr>
            <a:endParaRPr lang="en-US" sz="1200" b="0" i="0" kern="1200" dirty="0">
              <a:solidFill>
                <a:schemeClr val="tx1"/>
              </a:solidFill>
              <a:effectLst/>
              <a:latin typeface="+mn-lt"/>
              <a:ea typeface="+mn-ea"/>
              <a:cs typeface="+mn-cs"/>
            </a:endParaRPr>
          </a:p>
          <a:p>
            <a:pPr lvl="0" rtl="0">
              <a:spcBef>
                <a:spcPts val="0"/>
              </a:spcBef>
              <a:buNone/>
            </a:pPr>
            <a:r>
              <a:rPr lang="en-US" sz="1200" b="0" i="0" kern="1200" dirty="0">
                <a:solidFill>
                  <a:schemeClr val="tx1"/>
                </a:solidFill>
                <a:effectLst/>
                <a:latin typeface="+mn-lt"/>
                <a:ea typeface="+mn-ea"/>
                <a:cs typeface="+mn-cs"/>
              </a:rPr>
              <a:t>OK I’ll go first … USA visa waiver program cost $14 https://</a:t>
            </a:r>
            <a:r>
              <a:rPr lang="en-US" sz="1200" b="0" i="0" kern="1200" dirty="0" err="1">
                <a:solidFill>
                  <a:schemeClr val="tx1"/>
                </a:solidFill>
                <a:effectLst/>
                <a:latin typeface="+mn-lt"/>
                <a:ea typeface="+mn-ea"/>
                <a:cs typeface="+mn-cs"/>
              </a:rPr>
              <a:t>esta.cbp.dhs.gov</a:t>
            </a:r>
            <a:r>
              <a:rPr lang="en-US" sz="1200" b="0" i="0" kern="1200" dirty="0">
                <a:solidFill>
                  <a:schemeClr val="tx1"/>
                </a:solidFill>
                <a:effectLst/>
                <a:latin typeface="+mn-lt"/>
                <a:ea typeface="+mn-ea"/>
                <a:cs typeface="+mn-cs"/>
              </a:rPr>
              <a:t>/    … others accidentally paid $88 and they were lucky that the service onforwarded the application and didn’t sell the details</a:t>
            </a:r>
          </a:p>
          <a:p>
            <a:pPr lvl="0" rtl="0">
              <a:spcBef>
                <a:spcPts val="0"/>
              </a:spcBef>
              <a:buNone/>
            </a:pPr>
            <a:endParaRPr lang="en-US" sz="1200" b="0" i="0" kern="1200" dirty="0">
              <a:solidFill>
                <a:schemeClr val="tx1"/>
              </a:solidFill>
              <a:effectLst/>
              <a:latin typeface="+mn-lt"/>
              <a:ea typeface="+mn-ea"/>
              <a:cs typeface="+mn-cs"/>
            </a:endParaRPr>
          </a:p>
          <a:p>
            <a:pPr lvl="0" rtl="0">
              <a:spcBef>
                <a:spcPts val="0"/>
              </a:spcBef>
              <a:buNone/>
            </a:pPr>
            <a:r>
              <a:rPr lang="en-US" sz="1200" b="0" i="0" kern="1200" dirty="0">
                <a:solidFill>
                  <a:schemeClr val="tx1"/>
                </a:solidFill>
                <a:effectLst/>
                <a:latin typeface="+mn-lt"/>
                <a:ea typeface="+mn-ea"/>
                <a:cs typeface="+mn-cs"/>
              </a:rPr>
              <a:t>My 10 year old downloaded a Minecraft mod which was a virus or trojan. Luckily he runs in a non-admin account when using Windows</a:t>
            </a:r>
          </a:p>
        </p:txBody>
      </p:sp>
      <p:sp>
        <p:nvSpPr>
          <p:cNvPr id="92" name="Shape 92"/>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r>
              <a:rPr lang="en-US" dirty="0"/>
              <a:t>Cyber Chip is an extension of youth protection. </a:t>
            </a:r>
          </a:p>
          <a:p>
            <a:pPr lvl="0" rtl="0">
              <a:spcBef>
                <a:spcPts val="0"/>
              </a:spcBef>
              <a:buNone/>
            </a:pPr>
            <a:endParaRPr lang="en-US" dirty="0"/>
          </a:p>
          <a:p>
            <a:pPr lvl="0" rtl="0">
              <a:spcBef>
                <a:spcPts val="0"/>
              </a:spcBef>
              <a:buNone/>
            </a:pPr>
            <a:r>
              <a:rPr lang="en-US" dirty="0"/>
              <a:t>Two-deep communication applies to online </a:t>
            </a:r>
            <a:r>
              <a:rPr lang="en-US" dirty="0" err="1"/>
              <a:t>comms</a:t>
            </a:r>
            <a:r>
              <a:rPr lang="en-US" dirty="0"/>
              <a:t> as well !</a:t>
            </a:r>
            <a:endParaRPr dirty="0"/>
          </a:p>
        </p:txBody>
      </p:sp>
      <p:sp>
        <p:nvSpPr>
          <p:cNvPr id="99" name="Shape 99"/>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r>
              <a:rPr lang="en-US" dirty="0"/>
              <a:t>In the heat of the moment, children (adults even) forget that the Internet can remember everything for all time</a:t>
            </a:r>
            <a:endParaRPr dirty="0"/>
          </a:p>
        </p:txBody>
      </p:sp>
      <p:sp>
        <p:nvSpPr>
          <p:cNvPr id="114" name="Shape 114"/>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marL="0" marR="0" lvl="1" indent="0" algn="l" rtl="0">
              <a:lnSpc>
                <a:spcPct val="100000"/>
              </a:lnSpc>
              <a:spcBef>
                <a:spcPts val="400"/>
              </a:spcBef>
              <a:spcAft>
                <a:spcPts val="0"/>
              </a:spcAft>
              <a:buClr>
                <a:srgbClr val="005AA3"/>
              </a:buClr>
              <a:buSzPct val="25000"/>
              <a:buFont typeface="Helvetica Neue"/>
              <a:buNone/>
            </a:pPr>
            <a:r>
              <a:rPr lang="en-US" dirty="0"/>
              <a:t>Now for the WHY</a:t>
            </a:r>
          </a:p>
          <a:p>
            <a:pPr marL="0" marR="0" lvl="1" indent="0" algn="l" rtl="0">
              <a:lnSpc>
                <a:spcPct val="100000"/>
              </a:lnSpc>
              <a:spcBef>
                <a:spcPts val="400"/>
              </a:spcBef>
              <a:spcAft>
                <a:spcPts val="0"/>
              </a:spcAft>
              <a:buClr>
                <a:srgbClr val="005AA3"/>
              </a:buClr>
              <a:buSzPct val="25000"/>
              <a:buFont typeface="Helvetica Neue"/>
              <a:buNone/>
            </a:pPr>
            <a:endParaRPr lang="en-US" dirty="0"/>
          </a:p>
          <a:p>
            <a:pPr marL="0" marR="0" lvl="1" indent="0" algn="l" rtl="0">
              <a:lnSpc>
                <a:spcPct val="100000"/>
              </a:lnSpc>
              <a:spcBef>
                <a:spcPts val="400"/>
              </a:spcBef>
              <a:spcAft>
                <a:spcPts val="0"/>
              </a:spcAft>
              <a:buClr>
                <a:srgbClr val="005AA3"/>
              </a:buClr>
              <a:buSzPct val="25000"/>
              <a:buFont typeface="Helvetica Neue"/>
              <a:buNone/>
            </a:pPr>
            <a:r>
              <a:rPr lang="en-US" dirty="0"/>
              <a:t>Stats gathered from: National Sex Offender Public Website, Facts and Statistics</a:t>
            </a:r>
          </a:p>
          <a:p>
            <a:pPr marL="0" marR="0" lvl="1" indent="0" algn="l" rtl="0">
              <a:lnSpc>
                <a:spcPct val="100000"/>
              </a:lnSpc>
              <a:spcBef>
                <a:spcPts val="400"/>
              </a:spcBef>
              <a:spcAft>
                <a:spcPts val="0"/>
              </a:spcAft>
              <a:buClr>
                <a:srgbClr val="005AA3"/>
              </a:buClr>
              <a:buSzPct val="25000"/>
              <a:buFont typeface="Helvetica Neue"/>
              <a:buNone/>
            </a:pPr>
            <a:r>
              <a:rPr lang="en-US" dirty="0"/>
              <a:t>	</a:t>
            </a:r>
            <a:r>
              <a:rPr lang="en-US" u="sng" dirty="0">
                <a:solidFill>
                  <a:schemeClr val="hlink"/>
                </a:solidFill>
                <a:hlinkClick r:id="rId3"/>
              </a:rPr>
              <a:t>https://www.nsopw.gov/en/Education/FactsStatistics#technology</a:t>
            </a:r>
          </a:p>
          <a:p>
            <a:pPr lvl="0" rtl="0">
              <a:spcBef>
                <a:spcPts val="0"/>
              </a:spcBef>
              <a:buNone/>
            </a:pPr>
            <a:endParaRPr dirty="0"/>
          </a:p>
        </p:txBody>
      </p:sp>
      <p:sp>
        <p:nvSpPr>
          <p:cNvPr id="121" name="Shape 121"/>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r>
              <a:rPr lang="en-US" dirty="0"/>
              <a:t>UYN (use your </a:t>
            </a:r>
            <a:r>
              <a:rPr lang="en-US" dirty="0" err="1"/>
              <a:t>netsmartz</a:t>
            </a:r>
            <a:r>
              <a:rPr lang="en-US" dirty="0"/>
              <a:t>)</a:t>
            </a:r>
          </a:p>
          <a:p>
            <a:pPr lvl="0" rtl="0">
              <a:spcBef>
                <a:spcPts val="0"/>
              </a:spcBef>
              <a:buNone/>
            </a:pPr>
            <a:r>
              <a:rPr lang="en-US" dirty="0"/>
              <a:t>Sherriff </a:t>
            </a:r>
            <a:r>
              <a:rPr lang="en-US" dirty="0" err="1"/>
              <a:t>Clicky</a:t>
            </a:r>
            <a:r>
              <a:rPr lang="en-US" dirty="0"/>
              <a:t> (click click click)</a:t>
            </a:r>
          </a:p>
          <a:p>
            <a:pPr lvl="0" rtl="0">
              <a:spcBef>
                <a:spcPts val="0"/>
              </a:spcBef>
              <a:buNone/>
            </a:pPr>
            <a:r>
              <a:rPr lang="en-US" dirty="0" err="1"/>
              <a:t>Pottymouth</a:t>
            </a:r>
            <a:r>
              <a:rPr lang="en-US" dirty="0"/>
              <a:t> Pete</a:t>
            </a:r>
          </a:p>
          <a:p>
            <a:pPr lvl="0" rtl="0">
              <a:spcBef>
                <a:spcPts val="0"/>
              </a:spcBef>
              <a:buNone/>
            </a:pPr>
            <a:endParaRPr lang="en-US" dirty="0"/>
          </a:p>
          <a:p>
            <a:pPr lvl="0" rtl="0">
              <a:spcBef>
                <a:spcPts val="0"/>
              </a:spcBef>
              <a:buNone/>
            </a:pPr>
            <a:r>
              <a:rPr lang="en-US" dirty="0"/>
              <a:t>Google </a:t>
            </a:r>
            <a:r>
              <a:rPr lang="en-US" dirty="0" err="1"/>
              <a:t>safesearch</a:t>
            </a:r>
            <a:r>
              <a:rPr lang="en-US" dirty="0"/>
              <a:t> versus </a:t>
            </a:r>
            <a:r>
              <a:rPr lang="en-US" dirty="0" err="1"/>
              <a:t>bing</a:t>
            </a:r>
            <a:endParaRPr lang="en-US" dirty="0"/>
          </a:p>
          <a:p>
            <a:pPr lvl="0" rtl="0">
              <a:spcBef>
                <a:spcPts val="0"/>
              </a:spcBef>
              <a:buNone/>
            </a:pPr>
            <a:r>
              <a:rPr lang="en-US" dirty="0"/>
              <a:t>OpenDNS family protection</a:t>
            </a:r>
          </a:p>
          <a:p>
            <a:pPr lvl="0" rtl="0">
              <a:spcBef>
                <a:spcPts val="0"/>
              </a:spcBef>
              <a:buNone/>
            </a:pPr>
            <a:r>
              <a:rPr lang="en-US" dirty="0"/>
              <a:t>iOS 12 parental controls</a:t>
            </a:r>
          </a:p>
          <a:p>
            <a:pPr lvl="0" rtl="0">
              <a:spcBef>
                <a:spcPts val="0"/>
              </a:spcBef>
              <a:buNone/>
            </a:pPr>
            <a:r>
              <a:rPr lang="en-US" dirty="0"/>
              <a:t>Avoid chat, beware of </a:t>
            </a:r>
            <a:r>
              <a:rPr lang="en-US"/>
              <a:t>ASL information</a:t>
            </a:r>
            <a:endParaRPr lang="en-US" dirty="0"/>
          </a:p>
        </p:txBody>
      </p:sp>
      <p:sp>
        <p:nvSpPr>
          <p:cNvPr id="128" name="Shape 128"/>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Shape 134"/>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r>
              <a:rPr lang="en-US" dirty="0"/>
              <a:t>Group interaction … each person reads one </a:t>
            </a:r>
            <a:endParaRPr dirty="0"/>
          </a:p>
        </p:txBody>
      </p:sp>
      <p:sp>
        <p:nvSpPr>
          <p:cNvPr id="135" name="Shape 135"/>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r>
              <a:rPr lang="en-US" dirty="0"/>
              <a:t>And now for the WHO - The BSA Cyber Chip covers scouts of all ages</a:t>
            </a:r>
          </a:p>
          <a:p>
            <a:pPr lvl="0" rtl="0">
              <a:spcBef>
                <a:spcPts val="0"/>
              </a:spcBef>
              <a:buNone/>
            </a:pPr>
            <a:endParaRPr lang="en-US" dirty="0"/>
          </a:p>
          <a:p>
            <a:pPr lvl="0" rtl="0">
              <a:spcBef>
                <a:spcPts val="0"/>
              </a:spcBef>
              <a:buNone/>
            </a:pPr>
            <a:r>
              <a:rPr lang="en-US" dirty="0"/>
              <a:t>Topics include:</a:t>
            </a:r>
          </a:p>
          <a:p>
            <a:pPr lvl="0" rtl="0">
              <a:spcBef>
                <a:spcPts val="0"/>
              </a:spcBef>
              <a:buNone/>
            </a:pPr>
            <a:endParaRPr lang="en-US" dirty="0"/>
          </a:p>
          <a:p>
            <a:pPr marL="171450" lvl="0" indent="-171450" rtl="0">
              <a:spcBef>
                <a:spcPts val="0"/>
              </a:spcBef>
              <a:buFontTx/>
              <a:buChar char="-"/>
            </a:pPr>
            <a:r>
              <a:rPr lang="en-US" dirty="0"/>
              <a:t>Cyber bullying</a:t>
            </a:r>
          </a:p>
          <a:p>
            <a:pPr marL="171450" lvl="0" indent="-171450" rtl="0">
              <a:spcBef>
                <a:spcPts val="0"/>
              </a:spcBef>
              <a:buFontTx/>
              <a:buChar char="-"/>
            </a:pPr>
            <a:r>
              <a:rPr lang="en-US" dirty="0"/>
              <a:t>Internet etiquette</a:t>
            </a:r>
          </a:p>
          <a:p>
            <a:pPr marL="171450" lvl="0" indent="-171450" rtl="0">
              <a:spcBef>
                <a:spcPts val="0"/>
              </a:spcBef>
              <a:buFontTx/>
              <a:buChar char="-"/>
            </a:pPr>
            <a:r>
              <a:rPr lang="en-US" dirty="0"/>
              <a:t>Gaming</a:t>
            </a:r>
          </a:p>
          <a:p>
            <a:pPr marL="171450" lvl="0" indent="-171450" rtl="0">
              <a:spcBef>
                <a:spcPts val="0"/>
              </a:spcBef>
              <a:buFontTx/>
              <a:buChar char="-"/>
            </a:pPr>
            <a:r>
              <a:rPr lang="en-US" dirty="0"/>
              <a:t>Cell phone usage</a:t>
            </a:r>
          </a:p>
          <a:p>
            <a:pPr marL="171450" lvl="0" indent="-171450" rtl="0">
              <a:spcBef>
                <a:spcPts val="0"/>
              </a:spcBef>
              <a:buFontTx/>
              <a:buChar char="-"/>
            </a:pPr>
            <a:endParaRPr lang="en-US" dirty="0"/>
          </a:p>
          <a:p>
            <a:pPr marL="171450" lvl="0" indent="-171450" rtl="0">
              <a:spcBef>
                <a:spcPts val="0"/>
              </a:spcBef>
              <a:buFontTx/>
              <a:buChar char="-"/>
            </a:pPr>
            <a:r>
              <a:rPr lang="en-US" dirty="0"/>
              <a:t>Note that the content is split up into 3-year blocks? My 10yo is a boy scout but in Grade 5. As a parent I let him watch the Grade 6-8 content and he found it more interesting than the Grade 4-5 content.</a:t>
            </a:r>
          </a:p>
        </p:txBody>
      </p:sp>
      <p:sp>
        <p:nvSpPr>
          <p:cNvPr id="142" name="Shape 142"/>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endParaRPr/>
          </a:p>
        </p:txBody>
      </p:sp>
      <p:sp>
        <p:nvSpPr>
          <p:cNvPr id="149" name="Shape 149"/>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r>
              <a:rPr lang="en-US" dirty="0"/>
              <a:t>Example: somebody online asks for your ASL information (age / sex / location)</a:t>
            </a:r>
            <a:endParaRPr dirty="0"/>
          </a:p>
        </p:txBody>
      </p:sp>
      <p:sp>
        <p:nvSpPr>
          <p:cNvPr id="184" name="Shape 184"/>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endParaRPr dirty="0"/>
          </a:p>
        </p:txBody>
      </p:sp>
      <p:sp>
        <p:nvSpPr>
          <p:cNvPr id="191" name="Shape 191"/>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Shape 197"/>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a:buNone/>
            </a:pPr>
            <a:r>
              <a:rPr lang="en-AU" sz="1200" b="0" i="0" kern="1200" dirty="0">
                <a:solidFill>
                  <a:schemeClr val="tx1"/>
                </a:solidFill>
                <a:effectLst/>
                <a:latin typeface="+mn-lt"/>
                <a:ea typeface="+mn-ea"/>
                <a:cs typeface="+mn-cs"/>
              </a:rPr>
              <a:t>Ideas for Unit Leaders</a:t>
            </a:r>
          </a:p>
          <a:p>
            <a:endParaRPr lang="en-AU" sz="1200" b="0" i="0" kern="1200" dirty="0">
              <a:solidFill>
                <a:schemeClr val="tx1"/>
              </a:solidFill>
              <a:effectLst/>
              <a:latin typeface="+mn-lt"/>
              <a:ea typeface="+mn-ea"/>
              <a:cs typeface="+mn-cs"/>
            </a:endParaRPr>
          </a:p>
          <a:p>
            <a:pPr lvl="2"/>
            <a:r>
              <a:rPr lang="en-AU" sz="1200" b="0" i="0" kern="1200" dirty="0">
                <a:solidFill>
                  <a:schemeClr val="tx1"/>
                </a:solidFill>
                <a:effectLst/>
                <a:latin typeface="+mn-lt"/>
                <a:ea typeface="+mn-ea"/>
                <a:cs typeface="+mn-cs"/>
              </a:rPr>
              <a:t>Tailor the requirements to your own unit rules. Complete the requirements for the Cyber Chip as a unit at a regular meeting, then hand out the cards and patches on the spot.</a:t>
            </a:r>
          </a:p>
          <a:p>
            <a:pPr lvl="2"/>
            <a:endParaRPr lang="en-AU" sz="1200" b="0" i="0" kern="1200" dirty="0">
              <a:solidFill>
                <a:schemeClr val="tx1"/>
              </a:solidFill>
              <a:effectLst/>
              <a:latin typeface="+mn-lt"/>
              <a:ea typeface="+mn-ea"/>
              <a:cs typeface="+mn-cs"/>
            </a:endParaRPr>
          </a:p>
          <a:p>
            <a:pPr lvl="2"/>
            <a:r>
              <a:rPr lang="en-AU" sz="1200" b="0" i="0" kern="1200" dirty="0">
                <a:solidFill>
                  <a:schemeClr val="tx1"/>
                </a:solidFill>
                <a:effectLst/>
                <a:latin typeface="+mn-lt"/>
                <a:ea typeface="+mn-ea"/>
                <a:cs typeface="+mn-cs"/>
              </a:rPr>
              <a:t>Review the resources available on the website, including teaching materials, an implementation guide, and more.</a:t>
            </a:r>
          </a:p>
          <a:p>
            <a:pPr lvl="2"/>
            <a:endParaRPr lang="en-AU" sz="1200" b="0" i="0" kern="1200" dirty="0">
              <a:solidFill>
                <a:schemeClr val="tx1"/>
              </a:solidFill>
              <a:effectLst/>
              <a:latin typeface="+mn-lt"/>
              <a:ea typeface="+mn-ea"/>
              <a:cs typeface="+mn-cs"/>
            </a:endParaRPr>
          </a:p>
          <a:p>
            <a:pPr lvl="2"/>
            <a:r>
              <a:rPr lang="en-AU" sz="1200" b="0" i="0" kern="1200" dirty="0">
                <a:solidFill>
                  <a:schemeClr val="tx1"/>
                </a:solidFill>
                <a:effectLst/>
                <a:latin typeface="+mn-lt"/>
                <a:ea typeface="+mn-ea"/>
                <a:cs typeface="+mn-cs"/>
              </a:rPr>
              <a:t>Create a fun challenge for youth to stump the unit leaders.</a:t>
            </a:r>
          </a:p>
          <a:p>
            <a:pPr lvl="2"/>
            <a:endParaRPr lang="en-AU" sz="1200" b="0" i="0" kern="1200" dirty="0">
              <a:solidFill>
                <a:schemeClr val="tx1"/>
              </a:solidFill>
              <a:effectLst/>
              <a:latin typeface="+mn-lt"/>
              <a:ea typeface="+mn-ea"/>
              <a:cs typeface="+mn-cs"/>
            </a:endParaRPr>
          </a:p>
          <a:p>
            <a:pPr lvl="2"/>
            <a:r>
              <a:rPr lang="en-AU" sz="1200" b="0" i="0" kern="1200" dirty="0">
                <a:solidFill>
                  <a:schemeClr val="tx1"/>
                </a:solidFill>
                <a:effectLst/>
                <a:latin typeface="+mn-lt"/>
                <a:ea typeface="+mn-ea"/>
                <a:cs typeface="+mn-cs"/>
              </a:rPr>
              <a:t>Play a “Jeopardy!”-style game in a meeting to use what’s been learned.</a:t>
            </a:r>
          </a:p>
          <a:p>
            <a:pPr lvl="2"/>
            <a:endParaRPr lang="en-AU" sz="1200" b="0" i="0" kern="1200" dirty="0">
              <a:solidFill>
                <a:schemeClr val="tx1"/>
              </a:solidFill>
              <a:effectLst/>
              <a:latin typeface="+mn-lt"/>
              <a:ea typeface="+mn-ea"/>
              <a:cs typeface="+mn-cs"/>
            </a:endParaRPr>
          </a:p>
          <a:p>
            <a:pPr lvl="2"/>
            <a:r>
              <a:rPr lang="en-AU" sz="1200" b="0" i="0" kern="1200" dirty="0">
                <a:solidFill>
                  <a:schemeClr val="tx1"/>
                </a:solidFill>
                <a:effectLst/>
                <a:latin typeface="+mn-lt"/>
                <a:ea typeface="+mn-ea"/>
                <a:cs typeface="+mn-cs"/>
              </a:rPr>
              <a:t>Use the Cyber Chip as a foundational step in preparation for leadership positions such as Webmaster.</a:t>
            </a:r>
          </a:p>
          <a:p>
            <a:pPr lvl="0" rtl="0">
              <a:spcBef>
                <a:spcPts val="0"/>
              </a:spcBef>
              <a:buNone/>
            </a:pPr>
            <a:endParaRPr lang="en-US" dirty="0"/>
          </a:p>
          <a:p>
            <a:pPr lvl="0" rtl="0">
              <a:spcBef>
                <a:spcPts val="0"/>
              </a:spcBef>
              <a:buNone/>
            </a:pPr>
            <a:r>
              <a:rPr lang="en-AU" dirty="0"/>
              <a:t>Describe what worked for me:</a:t>
            </a:r>
          </a:p>
          <a:p>
            <a:pPr lvl="0" rtl="0">
              <a:spcBef>
                <a:spcPts val="0"/>
              </a:spcBef>
              <a:buNone/>
            </a:pPr>
            <a:r>
              <a:rPr lang="en-AU" dirty="0"/>
              <a:t>- 5min intro discussion for children and parents (set the expectation), watch the “Bad Netiquette Stinks” 7min video, do a “show and tell” group discussion on what was learned … then remind parents a few days later to finish step 3 and watch the 26min video “Router’s Birthday Surprise” interactive adventure </a:t>
            </a:r>
          </a:p>
          <a:p>
            <a:pPr lvl="0" rtl="0">
              <a:spcBef>
                <a:spcPts val="0"/>
              </a:spcBef>
              <a:buNone/>
            </a:pPr>
            <a:endParaRPr lang="en-AU" dirty="0"/>
          </a:p>
          <a:p>
            <a:pPr lvl="0" rtl="0">
              <a:spcBef>
                <a:spcPts val="0"/>
              </a:spcBef>
              <a:buNone/>
            </a:pPr>
            <a:r>
              <a:rPr lang="en-AU" sz="1200" b="0" i="0" kern="1200" dirty="0">
                <a:solidFill>
                  <a:schemeClr val="tx1"/>
                </a:solidFill>
                <a:effectLst/>
                <a:latin typeface="+mn-lt"/>
                <a:ea typeface="+mn-ea"/>
                <a:cs typeface="+mn-cs"/>
              </a:rPr>
              <a:t>1. (PARTLY DONE, we will get the Bears to sign these once 3. is complete) Read, commit to, and sign the Level I Internet Safety Pledge. (BSA Cyber Chip blue card)</a:t>
            </a:r>
            <a:br>
              <a:rPr lang="en-AU" dirty="0"/>
            </a:br>
            <a:r>
              <a:rPr lang="en-AU" sz="1200" b="0" i="0" kern="1200" dirty="0">
                <a:solidFill>
                  <a:schemeClr val="tx1"/>
                </a:solidFill>
                <a:effectLst/>
                <a:latin typeface="+mn-lt"/>
                <a:ea typeface="+mn-ea"/>
                <a:cs typeface="+mn-cs"/>
              </a:rPr>
              <a:t>2. (DONE) Watch the video “Bad Netiquette Stinks .” (</a:t>
            </a:r>
            <a:r>
              <a:rPr lang="en-AU" sz="1200" b="0" i="0" kern="1200" dirty="0" err="1">
                <a:solidFill>
                  <a:schemeClr val="tx1"/>
                </a:solidFill>
                <a:effectLst/>
                <a:latin typeface="+mn-lt"/>
                <a:ea typeface="+mn-ea"/>
                <a:cs typeface="+mn-cs"/>
              </a:rPr>
              <a:t>NetSmartz.org</a:t>
            </a:r>
            <a:r>
              <a:rPr lang="en-AU" sz="1200" b="0" i="0" kern="1200" dirty="0">
                <a:solidFill>
                  <a:schemeClr val="tx1"/>
                </a:solidFill>
                <a:effectLst/>
                <a:latin typeface="+mn-lt"/>
                <a:ea typeface="+mn-ea"/>
                <a:cs typeface="+mn-cs"/>
              </a:rPr>
              <a:t>/scouting )</a:t>
            </a:r>
            <a:br>
              <a:rPr lang="en-AU" dirty="0"/>
            </a:br>
            <a:r>
              <a:rPr lang="en-AU" sz="1200" b="0" i="0" kern="1200" dirty="0">
                <a:solidFill>
                  <a:schemeClr val="tx1"/>
                </a:solidFill>
                <a:effectLst/>
                <a:latin typeface="+mn-lt"/>
                <a:ea typeface="+mn-ea"/>
                <a:cs typeface="+mn-cs"/>
              </a:rPr>
              <a:t>3. (TO BE DONE BY PARENTS) Play the Router’s Birthday Surprise Interactive Adventure, and print the completion certificate to give to your den leader. (</a:t>
            </a:r>
            <a:r>
              <a:rPr lang="en-AU" sz="1200" b="0" i="0" kern="1200" dirty="0" err="1">
                <a:solidFill>
                  <a:schemeClr val="tx1"/>
                </a:solidFill>
                <a:effectLst/>
                <a:latin typeface="+mn-lt"/>
                <a:ea typeface="+mn-ea"/>
                <a:cs typeface="+mn-cs"/>
              </a:rPr>
              <a:t>NetSmartz.org</a:t>
            </a:r>
            <a:r>
              <a:rPr lang="en-AU" sz="1200" b="0" i="0" kern="1200" dirty="0">
                <a:solidFill>
                  <a:schemeClr val="tx1"/>
                </a:solidFill>
                <a:effectLst/>
                <a:latin typeface="+mn-lt"/>
                <a:ea typeface="+mn-ea"/>
                <a:cs typeface="+mn-cs"/>
              </a:rPr>
              <a:t>/scouting )</a:t>
            </a:r>
            <a:br>
              <a:rPr lang="en-AU" dirty="0"/>
            </a:br>
            <a:r>
              <a:rPr lang="en-AU" sz="1200" b="0" i="0" kern="1200" dirty="0">
                <a:solidFill>
                  <a:schemeClr val="tx1"/>
                </a:solidFill>
                <a:effectLst/>
                <a:latin typeface="+mn-lt"/>
                <a:ea typeface="+mn-ea"/>
                <a:cs typeface="+mn-cs"/>
              </a:rPr>
              <a:t>4. (DONE) Show and tell your family, den leader, den, or pack what you have learned.</a:t>
            </a:r>
            <a:br>
              <a:rPr lang="en-AU" dirty="0"/>
            </a:br>
            <a:br>
              <a:rPr lang="en-AU" dirty="0"/>
            </a:br>
            <a:r>
              <a:rPr lang="en-AU" sz="1200" b="0" i="0" kern="1200" dirty="0">
                <a:solidFill>
                  <a:schemeClr val="tx1"/>
                </a:solidFill>
                <a:effectLst/>
                <a:latin typeface="+mn-lt"/>
                <a:ea typeface="+mn-ea"/>
                <a:cs typeface="+mn-cs"/>
              </a:rPr>
              <a:t>Once you have completed item 3 with your child and printed the completion certificate, please bring it in and we will then get the scout to sign the BSA Cyber Chip blue card.</a:t>
            </a:r>
            <a:endParaRPr dirty="0"/>
          </a:p>
        </p:txBody>
      </p:sp>
      <p:sp>
        <p:nvSpPr>
          <p:cNvPr id="198" name="Shape 198"/>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Shape 204"/>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r>
              <a:rPr lang="en-US" dirty="0"/>
              <a:t>Group discussion:</a:t>
            </a:r>
          </a:p>
          <a:p>
            <a:pPr lvl="0" rtl="0">
              <a:spcBef>
                <a:spcPts val="0"/>
              </a:spcBef>
              <a:buNone/>
            </a:pPr>
            <a:endParaRPr lang="en-US" dirty="0"/>
          </a:p>
          <a:p>
            <a:pPr lvl="0" rtl="0">
              <a:spcBef>
                <a:spcPts val="0"/>
              </a:spcBef>
              <a:buNone/>
            </a:pPr>
            <a:r>
              <a:rPr lang="en-US" dirty="0"/>
              <a:t>What has worked for you?</a:t>
            </a:r>
            <a:endParaRPr dirty="0"/>
          </a:p>
        </p:txBody>
      </p:sp>
      <p:sp>
        <p:nvSpPr>
          <p:cNvPr id="205" name="Shape 205"/>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Shape 211"/>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r>
              <a:rPr lang="en-US" dirty="0"/>
              <a:t>Group discussion: have you set a “Appropriate Use of Devices” policy or “electronics policy”?</a:t>
            </a:r>
          </a:p>
          <a:p>
            <a:pPr lvl="0" rtl="0">
              <a:spcBef>
                <a:spcPts val="0"/>
              </a:spcBef>
              <a:buNone/>
            </a:pPr>
            <a:endParaRPr lang="en-US" dirty="0"/>
          </a:p>
          <a:p>
            <a:pPr lvl="0" rtl="0">
              <a:spcBef>
                <a:spcPts val="0"/>
              </a:spcBef>
              <a:buNone/>
            </a:pPr>
            <a:r>
              <a:rPr lang="en-US" dirty="0"/>
              <a:t>For example, in the Den Chief training session this morning for Boy Scouts, </a:t>
            </a:r>
            <a:r>
              <a:rPr lang="en-US" dirty="0" err="1"/>
              <a:t>Dr</a:t>
            </a:r>
            <a:r>
              <a:rPr lang="en-US" dirty="0"/>
              <a:t> Randall Ogata was upfront with the audience:</a:t>
            </a:r>
          </a:p>
          <a:p>
            <a:pPr lvl="0" rtl="0">
              <a:spcBef>
                <a:spcPts val="0"/>
              </a:spcBef>
              <a:buNone/>
            </a:pPr>
            <a:endParaRPr lang="en-US" dirty="0"/>
          </a:p>
          <a:p>
            <a:r>
              <a:rPr lang="en-AU" sz="1200" b="1" i="0" kern="1200" dirty="0">
                <a:solidFill>
                  <a:schemeClr val="tx1"/>
                </a:solidFill>
                <a:effectLst/>
                <a:latin typeface="+mn-lt"/>
                <a:ea typeface="+mn-ea"/>
                <a:cs typeface="+mn-cs"/>
              </a:rPr>
              <a:t>ELECTRONICS</a:t>
            </a:r>
            <a:endParaRPr lang="en-AU" sz="1200" b="0" i="0" kern="1200" dirty="0">
              <a:solidFill>
                <a:schemeClr val="tx1"/>
              </a:solidFill>
              <a:effectLst/>
              <a:latin typeface="+mn-lt"/>
              <a:ea typeface="+mn-ea"/>
              <a:cs typeface="+mn-cs"/>
            </a:endParaRPr>
          </a:p>
          <a:p>
            <a:pPr>
              <a:buNone/>
            </a:pPr>
            <a:r>
              <a:rPr lang="en-AU" sz="1200" b="0" i="0" kern="1200" dirty="0">
                <a:solidFill>
                  <a:schemeClr val="tx1"/>
                </a:solidFill>
                <a:effectLst/>
                <a:latin typeface="+mn-lt"/>
                <a:ea typeface="+mn-ea"/>
                <a:cs typeface="+mn-cs"/>
              </a:rPr>
              <a:t>    If you bring a Phone...</a:t>
            </a:r>
          </a:p>
          <a:p>
            <a:pPr>
              <a:buNone/>
            </a:pPr>
            <a:r>
              <a:rPr lang="en-AU" sz="1200" b="0" i="0" kern="1200" dirty="0">
                <a:solidFill>
                  <a:schemeClr val="tx1"/>
                </a:solidFill>
                <a:effectLst/>
                <a:latin typeface="+mn-lt"/>
                <a:ea typeface="+mn-ea"/>
                <a:cs typeface="+mn-cs"/>
              </a:rPr>
              <a:t>        You may use it to reference questions or solve problems asked of class</a:t>
            </a:r>
            <a:br>
              <a:rPr lang="en-AU" sz="1200" b="0" i="0" kern="1200" dirty="0">
                <a:solidFill>
                  <a:schemeClr val="tx1"/>
                </a:solidFill>
                <a:effectLst/>
                <a:latin typeface="+mn-lt"/>
                <a:ea typeface="+mn-ea"/>
                <a:cs typeface="+mn-cs"/>
              </a:rPr>
            </a:br>
            <a:endParaRPr lang="en-AU" sz="1200" b="0" i="0" kern="1200" dirty="0">
              <a:solidFill>
                <a:schemeClr val="tx1"/>
              </a:solidFill>
              <a:effectLst/>
              <a:latin typeface="+mn-lt"/>
              <a:ea typeface="+mn-ea"/>
              <a:cs typeface="+mn-cs"/>
            </a:endParaRPr>
          </a:p>
          <a:p>
            <a:pPr>
              <a:buNone/>
            </a:pPr>
            <a:r>
              <a:rPr lang="en-AU" sz="1200" b="0" i="0" kern="1200" dirty="0">
                <a:solidFill>
                  <a:schemeClr val="tx1"/>
                </a:solidFill>
                <a:effectLst/>
                <a:latin typeface="+mn-lt"/>
                <a:ea typeface="+mn-ea"/>
                <a:cs typeface="+mn-cs"/>
              </a:rPr>
              <a:t>        Take pictures of what you are doing &amp; post to Facebook/Instagram or share with others</a:t>
            </a:r>
            <a:br>
              <a:rPr lang="en-AU" sz="1200" b="0" i="0" kern="1200" dirty="0">
                <a:solidFill>
                  <a:schemeClr val="tx1"/>
                </a:solidFill>
                <a:effectLst/>
                <a:latin typeface="+mn-lt"/>
                <a:ea typeface="+mn-ea"/>
                <a:cs typeface="+mn-cs"/>
              </a:rPr>
            </a:br>
            <a:endParaRPr lang="en-AU" sz="1200" b="0" i="0" kern="1200" dirty="0">
              <a:solidFill>
                <a:schemeClr val="tx1"/>
              </a:solidFill>
              <a:effectLst/>
              <a:latin typeface="+mn-lt"/>
              <a:ea typeface="+mn-ea"/>
              <a:cs typeface="+mn-cs"/>
            </a:endParaRPr>
          </a:p>
          <a:p>
            <a:pPr>
              <a:buNone/>
            </a:pPr>
            <a:r>
              <a:rPr lang="en-AU" sz="1200" b="0" i="0" kern="1200" dirty="0">
                <a:solidFill>
                  <a:schemeClr val="tx1"/>
                </a:solidFill>
                <a:effectLst/>
                <a:latin typeface="+mn-lt"/>
                <a:ea typeface="+mn-ea"/>
                <a:cs typeface="+mn-cs"/>
              </a:rPr>
              <a:t>        Call or Text during the BREAKS</a:t>
            </a:r>
          </a:p>
          <a:p>
            <a:pPr>
              <a:buNone/>
            </a:pPr>
            <a:r>
              <a:rPr lang="en-AU" sz="1200" b="0" i="0" kern="1200" dirty="0">
                <a:solidFill>
                  <a:schemeClr val="tx1"/>
                </a:solidFill>
                <a:effectLst/>
                <a:latin typeface="+mn-lt"/>
                <a:ea typeface="+mn-ea"/>
                <a:cs typeface="+mn-cs"/>
              </a:rPr>
              <a:t>            Note that the Breaks may not occur at exactly the same time each hour...</a:t>
            </a:r>
            <a:br>
              <a:rPr lang="en-AU" sz="1200" b="0" i="0" kern="1200" dirty="0">
                <a:solidFill>
                  <a:schemeClr val="tx1"/>
                </a:solidFill>
                <a:effectLst/>
                <a:latin typeface="+mn-lt"/>
                <a:ea typeface="+mn-ea"/>
                <a:cs typeface="+mn-cs"/>
              </a:rPr>
            </a:br>
            <a:endParaRPr lang="en-AU" sz="1200" b="0" i="0" kern="1200" dirty="0">
              <a:solidFill>
                <a:schemeClr val="tx1"/>
              </a:solidFill>
              <a:effectLst/>
              <a:latin typeface="+mn-lt"/>
              <a:ea typeface="+mn-ea"/>
              <a:cs typeface="+mn-cs"/>
            </a:endParaRPr>
          </a:p>
          <a:p>
            <a:pPr>
              <a:buNone/>
            </a:pPr>
            <a:r>
              <a:rPr lang="en-AU" sz="1200" b="0" i="0" kern="1200" dirty="0">
                <a:solidFill>
                  <a:schemeClr val="tx1"/>
                </a:solidFill>
                <a:effectLst/>
                <a:latin typeface="+mn-lt"/>
                <a:ea typeface="+mn-ea"/>
                <a:cs typeface="+mn-cs"/>
              </a:rPr>
              <a:t>    If you use your phone for Games or call/text during Class</a:t>
            </a:r>
          </a:p>
          <a:p>
            <a:pPr>
              <a:buNone/>
            </a:pPr>
            <a:r>
              <a:rPr lang="en-AU" sz="1200" b="0" i="0" kern="1200" dirty="0">
                <a:solidFill>
                  <a:schemeClr val="tx1"/>
                </a:solidFill>
                <a:effectLst/>
                <a:latin typeface="+mn-lt"/>
                <a:ea typeface="+mn-ea"/>
                <a:cs typeface="+mn-cs"/>
              </a:rPr>
              <a:t>        Will ask 1x (and only once) for it to be put away</a:t>
            </a:r>
          </a:p>
          <a:p>
            <a:pPr>
              <a:buNone/>
            </a:pPr>
            <a:r>
              <a:rPr lang="en-AU" sz="1200" b="0" i="0" kern="1200" dirty="0">
                <a:solidFill>
                  <a:schemeClr val="tx1"/>
                </a:solidFill>
                <a:effectLst/>
                <a:latin typeface="+mn-lt"/>
                <a:ea typeface="+mn-ea"/>
                <a:cs typeface="+mn-cs"/>
              </a:rPr>
              <a:t>        Will ask you to turn it over to me for safe keeping - if asked a 2nd time </a:t>
            </a:r>
            <a:br>
              <a:rPr lang="en-AU" sz="1200" b="0" i="0" kern="1200" dirty="0">
                <a:solidFill>
                  <a:schemeClr val="tx1"/>
                </a:solidFill>
                <a:effectLst/>
                <a:latin typeface="+mn-lt"/>
                <a:ea typeface="+mn-ea"/>
                <a:cs typeface="+mn-cs"/>
              </a:rPr>
            </a:br>
            <a:endParaRPr lang="en-AU" sz="1200" b="0" i="0" kern="1200" dirty="0">
              <a:solidFill>
                <a:schemeClr val="tx1"/>
              </a:solidFill>
              <a:effectLst/>
              <a:latin typeface="+mn-lt"/>
              <a:ea typeface="+mn-ea"/>
              <a:cs typeface="+mn-cs"/>
            </a:endParaRPr>
          </a:p>
          <a:p>
            <a:pPr>
              <a:buNone/>
            </a:pPr>
            <a:r>
              <a:rPr lang="en-AU" sz="1200" b="0" i="0" kern="1200" dirty="0">
                <a:solidFill>
                  <a:schemeClr val="tx1"/>
                </a:solidFill>
                <a:effectLst/>
                <a:latin typeface="+mn-lt"/>
                <a:ea typeface="+mn-ea"/>
                <a:cs typeface="+mn-cs"/>
              </a:rPr>
              <a:t>            With Phone or Device returned - at end of class</a:t>
            </a:r>
          </a:p>
          <a:p>
            <a:pPr lvl="0" rtl="0">
              <a:spcBef>
                <a:spcPts val="0"/>
              </a:spcBef>
              <a:buNone/>
            </a:pPr>
            <a:endParaRPr lang="en-US" dirty="0"/>
          </a:p>
        </p:txBody>
      </p:sp>
      <p:sp>
        <p:nvSpPr>
          <p:cNvPr id="212" name="Shape 212"/>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endParaRPr dirty="0"/>
          </a:p>
        </p:txBody>
      </p:sp>
      <p:sp>
        <p:nvSpPr>
          <p:cNvPr id="163" name="Shape 163"/>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endParaRPr/>
          </a:p>
        </p:txBody>
      </p:sp>
      <p:sp>
        <p:nvSpPr>
          <p:cNvPr id="177" name="Shape 177"/>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endParaRPr/>
          </a:p>
        </p:txBody>
      </p:sp>
      <p:sp>
        <p:nvSpPr>
          <p:cNvPr id="170" name="Shape 170"/>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endParaRPr lang="en-AU" dirty="0"/>
          </a:p>
          <a:p>
            <a:pPr lvl="0" rtl="0">
              <a:spcBef>
                <a:spcPts val="0"/>
              </a:spcBef>
              <a:buNone/>
            </a:pPr>
            <a:endParaRPr dirty="0"/>
          </a:p>
        </p:txBody>
      </p:sp>
      <p:sp>
        <p:nvSpPr>
          <p:cNvPr id="170" name="Shape 170"/>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06583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r>
              <a:rPr lang="en-US" dirty="0"/>
              <a:t>Cyber Chip is an extension of youth protection. </a:t>
            </a:r>
          </a:p>
          <a:p>
            <a:pPr lvl="0" rtl="0">
              <a:spcBef>
                <a:spcPts val="0"/>
              </a:spcBef>
              <a:buNone/>
            </a:pPr>
            <a:endParaRPr lang="en-US" dirty="0"/>
          </a:p>
          <a:p>
            <a:pPr lvl="0" rtl="0">
              <a:spcBef>
                <a:spcPts val="0"/>
              </a:spcBef>
              <a:buNone/>
            </a:pPr>
            <a:r>
              <a:rPr lang="en-US" dirty="0"/>
              <a:t>Remember, Two-deep communication applies to online </a:t>
            </a:r>
            <a:r>
              <a:rPr lang="en-US" dirty="0" err="1"/>
              <a:t>comms</a:t>
            </a:r>
            <a:r>
              <a:rPr lang="en-US" dirty="0"/>
              <a:t> as well ! A merit badge councilor friend lives 2 hours away and is working with my son for his welding merit badge. For the verbal discussion of requirements he ensured that the mobile was on speakerphone at our end so that I could listen in.</a:t>
            </a:r>
          </a:p>
        </p:txBody>
      </p:sp>
      <p:sp>
        <p:nvSpPr>
          <p:cNvPr id="233" name="Shape 233"/>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dirty="0">
                <a:solidFill>
                  <a:schemeClr val="tx1"/>
                </a:solidFill>
                <a:effectLst/>
                <a:latin typeface="+mn-lt"/>
                <a:ea typeface="+mn-ea"/>
                <a:cs typeface="+mn-cs"/>
              </a:rPr>
              <a:t>Practical ways to stay safer online:</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dirty="0">
                <a:solidFill>
                  <a:schemeClr val="tx1"/>
                </a:solidFill>
                <a:effectLst/>
                <a:latin typeface="+mn-lt"/>
                <a:ea typeface="+mn-ea"/>
                <a:cs typeface="+mn-cs"/>
              </a:rPr>
              <a:t>- Google </a:t>
            </a:r>
            <a:r>
              <a:rPr lang="en-AU" sz="1200" b="0" i="0" kern="1200" dirty="0" err="1">
                <a:solidFill>
                  <a:schemeClr val="tx1"/>
                </a:solidFill>
                <a:effectLst/>
                <a:latin typeface="+mn-lt"/>
                <a:ea typeface="+mn-ea"/>
                <a:cs typeface="+mn-cs"/>
              </a:rPr>
              <a:t>SafeSearch</a:t>
            </a:r>
            <a:endParaRPr lang="en-AU"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AU" sz="1200" b="0" i="0" kern="1200" dirty="0">
                <a:solidFill>
                  <a:schemeClr val="tx1"/>
                </a:solidFill>
                <a:effectLst/>
                <a:latin typeface="+mn-lt"/>
                <a:ea typeface="+mn-ea"/>
                <a:cs typeface="+mn-cs"/>
              </a:rPr>
              <a:t>“OpenDNS </a:t>
            </a:r>
            <a:r>
              <a:rPr lang="en-AU" sz="1200" b="0" i="0" kern="1200" dirty="0" err="1">
                <a:solidFill>
                  <a:schemeClr val="tx1"/>
                </a:solidFill>
                <a:effectLst/>
                <a:latin typeface="+mn-lt"/>
                <a:ea typeface="+mn-ea"/>
                <a:cs typeface="+mn-cs"/>
              </a:rPr>
              <a:t>FamilyShield</a:t>
            </a:r>
            <a:r>
              <a:rPr lang="en-AU" sz="1200" b="0" i="0" kern="1200" dirty="0">
                <a:solidFill>
                  <a:schemeClr val="tx1"/>
                </a:solidFill>
                <a:effectLst/>
                <a:latin typeface="+mn-lt"/>
                <a:ea typeface="+mn-ea"/>
                <a:cs typeface="+mn-cs"/>
              </a:rPr>
              <a:t>” for DNS lookups and does URL / website categorization to block domains that are categorized in our system as: Tasteless, Proxy/Anonymizer, Sexuality and Pornography.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AU" sz="1200" b="0" i="0" kern="1200" dirty="0">
                <a:solidFill>
                  <a:schemeClr val="tx1"/>
                </a:solidFill>
                <a:effectLst/>
                <a:latin typeface="+mn-lt"/>
                <a:ea typeface="+mn-ea"/>
                <a:cs typeface="+mn-cs"/>
              </a:rPr>
              <a:t>Parental controls for Microsoft Family, iOS 12, </a:t>
            </a:r>
            <a:endParaRPr lang="en-AU" dirty="0"/>
          </a:p>
        </p:txBody>
      </p:sp>
      <p:sp>
        <p:nvSpPr>
          <p:cNvPr id="240" name="Shape 240"/>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7" name="Shape 247"/>
          <p:cNvSpPr txBox="1">
            <a:spLocks noGrp="1"/>
          </p:cNvSpPr>
          <p:nvPr>
            <p:ph type="body" idx="1"/>
          </p:nvPr>
        </p:nvSpPr>
        <p:spPr>
          <a:xfrm>
            <a:off x="685800" y="4416425"/>
            <a:ext cx="5486400" cy="4183200"/>
          </a:xfrm>
          <a:prstGeom prst="rect">
            <a:avLst/>
          </a:prstGeom>
        </p:spPr>
        <p:txBody>
          <a:bodyPr wrap="square" lIns="91425" tIns="91425" rIns="91425" bIns="91425" anchor="ctr" anchorCtr="0">
            <a:noAutofit/>
          </a:bodyPr>
          <a:lstStyle/>
          <a:p>
            <a:pPr lvl="0">
              <a:spcBef>
                <a:spcPts val="0"/>
              </a:spcBef>
              <a:buNone/>
            </a:pPr>
            <a:endParaRPr/>
          </a:p>
        </p:txBody>
      </p:sp>
      <p:sp>
        <p:nvSpPr>
          <p:cNvPr id="248" name="Shape 248"/>
          <p:cNvSpPr txBox="1">
            <a:spLocks noGrp="1"/>
          </p:cNvSpPr>
          <p:nvPr>
            <p:ph type="sldNum" idx="12"/>
          </p:nvPr>
        </p:nvSpPr>
        <p:spPr>
          <a:xfrm>
            <a:off x="3884612" y="8829675"/>
            <a:ext cx="2971800" cy="465000"/>
          </a:xfrm>
          <a:prstGeom prst="rect">
            <a:avLst/>
          </a:prstGeom>
        </p:spPr>
        <p:txBody>
          <a:bodyPr wrap="square"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Shape 252"/>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r>
              <a:rPr lang="en-US" dirty="0"/>
              <a:t>… and if pushed:</a:t>
            </a:r>
          </a:p>
          <a:p>
            <a:pPr lvl="0" rtl="0">
              <a:spcBef>
                <a:spcPts val="0"/>
              </a:spcBef>
              <a:buNone/>
            </a:pPr>
            <a:endParaRPr lang="en-US" dirty="0"/>
          </a:p>
          <a:p>
            <a:pPr marL="0" lvl="1" indent="0" rtl="0">
              <a:spcBef>
                <a:spcPts val="0"/>
              </a:spcBef>
              <a:buClr>
                <a:srgbClr val="005AA3"/>
              </a:buClr>
              <a:buSzPct val="25000"/>
              <a:buFont typeface="Helvetica Neue"/>
              <a:buNone/>
            </a:pPr>
            <a:r>
              <a:rPr lang="en-US" dirty="0"/>
              <a:t>Jo Langford / Be Heroes</a:t>
            </a:r>
          </a:p>
          <a:p>
            <a:pPr marL="0" lvl="1" indent="0" rtl="0">
              <a:spcBef>
                <a:spcPts val="0"/>
              </a:spcBef>
              <a:buClr>
                <a:srgbClr val="005AA3"/>
              </a:buClr>
              <a:buSzPct val="25000"/>
              <a:buFont typeface="Helvetica Neue"/>
              <a:buNone/>
            </a:pPr>
            <a:r>
              <a:rPr lang="en-US" dirty="0"/>
              <a:t>	</a:t>
            </a:r>
            <a:r>
              <a:rPr lang="en-US" u="sng" dirty="0">
                <a:solidFill>
                  <a:schemeClr val="hlink"/>
                </a:solidFill>
                <a:hlinkClick r:id="rId3"/>
              </a:rPr>
              <a:t>http://www.beheroes.net/</a:t>
            </a:r>
          </a:p>
          <a:p>
            <a:pPr lvl="0" rtl="0">
              <a:spcBef>
                <a:spcPts val="0"/>
              </a:spcBef>
              <a:buNone/>
            </a:pPr>
            <a:endParaRPr dirty="0"/>
          </a:p>
        </p:txBody>
      </p:sp>
      <p:sp>
        <p:nvSpPr>
          <p:cNvPr id="253" name="Shape 253"/>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txBox="1">
            <a:spLocks noGrp="1"/>
          </p:cNvSpPr>
          <p:nvPr>
            <p:ph type="body" idx="1"/>
          </p:nvPr>
        </p:nvSpPr>
        <p:spPr>
          <a:xfrm>
            <a:off x="685800" y="4415790"/>
            <a:ext cx="5486400" cy="4183500"/>
          </a:xfrm>
          <a:prstGeom prst="rect">
            <a:avLst/>
          </a:prstGeom>
        </p:spPr>
        <p:txBody>
          <a:bodyPr wrap="square" lIns="91425" tIns="91425" rIns="91425" bIns="91425" anchor="ctr" anchorCtr="0">
            <a:noAutofit/>
          </a:bodyPr>
          <a:lstStyle/>
          <a:p>
            <a:pPr lvl="0" rtl="0">
              <a:spcBef>
                <a:spcPts val="0"/>
              </a:spcBef>
              <a:buNone/>
            </a:pPr>
            <a:endParaRPr/>
          </a:p>
        </p:txBody>
      </p:sp>
      <p:sp>
        <p:nvSpPr>
          <p:cNvPr id="260" name="Shape 260"/>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7"/>
        <p:cNvGrpSpPr/>
        <p:nvPr/>
      </p:nvGrpSpPr>
      <p:grpSpPr>
        <a:xfrm>
          <a:off x="0" y="0"/>
          <a:ext cx="0" cy="0"/>
          <a:chOff x="0" y="0"/>
          <a:chExt cx="0" cy="0"/>
        </a:xfrm>
      </p:grpSpPr>
      <p:sp>
        <p:nvSpPr>
          <p:cNvPr id="18" name="Shape 18"/>
          <p:cNvSpPr txBox="1">
            <a:spLocks noGrp="1"/>
          </p:cNvSpPr>
          <p:nvPr>
            <p:ph type="ctrTitle"/>
          </p:nvPr>
        </p:nvSpPr>
        <p:spPr>
          <a:xfrm>
            <a:off x="685800" y="1663700"/>
            <a:ext cx="7772400" cy="1470025"/>
          </a:xfrm>
          <a:prstGeom prst="rect">
            <a:avLst/>
          </a:prstGeom>
          <a:noFill/>
          <a:ln>
            <a:noFill/>
          </a:ln>
        </p:spPr>
        <p:txBody>
          <a:bodyPr wrap="square" lIns="91425" tIns="91425" rIns="91425" bIns="91425" anchor="ctr" anchorCtr="0"/>
          <a:lstStyle>
            <a:lvl1pPr marL="0" marR="0" lvl="0" indent="0" algn="ctr" rtl="0">
              <a:spcBef>
                <a:spcPts val="0"/>
              </a:spcBef>
              <a:spcAft>
                <a:spcPts val="0"/>
              </a:spcAft>
              <a:defRPr sz="4400"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defRPr sz="4400" b="0" i="0" u="none" strike="noStrike" cap="none">
                <a:solidFill>
                  <a:schemeClr val="dk1"/>
                </a:solidFill>
                <a:latin typeface="Calibri"/>
                <a:ea typeface="Calibri"/>
                <a:cs typeface="Calibri"/>
                <a:sym typeface="Calibri"/>
              </a:defRPr>
            </a:lvl9pPr>
          </a:lstStyle>
          <a:p>
            <a:endParaRPr/>
          </a:p>
        </p:txBody>
      </p:sp>
      <p:sp>
        <p:nvSpPr>
          <p:cNvPr id="19" name="Shape 19"/>
          <p:cNvSpPr txBox="1">
            <a:spLocks noGrp="1"/>
          </p:cNvSpPr>
          <p:nvPr>
            <p:ph type="subTitle" idx="1"/>
          </p:nvPr>
        </p:nvSpPr>
        <p:spPr>
          <a:xfrm>
            <a:off x="1371600" y="3419475"/>
            <a:ext cx="6400800" cy="1752600"/>
          </a:xfrm>
          <a:prstGeom prst="rect">
            <a:avLst/>
          </a:prstGeom>
          <a:noFill/>
          <a:ln>
            <a:noFill/>
          </a:ln>
        </p:spPr>
        <p:txBody>
          <a:bodyPr wrap="square" lIns="91425" tIns="91425" rIns="91425" bIns="91425" anchor="t" anchorCtr="0"/>
          <a:lstStyle>
            <a:lvl1pPr marL="0" marR="0" lvl="0" indent="0" algn="ctr" rtl="0">
              <a:spcBef>
                <a:spcPts val="640"/>
              </a:spcBef>
              <a:spcAft>
                <a:spcPts val="0"/>
              </a:spcAft>
              <a:buClr>
                <a:srgbClr val="888888"/>
              </a:buClr>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20"/>
        <p:cNvGrpSpPr/>
        <p:nvPr/>
      </p:nvGrpSpPr>
      <p:grpSpPr>
        <a:xfrm>
          <a:off x="0" y="0"/>
          <a:ext cx="0" cy="0"/>
          <a:chOff x="0" y="0"/>
          <a:chExt cx="0" cy="0"/>
        </a:xfrm>
      </p:grpSpPr>
      <p:sp>
        <p:nvSpPr>
          <p:cNvPr id="21" name="Shape 21"/>
          <p:cNvSpPr txBox="1">
            <a:spLocks noGrp="1"/>
          </p:cNvSpPr>
          <p:nvPr>
            <p:ph type="title"/>
          </p:nvPr>
        </p:nvSpPr>
        <p:spPr>
          <a:xfrm rot="5400000">
            <a:off x="5219701" y="1943100"/>
            <a:ext cx="4876799" cy="2057400"/>
          </a:xfrm>
          <a:prstGeom prst="rect">
            <a:avLst/>
          </a:prstGeom>
          <a:noFill/>
          <a:ln>
            <a:noFill/>
          </a:ln>
        </p:spPr>
        <p:txBody>
          <a:bodyPr wrap="square" lIns="91425" tIns="91425" rIns="91425" bIns="91425" anchor="ctr" anchorCtr="0"/>
          <a:lstStyle>
            <a:lvl1pPr lvl="0" algn="ctr" rtl="0">
              <a:spcBef>
                <a:spcPts val="0"/>
              </a:spcBef>
              <a:spcAft>
                <a:spcPts val="0"/>
              </a:spcAft>
              <a:defRPr sz="4400">
                <a:solidFill>
                  <a:schemeClr val="dk1"/>
                </a:solidFill>
                <a:latin typeface="Calibri"/>
                <a:ea typeface="Calibri"/>
                <a:cs typeface="Calibri"/>
                <a:sym typeface="Calibri"/>
              </a:defRPr>
            </a:lvl1pPr>
            <a:lvl2pPr lvl="1" algn="ctr" rtl="0">
              <a:spcBef>
                <a:spcPts val="0"/>
              </a:spcBef>
              <a:spcAft>
                <a:spcPts val="0"/>
              </a:spcAft>
              <a:defRPr sz="4400">
                <a:solidFill>
                  <a:schemeClr val="dk1"/>
                </a:solidFill>
                <a:latin typeface="Calibri"/>
                <a:ea typeface="Calibri"/>
                <a:cs typeface="Calibri"/>
                <a:sym typeface="Calibri"/>
              </a:defRPr>
            </a:lvl2pPr>
            <a:lvl3pPr lvl="2" algn="ctr" rtl="0">
              <a:spcBef>
                <a:spcPts val="0"/>
              </a:spcBef>
              <a:spcAft>
                <a:spcPts val="0"/>
              </a:spcAft>
              <a:defRPr sz="4400">
                <a:solidFill>
                  <a:schemeClr val="dk1"/>
                </a:solidFill>
                <a:latin typeface="Calibri"/>
                <a:ea typeface="Calibri"/>
                <a:cs typeface="Calibri"/>
                <a:sym typeface="Calibri"/>
              </a:defRPr>
            </a:lvl3pPr>
            <a:lvl4pPr lvl="3" algn="ctr" rtl="0">
              <a:spcBef>
                <a:spcPts val="0"/>
              </a:spcBef>
              <a:spcAft>
                <a:spcPts val="0"/>
              </a:spcAft>
              <a:defRPr sz="4400">
                <a:solidFill>
                  <a:schemeClr val="dk1"/>
                </a:solidFill>
                <a:latin typeface="Calibri"/>
                <a:ea typeface="Calibri"/>
                <a:cs typeface="Calibri"/>
                <a:sym typeface="Calibri"/>
              </a:defRPr>
            </a:lvl4pPr>
            <a:lvl5pPr lvl="4" algn="ctr" rtl="0">
              <a:spcBef>
                <a:spcPts val="0"/>
              </a:spcBef>
              <a:spcAft>
                <a:spcPts val="0"/>
              </a:spcAft>
              <a:defRPr sz="4400">
                <a:solidFill>
                  <a:schemeClr val="dk1"/>
                </a:solidFill>
                <a:latin typeface="Calibri"/>
                <a:ea typeface="Calibri"/>
                <a:cs typeface="Calibri"/>
                <a:sym typeface="Calibri"/>
              </a:defRPr>
            </a:lvl5pPr>
            <a:lvl6pPr marL="457200" lvl="5" algn="ctr" rtl="0">
              <a:spcBef>
                <a:spcPts val="0"/>
              </a:spcBef>
              <a:spcAft>
                <a:spcPts val="0"/>
              </a:spcAft>
              <a:defRPr sz="4400">
                <a:solidFill>
                  <a:schemeClr val="dk1"/>
                </a:solidFill>
                <a:latin typeface="Calibri"/>
                <a:ea typeface="Calibri"/>
                <a:cs typeface="Calibri"/>
                <a:sym typeface="Calibri"/>
              </a:defRPr>
            </a:lvl6pPr>
            <a:lvl7pPr marL="914400" lvl="6" algn="ctr" rtl="0">
              <a:spcBef>
                <a:spcPts val="0"/>
              </a:spcBef>
              <a:spcAft>
                <a:spcPts val="0"/>
              </a:spcAft>
              <a:defRPr sz="4400">
                <a:solidFill>
                  <a:schemeClr val="dk1"/>
                </a:solidFill>
                <a:latin typeface="Calibri"/>
                <a:ea typeface="Calibri"/>
                <a:cs typeface="Calibri"/>
                <a:sym typeface="Calibri"/>
              </a:defRPr>
            </a:lvl7pPr>
            <a:lvl8pPr marL="1371600" lvl="7" algn="ctr" rtl="0">
              <a:spcBef>
                <a:spcPts val="0"/>
              </a:spcBef>
              <a:spcAft>
                <a:spcPts val="0"/>
              </a:spcAft>
              <a:defRPr sz="4400">
                <a:solidFill>
                  <a:schemeClr val="dk1"/>
                </a:solidFill>
                <a:latin typeface="Calibri"/>
                <a:ea typeface="Calibri"/>
                <a:cs typeface="Calibri"/>
                <a:sym typeface="Calibri"/>
              </a:defRPr>
            </a:lvl8pPr>
            <a:lvl9pPr marL="1828800" lvl="8"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22" name="Shape 22"/>
          <p:cNvSpPr txBox="1">
            <a:spLocks noGrp="1"/>
          </p:cNvSpPr>
          <p:nvPr>
            <p:ph type="body" idx="1"/>
          </p:nvPr>
        </p:nvSpPr>
        <p:spPr>
          <a:xfrm rot="5400000">
            <a:off x="1028701" y="-38099"/>
            <a:ext cx="4876799" cy="6019800"/>
          </a:xfrm>
          <a:prstGeom prst="rect">
            <a:avLst/>
          </a:prstGeom>
          <a:noFill/>
          <a:ln>
            <a:noFill/>
          </a:ln>
        </p:spPr>
        <p:txBody>
          <a:bodyPr wrap="square" lIns="91425" tIns="91425" rIns="91425" bIns="91425" anchor="t" anchorCtr="0"/>
          <a:lstStyle>
            <a:lvl1pPr marL="342900" lvl="0" indent="-139700" algn="l" rtl="0">
              <a:spcBef>
                <a:spcPts val="640"/>
              </a:spcBef>
              <a:spcAft>
                <a:spcPts val="0"/>
              </a:spcAft>
              <a:buClr>
                <a:schemeClr val="dk1"/>
              </a:buClr>
              <a:buFont typeface="Arial"/>
              <a:buChar char="•"/>
              <a:defRPr sz="3200">
                <a:solidFill>
                  <a:schemeClr val="dk1"/>
                </a:solidFill>
                <a:latin typeface="Calibri"/>
                <a:ea typeface="Calibri"/>
                <a:cs typeface="Calibri"/>
                <a:sym typeface="Calibri"/>
              </a:defRPr>
            </a:lvl1pPr>
            <a:lvl2pPr marL="742950" lvl="1" indent="-107950" algn="l" rtl="0">
              <a:spcBef>
                <a:spcPts val="560"/>
              </a:spcBef>
              <a:spcAft>
                <a:spcPts val="0"/>
              </a:spcAft>
              <a:buClr>
                <a:schemeClr val="dk1"/>
              </a:buClr>
              <a:buFont typeface="Arial"/>
              <a:buChar char="–"/>
              <a:defRPr sz="2800">
                <a:solidFill>
                  <a:schemeClr val="dk1"/>
                </a:solidFill>
                <a:latin typeface="Calibri"/>
                <a:ea typeface="Calibri"/>
                <a:cs typeface="Calibri"/>
                <a:sym typeface="Calibri"/>
              </a:defRPr>
            </a:lvl2pPr>
            <a:lvl3pPr marL="1143000" lvl="2" indent="-76200" algn="l" rtl="0">
              <a:spcBef>
                <a:spcPts val="480"/>
              </a:spcBef>
              <a:spcAft>
                <a:spcPts val="0"/>
              </a:spcAft>
              <a:buClr>
                <a:schemeClr val="dk1"/>
              </a:buClr>
              <a:buFont typeface="Arial"/>
              <a:buChar char="•"/>
              <a:defRPr sz="2400">
                <a:solidFill>
                  <a:schemeClr val="dk1"/>
                </a:solidFill>
                <a:latin typeface="Calibri"/>
                <a:ea typeface="Calibri"/>
                <a:cs typeface="Calibri"/>
                <a:sym typeface="Calibri"/>
              </a:defRPr>
            </a:lvl3pPr>
            <a:lvl4pPr marL="1600200" lvl="3" indent="-101600" algn="l" rtl="0">
              <a:spcBef>
                <a:spcPts val="400"/>
              </a:spcBef>
              <a:spcAft>
                <a:spcPts val="0"/>
              </a:spcAft>
              <a:buClr>
                <a:schemeClr val="dk1"/>
              </a:buClr>
              <a:buFont typeface="Arial"/>
              <a:buChar char="–"/>
              <a:defRPr sz="2000">
                <a:solidFill>
                  <a:schemeClr val="dk1"/>
                </a:solidFill>
                <a:latin typeface="Calibri"/>
                <a:ea typeface="Calibri"/>
                <a:cs typeface="Calibri"/>
                <a:sym typeface="Calibri"/>
              </a:defRPr>
            </a:lvl4pPr>
            <a:lvl5pPr marL="2057400" lvl="4" indent="-101600" algn="l" rtl="0">
              <a:spcBef>
                <a:spcPts val="400"/>
              </a:spcBef>
              <a:spcAft>
                <a:spcPts val="0"/>
              </a:spcAft>
              <a:buClr>
                <a:schemeClr val="dk1"/>
              </a:buClr>
              <a:buFont typeface="Arial"/>
              <a:buChar char="»"/>
              <a:defRPr sz="2000">
                <a:solidFill>
                  <a:schemeClr val="dk1"/>
                </a:solidFill>
                <a:latin typeface="Calibri"/>
                <a:ea typeface="Calibri"/>
                <a:cs typeface="Calibri"/>
                <a:sym typeface="Calibri"/>
              </a:defRPr>
            </a:lvl5pPr>
            <a:lvl6pPr marL="2514600" lvl="5" indent="-101600" algn="l" rtl="0">
              <a:spcBef>
                <a:spcPts val="400"/>
              </a:spcBef>
              <a:buClr>
                <a:schemeClr val="dk1"/>
              </a:buClr>
              <a:buFont typeface="Arial"/>
              <a:buChar char="•"/>
              <a:defRPr sz="2000">
                <a:solidFill>
                  <a:schemeClr val="dk1"/>
                </a:solidFill>
                <a:latin typeface="Calibri"/>
                <a:ea typeface="Calibri"/>
                <a:cs typeface="Calibri"/>
                <a:sym typeface="Calibri"/>
              </a:defRPr>
            </a:lvl6pPr>
            <a:lvl7pPr marL="2971800" lvl="6" indent="-101600" algn="l" rtl="0">
              <a:spcBef>
                <a:spcPts val="400"/>
              </a:spcBef>
              <a:buClr>
                <a:schemeClr val="dk1"/>
              </a:buClr>
              <a:buFont typeface="Arial"/>
              <a:buChar char="•"/>
              <a:defRPr sz="2000">
                <a:solidFill>
                  <a:schemeClr val="dk1"/>
                </a:solidFill>
                <a:latin typeface="Calibri"/>
                <a:ea typeface="Calibri"/>
                <a:cs typeface="Calibri"/>
                <a:sym typeface="Calibri"/>
              </a:defRPr>
            </a:lvl7pPr>
            <a:lvl8pPr marL="3429000" lvl="7" indent="-101600" algn="l" rtl="0">
              <a:spcBef>
                <a:spcPts val="400"/>
              </a:spcBef>
              <a:buClr>
                <a:schemeClr val="dk1"/>
              </a:buClr>
              <a:buFont typeface="Arial"/>
              <a:buChar char="•"/>
              <a:defRPr sz="2000">
                <a:solidFill>
                  <a:schemeClr val="dk1"/>
                </a:solidFill>
                <a:latin typeface="Calibri"/>
                <a:ea typeface="Calibri"/>
                <a:cs typeface="Calibri"/>
                <a:sym typeface="Calibri"/>
              </a:defRPr>
            </a:lvl8pPr>
            <a:lvl9pPr marL="3886200" lvl="8" indent="-101600" algn="l" rtl="0">
              <a:spcBef>
                <a:spcPts val="400"/>
              </a:spcBef>
              <a:buClr>
                <a:schemeClr val="dk1"/>
              </a:buClr>
              <a:buFont typeface="Arial"/>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457200" y="533400"/>
            <a:ext cx="8229600" cy="914400"/>
          </a:xfrm>
          <a:prstGeom prst="rect">
            <a:avLst/>
          </a:prstGeom>
          <a:noFill/>
          <a:ln>
            <a:noFill/>
          </a:ln>
        </p:spPr>
        <p:txBody>
          <a:bodyPr wrap="square" lIns="91425" tIns="91425" rIns="91425" bIns="91425" anchor="ctr" anchorCtr="0"/>
          <a:lstStyle>
            <a:lvl1pPr lvl="0" algn="ctr" rtl="0">
              <a:spcBef>
                <a:spcPts val="0"/>
              </a:spcBef>
              <a:spcAft>
                <a:spcPts val="0"/>
              </a:spcAft>
              <a:defRPr sz="4400">
                <a:solidFill>
                  <a:schemeClr val="dk1"/>
                </a:solidFill>
                <a:latin typeface="Calibri"/>
                <a:ea typeface="Calibri"/>
                <a:cs typeface="Calibri"/>
                <a:sym typeface="Calibri"/>
              </a:defRPr>
            </a:lvl1pPr>
            <a:lvl2pPr lvl="1" algn="ctr" rtl="0">
              <a:spcBef>
                <a:spcPts val="0"/>
              </a:spcBef>
              <a:spcAft>
                <a:spcPts val="0"/>
              </a:spcAft>
              <a:defRPr sz="4400">
                <a:solidFill>
                  <a:schemeClr val="dk1"/>
                </a:solidFill>
                <a:latin typeface="Calibri"/>
                <a:ea typeface="Calibri"/>
                <a:cs typeface="Calibri"/>
                <a:sym typeface="Calibri"/>
              </a:defRPr>
            </a:lvl2pPr>
            <a:lvl3pPr lvl="2" algn="ctr" rtl="0">
              <a:spcBef>
                <a:spcPts val="0"/>
              </a:spcBef>
              <a:spcAft>
                <a:spcPts val="0"/>
              </a:spcAft>
              <a:defRPr sz="4400">
                <a:solidFill>
                  <a:schemeClr val="dk1"/>
                </a:solidFill>
                <a:latin typeface="Calibri"/>
                <a:ea typeface="Calibri"/>
                <a:cs typeface="Calibri"/>
                <a:sym typeface="Calibri"/>
              </a:defRPr>
            </a:lvl3pPr>
            <a:lvl4pPr lvl="3" algn="ctr" rtl="0">
              <a:spcBef>
                <a:spcPts val="0"/>
              </a:spcBef>
              <a:spcAft>
                <a:spcPts val="0"/>
              </a:spcAft>
              <a:defRPr sz="4400">
                <a:solidFill>
                  <a:schemeClr val="dk1"/>
                </a:solidFill>
                <a:latin typeface="Calibri"/>
                <a:ea typeface="Calibri"/>
                <a:cs typeface="Calibri"/>
                <a:sym typeface="Calibri"/>
              </a:defRPr>
            </a:lvl4pPr>
            <a:lvl5pPr lvl="4" algn="ctr" rtl="0">
              <a:spcBef>
                <a:spcPts val="0"/>
              </a:spcBef>
              <a:spcAft>
                <a:spcPts val="0"/>
              </a:spcAft>
              <a:defRPr sz="4400">
                <a:solidFill>
                  <a:schemeClr val="dk1"/>
                </a:solidFill>
                <a:latin typeface="Calibri"/>
                <a:ea typeface="Calibri"/>
                <a:cs typeface="Calibri"/>
                <a:sym typeface="Calibri"/>
              </a:defRPr>
            </a:lvl5pPr>
            <a:lvl6pPr marL="457200" lvl="5" algn="ctr" rtl="0">
              <a:spcBef>
                <a:spcPts val="0"/>
              </a:spcBef>
              <a:spcAft>
                <a:spcPts val="0"/>
              </a:spcAft>
              <a:defRPr sz="4400">
                <a:solidFill>
                  <a:schemeClr val="dk1"/>
                </a:solidFill>
                <a:latin typeface="Calibri"/>
                <a:ea typeface="Calibri"/>
                <a:cs typeface="Calibri"/>
                <a:sym typeface="Calibri"/>
              </a:defRPr>
            </a:lvl6pPr>
            <a:lvl7pPr marL="914400" lvl="6" algn="ctr" rtl="0">
              <a:spcBef>
                <a:spcPts val="0"/>
              </a:spcBef>
              <a:spcAft>
                <a:spcPts val="0"/>
              </a:spcAft>
              <a:defRPr sz="4400">
                <a:solidFill>
                  <a:schemeClr val="dk1"/>
                </a:solidFill>
                <a:latin typeface="Calibri"/>
                <a:ea typeface="Calibri"/>
                <a:cs typeface="Calibri"/>
                <a:sym typeface="Calibri"/>
              </a:defRPr>
            </a:lvl7pPr>
            <a:lvl8pPr marL="1371600" lvl="7" algn="ctr" rtl="0">
              <a:spcBef>
                <a:spcPts val="0"/>
              </a:spcBef>
              <a:spcAft>
                <a:spcPts val="0"/>
              </a:spcAft>
              <a:defRPr sz="4400">
                <a:solidFill>
                  <a:schemeClr val="dk1"/>
                </a:solidFill>
                <a:latin typeface="Calibri"/>
                <a:ea typeface="Calibri"/>
                <a:cs typeface="Calibri"/>
                <a:sym typeface="Calibri"/>
              </a:defRPr>
            </a:lvl8pPr>
            <a:lvl9pPr marL="1828800" lvl="8"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25" name="Shape 25"/>
          <p:cNvSpPr txBox="1">
            <a:spLocks noGrp="1"/>
          </p:cNvSpPr>
          <p:nvPr>
            <p:ph type="body" idx="1"/>
          </p:nvPr>
        </p:nvSpPr>
        <p:spPr>
          <a:xfrm rot="5400000">
            <a:off x="2667000" y="-609600"/>
            <a:ext cx="3809999" cy="8229600"/>
          </a:xfrm>
          <a:prstGeom prst="rect">
            <a:avLst/>
          </a:prstGeom>
          <a:noFill/>
          <a:ln>
            <a:noFill/>
          </a:ln>
        </p:spPr>
        <p:txBody>
          <a:bodyPr wrap="square" lIns="91425" tIns="91425" rIns="91425" bIns="91425" anchor="t" anchorCtr="0"/>
          <a:lstStyle>
            <a:lvl1pPr marL="342900" lvl="0" indent="-139700" algn="l" rtl="0">
              <a:spcBef>
                <a:spcPts val="640"/>
              </a:spcBef>
              <a:spcAft>
                <a:spcPts val="0"/>
              </a:spcAft>
              <a:buClr>
                <a:schemeClr val="dk1"/>
              </a:buClr>
              <a:buFont typeface="Arial"/>
              <a:buChar char="•"/>
              <a:defRPr sz="3200">
                <a:solidFill>
                  <a:schemeClr val="dk1"/>
                </a:solidFill>
                <a:latin typeface="Calibri"/>
                <a:ea typeface="Calibri"/>
                <a:cs typeface="Calibri"/>
                <a:sym typeface="Calibri"/>
              </a:defRPr>
            </a:lvl1pPr>
            <a:lvl2pPr marL="742950" lvl="1" indent="-107950" algn="l" rtl="0">
              <a:spcBef>
                <a:spcPts val="560"/>
              </a:spcBef>
              <a:spcAft>
                <a:spcPts val="0"/>
              </a:spcAft>
              <a:buClr>
                <a:schemeClr val="dk1"/>
              </a:buClr>
              <a:buFont typeface="Arial"/>
              <a:buChar char="–"/>
              <a:defRPr sz="2800">
                <a:solidFill>
                  <a:schemeClr val="dk1"/>
                </a:solidFill>
                <a:latin typeface="Calibri"/>
                <a:ea typeface="Calibri"/>
                <a:cs typeface="Calibri"/>
                <a:sym typeface="Calibri"/>
              </a:defRPr>
            </a:lvl2pPr>
            <a:lvl3pPr marL="1143000" lvl="2" indent="-76200" algn="l" rtl="0">
              <a:spcBef>
                <a:spcPts val="480"/>
              </a:spcBef>
              <a:spcAft>
                <a:spcPts val="0"/>
              </a:spcAft>
              <a:buClr>
                <a:schemeClr val="dk1"/>
              </a:buClr>
              <a:buFont typeface="Arial"/>
              <a:buChar char="•"/>
              <a:defRPr sz="2400">
                <a:solidFill>
                  <a:schemeClr val="dk1"/>
                </a:solidFill>
                <a:latin typeface="Calibri"/>
                <a:ea typeface="Calibri"/>
                <a:cs typeface="Calibri"/>
                <a:sym typeface="Calibri"/>
              </a:defRPr>
            </a:lvl3pPr>
            <a:lvl4pPr marL="1600200" lvl="3" indent="-101600" algn="l" rtl="0">
              <a:spcBef>
                <a:spcPts val="400"/>
              </a:spcBef>
              <a:spcAft>
                <a:spcPts val="0"/>
              </a:spcAft>
              <a:buClr>
                <a:schemeClr val="dk1"/>
              </a:buClr>
              <a:buFont typeface="Arial"/>
              <a:buChar char="–"/>
              <a:defRPr sz="2000">
                <a:solidFill>
                  <a:schemeClr val="dk1"/>
                </a:solidFill>
                <a:latin typeface="Calibri"/>
                <a:ea typeface="Calibri"/>
                <a:cs typeface="Calibri"/>
                <a:sym typeface="Calibri"/>
              </a:defRPr>
            </a:lvl4pPr>
            <a:lvl5pPr marL="2057400" lvl="4" indent="-101600" algn="l" rtl="0">
              <a:spcBef>
                <a:spcPts val="400"/>
              </a:spcBef>
              <a:spcAft>
                <a:spcPts val="0"/>
              </a:spcAft>
              <a:buClr>
                <a:schemeClr val="dk1"/>
              </a:buClr>
              <a:buFont typeface="Arial"/>
              <a:buChar char="»"/>
              <a:defRPr sz="2000">
                <a:solidFill>
                  <a:schemeClr val="dk1"/>
                </a:solidFill>
                <a:latin typeface="Calibri"/>
                <a:ea typeface="Calibri"/>
                <a:cs typeface="Calibri"/>
                <a:sym typeface="Calibri"/>
              </a:defRPr>
            </a:lvl5pPr>
            <a:lvl6pPr marL="2514600" lvl="5" indent="-101600" algn="l" rtl="0">
              <a:spcBef>
                <a:spcPts val="400"/>
              </a:spcBef>
              <a:buClr>
                <a:schemeClr val="dk1"/>
              </a:buClr>
              <a:buFont typeface="Arial"/>
              <a:buChar char="•"/>
              <a:defRPr sz="2000">
                <a:solidFill>
                  <a:schemeClr val="dk1"/>
                </a:solidFill>
                <a:latin typeface="Calibri"/>
                <a:ea typeface="Calibri"/>
                <a:cs typeface="Calibri"/>
                <a:sym typeface="Calibri"/>
              </a:defRPr>
            </a:lvl6pPr>
            <a:lvl7pPr marL="2971800" lvl="6" indent="-101600" algn="l" rtl="0">
              <a:spcBef>
                <a:spcPts val="400"/>
              </a:spcBef>
              <a:buClr>
                <a:schemeClr val="dk1"/>
              </a:buClr>
              <a:buFont typeface="Arial"/>
              <a:buChar char="•"/>
              <a:defRPr sz="2000">
                <a:solidFill>
                  <a:schemeClr val="dk1"/>
                </a:solidFill>
                <a:latin typeface="Calibri"/>
                <a:ea typeface="Calibri"/>
                <a:cs typeface="Calibri"/>
                <a:sym typeface="Calibri"/>
              </a:defRPr>
            </a:lvl7pPr>
            <a:lvl8pPr marL="3429000" lvl="7" indent="-101600" algn="l" rtl="0">
              <a:spcBef>
                <a:spcPts val="400"/>
              </a:spcBef>
              <a:buClr>
                <a:schemeClr val="dk1"/>
              </a:buClr>
              <a:buFont typeface="Arial"/>
              <a:buChar char="•"/>
              <a:defRPr sz="2000">
                <a:solidFill>
                  <a:schemeClr val="dk1"/>
                </a:solidFill>
                <a:latin typeface="Calibri"/>
                <a:ea typeface="Calibri"/>
                <a:cs typeface="Calibri"/>
                <a:sym typeface="Calibri"/>
              </a:defRPr>
            </a:lvl8pPr>
            <a:lvl9pPr marL="3886200" lvl="8" indent="-101600" algn="l" rtl="0">
              <a:spcBef>
                <a:spcPts val="400"/>
              </a:spcBef>
              <a:buClr>
                <a:schemeClr val="dk1"/>
              </a:buClr>
              <a:buFont typeface="Arial"/>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1792288" y="4581525"/>
            <a:ext cx="5486400" cy="566738"/>
          </a:xfrm>
          <a:prstGeom prst="rect">
            <a:avLst/>
          </a:prstGeom>
          <a:noFill/>
          <a:ln>
            <a:noFill/>
          </a:ln>
        </p:spPr>
        <p:txBody>
          <a:bodyPr wrap="square" lIns="91425" tIns="91425" rIns="91425" bIns="91425" anchor="b" anchorCtr="0"/>
          <a:lstStyle>
            <a:lvl1pPr lvl="0" algn="l" rtl="0">
              <a:spcBef>
                <a:spcPts val="0"/>
              </a:spcBef>
              <a:defRPr sz="2000" b="1"/>
            </a:lvl1pPr>
            <a:lvl2pPr lvl="1" rtl="0">
              <a:spcBef>
                <a:spcPts val="0"/>
              </a:spcBef>
              <a:defRPr sz="4400">
                <a:solidFill>
                  <a:schemeClr val="dk1"/>
                </a:solidFill>
                <a:latin typeface="Calibri"/>
                <a:ea typeface="Calibri"/>
                <a:cs typeface="Calibri"/>
                <a:sym typeface="Calibri"/>
              </a:defRPr>
            </a:lvl2pPr>
            <a:lvl3pPr lvl="2" rtl="0">
              <a:spcBef>
                <a:spcPts val="0"/>
              </a:spcBef>
              <a:defRPr sz="4400">
                <a:solidFill>
                  <a:schemeClr val="dk1"/>
                </a:solidFill>
                <a:latin typeface="Calibri"/>
                <a:ea typeface="Calibri"/>
                <a:cs typeface="Calibri"/>
                <a:sym typeface="Calibri"/>
              </a:defRPr>
            </a:lvl3pPr>
            <a:lvl4pPr lvl="3" rtl="0">
              <a:spcBef>
                <a:spcPts val="0"/>
              </a:spcBef>
              <a:defRPr sz="4400">
                <a:solidFill>
                  <a:schemeClr val="dk1"/>
                </a:solidFill>
                <a:latin typeface="Calibri"/>
                <a:ea typeface="Calibri"/>
                <a:cs typeface="Calibri"/>
                <a:sym typeface="Calibri"/>
              </a:defRPr>
            </a:lvl4pPr>
            <a:lvl5pPr lvl="4" rtl="0">
              <a:spcBef>
                <a:spcPts val="0"/>
              </a:spcBef>
              <a:defRPr sz="4400">
                <a:solidFill>
                  <a:schemeClr val="dk1"/>
                </a:solidFill>
                <a:latin typeface="Calibri"/>
                <a:ea typeface="Calibri"/>
                <a:cs typeface="Calibri"/>
                <a:sym typeface="Calibri"/>
              </a:defRPr>
            </a:lvl5pPr>
            <a:lvl6pPr lvl="5" rtl="0">
              <a:spcBef>
                <a:spcPts val="0"/>
              </a:spcBef>
              <a:defRPr sz="4400">
                <a:solidFill>
                  <a:schemeClr val="dk1"/>
                </a:solidFill>
                <a:latin typeface="Calibri"/>
                <a:ea typeface="Calibri"/>
                <a:cs typeface="Calibri"/>
                <a:sym typeface="Calibri"/>
              </a:defRPr>
            </a:lvl6pPr>
            <a:lvl7pPr lvl="6" rtl="0">
              <a:spcBef>
                <a:spcPts val="0"/>
              </a:spcBef>
              <a:defRPr sz="4400">
                <a:solidFill>
                  <a:schemeClr val="dk1"/>
                </a:solidFill>
                <a:latin typeface="Calibri"/>
                <a:ea typeface="Calibri"/>
                <a:cs typeface="Calibri"/>
                <a:sym typeface="Calibri"/>
              </a:defRPr>
            </a:lvl7pPr>
            <a:lvl8pPr lvl="7" rtl="0">
              <a:spcBef>
                <a:spcPts val="0"/>
              </a:spcBef>
              <a:defRPr sz="4400">
                <a:solidFill>
                  <a:schemeClr val="dk1"/>
                </a:solidFill>
                <a:latin typeface="Calibri"/>
                <a:ea typeface="Calibri"/>
                <a:cs typeface="Calibri"/>
                <a:sym typeface="Calibri"/>
              </a:defRPr>
            </a:lvl8pPr>
            <a:lvl9pPr lvl="8" rtl="0">
              <a:spcBef>
                <a:spcPts val="0"/>
              </a:spcBef>
              <a:defRPr sz="4400">
                <a:solidFill>
                  <a:schemeClr val="dk1"/>
                </a:solidFill>
                <a:latin typeface="Calibri"/>
                <a:ea typeface="Calibri"/>
                <a:cs typeface="Calibri"/>
                <a:sym typeface="Calibri"/>
              </a:defRPr>
            </a:lvl9pPr>
          </a:lstStyle>
          <a:p>
            <a:endParaRPr/>
          </a:p>
        </p:txBody>
      </p:sp>
      <p:sp>
        <p:nvSpPr>
          <p:cNvPr id="28" name="Shape 28"/>
          <p:cNvSpPr>
            <a:spLocks noGrp="1"/>
          </p:cNvSpPr>
          <p:nvPr>
            <p:ph type="pic" idx="2"/>
          </p:nvPr>
        </p:nvSpPr>
        <p:spPr>
          <a:xfrm>
            <a:off x="1792288" y="612775"/>
            <a:ext cx="5486400" cy="3883025"/>
          </a:xfrm>
          <a:prstGeom prst="rect">
            <a:avLst/>
          </a:prstGeom>
          <a:noFill/>
          <a:ln>
            <a:noFill/>
          </a:ln>
        </p:spPr>
        <p:txBody>
          <a:bodyPr wrap="square" lIns="91425" tIns="91425" rIns="91425" bIns="91425" anchor="t" anchorCtr="0"/>
          <a:lstStyle>
            <a:lvl1pPr marL="0" marR="0" lvl="0" indent="0" algn="l" rtl="0">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marL="457200" marR="0" lvl="1" indent="0" algn="l" rtl="0">
              <a:spcBef>
                <a:spcPts val="0"/>
              </a:spcBef>
              <a:buClr>
                <a:schemeClr val="dk1"/>
              </a:buClr>
              <a:buFont typeface="Calibri"/>
              <a:buNone/>
              <a:defRPr sz="2800" b="0" i="0" u="none" strike="noStrike" cap="none">
                <a:solidFill>
                  <a:schemeClr val="dk1"/>
                </a:solidFill>
                <a:latin typeface="Calibri"/>
                <a:ea typeface="Calibri"/>
                <a:cs typeface="Calibri"/>
                <a:sym typeface="Calibri"/>
              </a:defRPr>
            </a:lvl2pPr>
            <a:lvl3pPr marL="914400" marR="0" lvl="2" indent="0" algn="l" rtl="0">
              <a:spcBef>
                <a:spcPts val="0"/>
              </a:spcBef>
              <a:buClr>
                <a:schemeClr val="dk1"/>
              </a:buClr>
              <a:buFont typeface="Calibri"/>
              <a:buNone/>
              <a:defRPr sz="2400" b="0" i="0" u="none" strike="noStrike" cap="none">
                <a:solidFill>
                  <a:schemeClr val="dk1"/>
                </a:solidFill>
                <a:latin typeface="Calibri"/>
                <a:ea typeface="Calibri"/>
                <a:cs typeface="Calibri"/>
                <a:sym typeface="Calibri"/>
              </a:defRPr>
            </a:lvl3pPr>
            <a:lvl4pPr marL="1371600" marR="0" lvl="3" indent="0" algn="l" rtl="0">
              <a:spcBef>
                <a:spcPts val="0"/>
              </a:spcBef>
              <a:buClr>
                <a:schemeClr val="dk1"/>
              </a:buClr>
              <a:buFont typeface="Calibri"/>
              <a:buNone/>
              <a:defRPr sz="2000" b="0" i="0" u="none" strike="noStrike" cap="none">
                <a:solidFill>
                  <a:schemeClr val="dk1"/>
                </a:solidFill>
                <a:latin typeface="Calibri"/>
                <a:ea typeface="Calibri"/>
                <a:cs typeface="Calibri"/>
                <a:sym typeface="Calibri"/>
              </a:defRPr>
            </a:lvl4pPr>
            <a:lvl5pPr marL="1828800" marR="0" lvl="4" indent="0" algn="l" rtl="0">
              <a:spcBef>
                <a:spcPts val="0"/>
              </a:spcBef>
              <a:buClr>
                <a:schemeClr val="dk1"/>
              </a:buClr>
              <a:buFont typeface="Calibri"/>
              <a:buNone/>
              <a:defRPr sz="2000" b="0" i="0" u="none" strike="noStrike" cap="none">
                <a:solidFill>
                  <a:schemeClr val="dk1"/>
                </a:solidFill>
                <a:latin typeface="Calibri"/>
                <a:ea typeface="Calibri"/>
                <a:cs typeface="Calibri"/>
                <a:sym typeface="Calibri"/>
              </a:defRPr>
            </a:lvl5pPr>
            <a:lvl6pPr marL="2286000" marR="0" lvl="5" indent="0" algn="l" rtl="0">
              <a:spcBef>
                <a:spcPts val="0"/>
              </a:spcBef>
              <a:buClr>
                <a:schemeClr val="dk1"/>
              </a:buClr>
              <a:buFont typeface="Calibri"/>
              <a:buNone/>
              <a:defRPr sz="2000" b="0" i="0" u="none" strike="noStrike" cap="none">
                <a:solidFill>
                  <a:schemeClr val="dk1"/>
                </a:solidFill>
                <a:latin typeface="Calibri"/>
                <a:ea typeface="Calibri"/>
                <a:cs typeface="Calibri"/>
                <a:sym typeface="Calibri"/>
              </a:defRPr>
            </a:lvl6pPr>
            <a:lvl7pPr marL="2743200" marR="0" lvl="6" indent="0" algn="l" rtl="0">
              <a:spcBef>
                <a:spcPts val="0"/>
              </a:spcBef>
              <a:buClr>
                <a:schemeClr val="dk1"/>
              </a:buClr>
              <a:buFont typeface="Calibri"/>
              <a:buNone/>
              <a:defRPr sz="2000" b="0" i="0" u="none" strike="noStrike" cap="none">
                <a:solidFill>
                  <a:schemeClr val="dk1"/>
                </a:solidFill>
                <a:latin typeface="Calibri"/>
                <a:ea typeface="Calibri"/>
                <a:cs typeface="Calibri"/>
                <a:sym typeface="Calibri"/>
              </a:defRPr>
            </a:lvl7pPr>
            <a:lvl8pPr marL="3200400" marR="0" lvl="7" indent="0" algn="l" rtl="0">
              <a:spcBef>
                <a:spcPts val="0"/>
              </a:spcBef>
              <a:buClr>
                <a:schemeClr val="dk1"/>
              </a:buClr>
              <a:buFont typeface="Calibri"/>
              <a:buNone/>
              <a:defRPr sz="2000" b="0" i="0" u="none" strike="noStrike" cap="none">
                <a:solidFill>
                  <a:schemeClr val="dk1"/>
                </a:solidFill>
                <a:latin typeface="Calibri"/>
                <a:ea typeface="Calibri"/>
                <a:cs typeface="Calibri"/>
                <a:sym typeface="Calibri"/>
              </a:defRPr>
            </a:lvl8pPr>
            <a:lvl9pPr marL="3657600" marR="0" lvl="8" indent="0" algn="l" rtl="0">
              <a:spcBef>
                <a:spcPts val="0"/>
              </a:spcBef>
              <a:buClr>
                <a:schemeClr val="dk1"/>
              </a:buClr>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1792288" y="5148263"/>
            <a:ext cx="5486400" cy="423862"/>
          </a:xfrm>
          <a:prstGeom prst="rect">
            <a:avLst/>
          </a:prstGeom>
          <a:noFill/>
          <a:ln>
            <a:noFill/>
          </a:ln>
        </p:spPr>
        <p:txBody>
          <a:bodyPr wrap="square" lIns="91425" tIns="91425" rIns="91425" bIns="91425" anchor="t" anchorCtr="0"/>
          <a:lstStyle>
            <a:lvl1pPr marL="0" lvl="0" indent="0" rtl="0">
              <a:spcBef>
                <a:spcPts val="0"/>
              </a:spcBef>
              <a:buFont typeface="Calibri"/>
              <a:buNone/>
              <a:defRPr sz="1400"/>
            </a:lvl1pPr>
            <a:lvl2pPr marL="457200" lvl="1" indent="0" rtl="0">
              <a:spcBef>
                <a:spcPts val="0"/>
              </a:spcBef>
              <a:buFont typeface="Calibri"/>
              <a:buNone/>
              <a:defRPr sz="1200"/>
            </a:lvl2pPr>
            <a:lvl3pPr marL="914400" lvl="2" indent="0" rtl="0">
              <a:spcBef>
                <a:spcPts val="0"/>
              </a:spcBef>
              <a:buFont typeface="Calibri"/>
              <a:buNone/>
              <a:defRPr sz="1000"/>
            </a:lvl3pPr>
            <a:lvl4pPr marL="1371600" lvl="3" indent="0" rtl="0">
              <a:spcBef>
                <a:spcPts val="0"/>
              </a:spcBef>
              <a:buFont typeface="Calibri"/>
              <a:buNone/>
              <a:defRPr sz="900"/>
            </a:lvl4pPr>
            <a:lvl5pPr marL="1828800" lvl="4" indent="0" rtl="0">
              <a:spcBef>
                <a:spcPts val="0"/>
              </a:spcBef>
              <a:buFont typeface="Calibri"/>
              <a:buNone/>
              <a:defRPr sz="900"/>
            </a:lvl5pPr>
            <a:lvl6pPr marL="2286000" lvl="5" indent="0" rtl="0">
              <a:spcBef>
                <a:spcPts val="0"/>
              </a:spcBef>
              <a:buFont typeface="Calibri"/>
              <a:buNone/>
              <a:defRPr sz="900"/>
            </a:lvl6pPr>
            <a:lvl7pPr marL="2743200" lvl="6" indent="0" rtl="0">
              <a:spcBef>
                <a:spcPts val="0"/>
              </a:spcBef>
              <a:buFont typeface="Calibri"/>
              <a:buNone/>
              <a:defRPr sz="900"/>
            </a:lvl7pPr>
            <a:lvl8pPr marL="3200400" lvl="7" indent="0" rtl="0">
              <a:spcBef>
                <a:spcPts val="0"/>
              </a:spcBef>
              <a:buFont typeface="Calibri"/>
              <a:buNone/>
              <a:defRPr sz="900"/>
            </a:lvl8pPr>
            <a:lvl9pPr marL="3657600" lvl="8" indent="0" rtl="0">
              <a:spcBef>
                <a:spcPts val="0"/>
              </a:spcBef>
              <a:buFont typeface="Calibri"/>
              <a:buNone/>
              <a:defRPr sz="9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533400"/>
            <a:ext cx="3008313" cy="901700"/>
          </a:xfrm>
          <a:prstGeom prst="rect">
            <a:avLst/>
          </a:prstGeom>
          <a:noFill/>
          <a:ln>
            <a:noFill/>
          </a:ln>
        </p:spPr>
        <p:txBody>
          <a:bodyPr wrap="square" lIns="91425" tIns="91425" rIns="91425" bIns="91425" anchor="b" anchorCtr="0"/>
          <a:lstStyle>
            <a:lvl1pPr lvl="0" algn="l" rtl="0">
              <a:spcBef>
                <a:spcPts val="0"/>
              </a:spcBef>
              <a:defRPr sz="2000" b="1"/>
            </a:lvl1pPr>
            <a:lvl2pPr lvl="1" rtl="0">
              <a:spcBef>
                <a:spcPts val="0"/>
              </a:spcBef>
              <a:defRPr sz="4400">
                <a:solidFill>
                  <a:schemeClr val="dk1"/>
                </a:solidFill>
                <a:latin typeface="Calibri"/>
                <a:ea typeface="Calibri"/>
                <a:cs typeface="Calibri"/>
                <a:sym typeface="Calibri"/>
              </a:defRPr>
            </a:lvl2pPr>
            <a:lvl3pPr lvl="2" rtl="0">
              <a:spcBef>
                <a:spcPts val="0"/>
              </a:spcBef>
              <a:defRPr sz="4400">
                <a:solidFill>
                  <a:schemeClr val="dk1"/>
                </a:solidFill>
                <a:latin typeface="Calibri"/>
                <a:ea typeface="Calibri"/>
                <a:cs typeface="Calibri"/>
                <a:sym typeface="Calibri"/>
              </a:defRPr>
            </a:lvl3pPr>
            <a:lvl4pPr lvl="3" rtl="0">
              <a:spcBef>
                <a:spcPts val="0"/>
              </a:spcBef>
              <a:defRPr sz="4400">
                <a:solidFill>
                  <a:schemeClr val="dk1"/>
                </a:solidFill>
                <a:latin typeface="Calibri"/>
                <a:ea typeface="Calibri"/>
                <a:cs typeface="Calibri"/>
                <a:sym typeface="Calibri"/>
              </a:defRPr>
            </a:lvl4pPr>
            <a:lvl5pPr lvl="4" rtl="0">
              <a:spcBef>
                <a:spcPts val="0"/>
              </a:spcBef>
              <a:defRPr sz="4400">
                <a:solidFill>
                  <a:schemeClr val="dk1"/>
                </a:solidFill>
                <a:latin typeface="Calibri"/>
                <a:ea typeface="Calibri"/>
                <a:cs typeface="Calibri"/>
                <a:sym typeface="Calibri"/>
              </a:defRPr>
            </a:lvl5pPr>
            <a:lvl6pPr lvl="5" rtl="0">
              <a:spcBef>
                <a:spcPts val="0"/>
              </a:spcBef>
              <a:defRPr sz="4400">
                <a:solidFill>
                  <a:schemeClr val="dk1"/>
                </a:solidFill>
                <a:latin typeface="Calibri"/>
                <a:ea typeface="Calibri"/>
                <a:cs typeface="Calibri"/>
                <a:sym typeface="Calibri"/>
              </a:defRPr>
            </a:lvl6pPr>
            <a:lvl7pPr lvl="6" rtl="0">
              <a:spcBef>
                <a:spcPts val="0"/>
              </a:spcBef>
              <a:defRPr sz="4400">
                <a:solidFill>
                  <a:schemeClr val="dk1"/>
                </a:solidFill>
                <a:latin typeface="Calibri"/>
                <a:ea typeface="Calibri"/>
                <a:cs typeface="Calibri"/>
                <a:sym typeface="Calibri"/>
              </a:defRPr>
            </a:lvl7pPr>
            <a:lvl8pPr lvl="7" rtl="0">
              <a:spcBef>
                <a:spcPts val="0"/>
              </a:spcBef>
              <a:defRPr sz="4400">
                <a:solidFill>
                  <a:schemeClr val="dk1"/>
                </a:solidFill>
                <a:latin typeface="Calibri"/>
                <a:ea typeface="Calibri"/>
                <a:cs typeface="Calibri"/>
                <a:sym typeface="Calibri"/>
              </a:defRPr>
            </a:lvl8pPr>
            <a:lvl9pPr lvl="8" rtl="0">
              <a:spcBef>
                <a:spcPts val="0"/>
              </a:spcBef>
              <a:defRPr sz="4400">
                <a:solidFill>
                  <a:schemeClr val="dk1"/>
                </a:solidFill>
                <a:latin typeface="Calibri"/>
                <a:ea typeface="Calibri"/>
                <a:cs typeface="Calibri"/>
                <a:sym typeface="Calibri"/>
              </a:defRPr>
            </a:lvl9pPr>
          </a:lstStyle>
          <a:p>
            <a:endParaRPr/>
          </a:p>
        </p:txBody>
      </p:sp>
      <p:sp>
        <p:nvSpPr>
          <p:cNvPr id="32" name="Shape 32"/>
          <p:cNvSpPr txBox="1">
            <a:spLocks noGrp="1"/>
          </p:cNvSpPr>
          <p:nvPr>
            <p:ph type="body" idx="1"/>
          </p:nvPr>
        </p:nvSpPr>
        <p:spPr>
          <a:xfrm>
            <a:off x="3575050" y="533399"/>
            <a:ext cx="5111750" cy="4876801"/>
          </a:xfrm>
          <a:prstGeom prst="rect">
            <a:avLst/>
          </a:prstGeom>
          <a:noFill/>
          <a:ln>
            <a:noFill/>
          </a:ln>
        </p:spPr>
        <p:txBody>
          <a:bodyPr wrap="square" lIns="91425" tIns="91425" rIns="91425" bIns="91425" anchor="t" anchorCtr="0"/>
          <a:lstStyle>
            <a:lvl1pPr lvl="0" rtl="0">
              <a:spcBef>
                <a:spcPts val="0"/>
              </a:spcBef>
              <a:defRPr sz="3200"/>
            </a:lvl1pPr>
            <a:lvl2pPr lvl="1" rtl="0">
              <a:spcBef>
                <a:spcPts val="0"/>
              </a:spcBef>
              <a:defRPr sz="2800"/>
            </a:lvl2pPr>
            <a:lvl3pPr lvl="2" rtl="0">
              <a:spcBef>
                <a:spcPts val="0"/>
              </a:spcBef>
              <a:defRPr sz="2400"/>
            </a:lvl3pPr>
            <a:lvl4pPr lvl="3" rtl="0">
              <a:spcBef>
                <a:spcPts val="0"/>
              </a:spcBef>
              <a:defRPr sz="2000"/>
            </a:lvl4pPr>
            <a:lvl5pPr lvl="4" rtl="0">
              <a:spcBef>
                <a:spcPts val="0"/>
              </a:spcBef>
              <a:defRPr sz="2000"/>
            </a:lvl5pPr>
            <a:lvl6pPr lvl="5" rtl="0">
              <a:spcBef>
                <a:spcPts val="0"/>
              </a:spcBef>
              <a:defRPr sz="2000"/>
            </a:lvl6pPr>
            <a:lvl7pPr lvl="6" rtl="0">
              <a:spcBef>
                <a:spcPts val="0"/>
              </a:spcBef>
              <a:defRPr sz="2000"/>
            </a:lvl7pPr>
            <a:lvl8pPr lvl="7" rtl="0">
              <a:spcBef>
                <a:spcPts val="0"/>
              </a:spcBef>
              <a:defRPr sz="2000"/>
            </a:lvl8pPr>
            <a:lvl9pPr lvl="8" rtl="0">
              <a:spcBef>
                <a:spcPts val="0"/>
              </a:spcBef>
              <a:defRPr sz="2000"/>
            </a:lvl9pPr>
          </a:lstStyle>
          <a:p>
            <a:endParaRPr/>
          </a:p>
        </p:txBody>
      </p:sp>
      <p:sp>
        <p:nvSpPr>
          <p:cNvPr id="33" name="Shape 33"/>
          <p:cNvSpPr txBox="1">
            <a:spLocks noGrp="1"/>
          </p:cNvSpPr>
          <p:nvPr>
            <p:ph type="body" idx="2"/>
          </p:nvPr>
        </p:nvSpPr>
        <p:spPr>
          <a:xfrm>
            <a:off x="457200" y="1435101"/>
            <a:ext cx="3008313" cy="3975099"/>
          </a:xfrm>
          <a:prstGeom prst="rect">
            <a:avLst/>
          </a:prstGeom>
          <a:noFill/>
          <a:ln>
            <a:noFill/>
          </a:ln>
        </p:spPr>
        <p:txBody>
          <a:bodyPr wrap="square" lIns="91425" tIns="91425" rIns="91425" bIns="91425" anchor="t" anchorCtr="0"/>
          <a:lstStyle>
            <a:lvl1pPr marL="0" lvl="0" indent="0" rtl="0">
              <a:spcBef>
                <a:spcPts val="0"/>
              </a:spcBef>
              <a:buFont typeface="Calibri"/>
              <a:buNone/>
              <a:defRPr sz="1400"/>
            </a:lvl1pPr>
            <a:lvl2pPr marL="457200" lvl="1" indent="0" rtl="0">
              <a:spcBef>
                <a:spcPts val="0"/>
              </a:spcBef>
              <a:buFont typeface="Calibri"/>
              <a:buNone/>
              <a:defRPr sz="1200"/>
            </a:lvl2pPr>
            <a:lvl3pPr marL="914400" lvl="2" indent="0" rtl="0">
              <a:spcBef>
                <a:spcPts val="0"/>
              </a:spcBef>
              <a:buFont typeface="Calibri"/>
              <a:buNone/>
              <a:defRPr sz="1000"/>
            </a:lvl3pPr>
            <a:lvl4pPr marL="1371600" lvl="3" indent="0" rtl="0">
              <a:spcBef>
                <a:spcPts val="0"/>
              </a:spcBef>
              <a:buFont typeface="Calibri"/>
              <a:buNone/>
              <a:defRPr sz="900"/>
            </a:lvl4pPr>
            <a:lvl5pPr marL="1828800" lvl="4" indent="0" rtl="0">
              <a:spcBef>
                <a:spcPts val="0"/>
              </a:spcBef>
              <a:buFont typeface="Calibri"/>
              <a:buNone/>
              <a:defRPr sz="900"/>
            </a:lvl5pPr>
            <a:lvl6pPr marL="2286000" lvl="5" indent="0" rtl="0">
              <a:spcBef>
                <a:spcPts val="0"/>
              </a:spcBef>
              <a:buFont typeface="Calibri"/>
              <a:buNone/>
              <a:defRPr sz="900"/>
            </a:lvl6pPr>
            <a:lvl7pPr marL="2743200" lvl="6" indent="0" rtl="0">
              <a:spcBef>
                <a:spcPts val="0"/>
              </a:spcBef>
              <a:buFont typeface="Calibri"/>
              <a:buNone/>
              <a:defRPr sz="900"/>
            </a:lvl7pPr>
            <a:lvl8pPr marL="3200400" lvl="7" indent="0" rtl="0">
              <a:spcBef>
                <a:spcPts val="0"/>
              </a:spcBef>
              <a:buFont typeface="Calibri"/>
              <a:buNone/>
              <a:defRPr sz="900"/>
            </a:lvl8pPr>
            <a:lvl9pPr marL="3657600" lvl="8" indent="0" rtl="0">
              <a:spcBef>
                <a:spcPts val="0"/>
              </a:spcBef>
              <a:buFont typeface="Calibri"/>
              <a:buNone/>
              <a:defRPr sz="9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4"/>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457200" y="533400"/>
            <a:ext cx="8229600" cy="914400"/>
          </a:xfrm>
          <a:prstGeom prst="rect">
            <a:avLst/>
          </a:prstGeom>
          <a:noFill/>
          <a:ln>
            <a:noFill/>
          </a:ln>
        </p:spPr>
        <p:txBody>
          <a:bodyPr wrap="square" lIns="91425" tIns="91425" rIns="91425" bIns="91425" anchor="ctr" anchorCtr="0"/>
          <a:lstStyle>
            <a:lvl1pPr lvl="0" algn="ctr" rtl="0">
              <a:spcBef>
                <a:spcPts val="0"/>
              </a:spcBef>
              <a:spcAft>
                <a:spcPts val="0"/>
              </a:spcAft>
              <a:defRPr sz="4400">
                <a:solidFill>
                  <a:schemeClr val="dk1"/>
                </a:solidFill>
                <a:latin typeface="Calibri"/>
                <a:ea typeface="Calibri"/>
                <a:cs typeface="Calibri"/>
                <a:sym typeface="Calibri"/>
              </a:defRPr>
            </a:lvl1pPr>
            <a:lvl2pPr lvl="1" algn="ctr" rtl="0">
              <a:spcBef>
                <a:spcPts val="0"/>
              </a:spcBef>
              <a:spcAft>
                <a:spcPts val="0"/>
              </a:spcAft>
              <a:defRPr sz="4400">
                <a:solidFill>
                  <a:schemeClr val="dk1"/>
                </a:solidFill>
                <a:latin typeface="Calibri"/>
                <a:ea typeface="Calibri"/>
                <a:cs typeface="Calibri"/>
                <a:sym typeface="Calibri"/>
              </a:defRPr>
            </a:lvl2pPr>
            <a:lvl3pPr lvl="2" algn="ctr" rtl="0">
              <a:spcBef>
                <a:spcPts val="0"/>
              </a:spcBef>
              <a:spcAft>
                <a:spcPts val="0"/>
              </a:spcAft>
              <a:defRPr sz="4400">
                <a:solidFill>
                  <a:schemeClr val="dk1"/>
                </a:solidFill>
                <a:latin typeface="Calibri"/>
                <a:ea typeface="Calibri"/>
                <a:cs typeface="Calibri"/>
                <a:sym typeface="Calibri"/>
              </a:defRPr>
            </a:lvl3pPr>
            <a:lvl4pPr lvl="3" algn="ctr" rtl="0">
              <a:spcBef>
                <a:spcPts val="0"/>
              </a:spcBef>
              <a:spcAft>
                <a:spcPts val="0"/>
              </a:spcAft>
              <a:defRPr sz="4400">
                <a:solidFill>
                  <a:schemeClr val="dk1"/>
                </a:solidFill>
                <a:latin typeface="Calibri"/>
                <a:ea typeface="Calibri"/>
                <a:cs typeface="Calibri"/>
                <a:sym typeface="Calibri"/>
              </a:defRPr>
            </a:lvl4pPr>
            <a:lvl5pPr lvl="4" algn="ctr" rtl="0">
              <a:spcBef>
                <a:spcPts val="0"/>
              </a:spcBef>
              <a:spcAft>
                <a:spcPts val="0"/>
              </a:spcAft>
              <a:defRPr sz="4400">
                <a:solidFill>
                  <a:schemeClr val="dk1"/>
                </a:solidFill>
                <a:latin typeface="Calibri"/>
                <a:ea typeface="Calibri"/>
                <a:cs typeface="Calibri"/>
                <a:sym typeface="Calibri"/>
              </a:defRPr>
            </a:lvl5pPr>
            <a:lvl6pPr marL="457200" lvl="5" algn="ctr" rtl="0">
              <a:spcBef>
                <a:spcPts val="0"/>
              </a:spcBef>
              <a:spcAft>
                <a:spcPts val="0"/>
              </a:spcAft>
              <a:defRPr sz="4400">
                <a:solidFill>
                  <a:schemeClr val="dk1"/>
                </a:solidFill>
                <a:latin typeface="Calibri"/>
                <a:ea typeface="Calibri"/>
                <a:cs typeface="Calibri"/>
                <a:sym typeface="Calibri"/>
              </a:defRPr>
            </a:lvl6pPr>
            <a:lvl7pPr marL="914400" lvl="6" algn="ctr" rtl="0">
              <a:spcBef>
                <a:spcPts val="0"/>
              </a:spcBef>
              <a:spcAft>
                <a:spcPts val="0"/>
              </a:spcAft>
              <a:defRPr sz="4400">
                <a:solidFill>
                  <a:schemeClr val="dk1"/>
                </a:solidFill>
                <a:latin typeface="Calibri"/>
                <a:ea typeface="Calibri"/>
                <a:cs typeface="Calibri"/>
                <a:sym typeface="Calibri"/>
              </a:defRPr>
            </a:lvl7pPr>
            <a:lvl8pPr marL="1371600" lvl="7" algn="ctr" rtl="0">
              <a:spcBef>
                <a:spcPts val="0"/>
              </a:spcBef>
              <a:spcAft>
                <a:spcPts val="0"/>
              </a:spcAft>
              <a:defRPr sz="4400">
                <a:solidFill>
                  <a:schemeClr val="dk1"/>
                </a:solidFill>
                <a:latin typeface="Calibri"/>
                <a:ea typeface="Calibri"/>
                <a:cs typeface="Calibri"/>
                <a:sym typeface="Calibri"/>
              </a:defRPr>
            </a:lvl8pPr>
            <a:lvl9pPr marL="1828800" lvl="8" algn="ctr" rtl="0">
              <a:spcBef>
                <a:spcPts val="0"/>
              </a:spcBef>
              <a:spcAft>
                <a:spcPts val="0"/>
              </a:spcAft>
              <a:defRPr sz="44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533400"/>
            <a:ext cx="8229600" cy="914400"/>
          </a:xfrm>
          <a:prstGeom prst="rect">
            <a:avLst/>
          </a:prstGeom>
          <a:noFill/>
          <a:ln>
            <a:noFill/>
          </a:ln>
        </p:spPr>
        <p:txBody>
          <a:bodyPr wrap="square" lIns="91425" tIns="91425" rIns="91425" bIns="91425" anchor="ctr" anchorCtr="0"/>
          <a:lstStyle>
            <a:lvl1pPr lvl="0" rtl="0">
              <a:spcBef>
                <a:spcPts val="0"/>
              </a:spcBef>
              <a:defRPr/>
            </a:lvl1pPr>
            <a:lvl2pPr lvl="1" rtl="0">
              <a:spcBef>
                <a:spcPts val="0"/>
              </a:spcBef>
              <a:defRPr sz="4400">
                <a:solidFill>
                  <a:schemeClr val="dk1"/>
                </a:solidFill>
                <a:latin typeface="Calibri"/>
                <a:ea typeface="Calibri"/>
                <a:cs typeface="Calibri"/>
                <a:sym typeface="Calibri"/>
              </a:defRPr>
            </a:lvl2pPr>
            <a:lvl3pPr lvl="2" rtl="0">
              <a:spcBef>
                <a:spcPts val="0"/>
              </a:spcBef>
              <a:defRPr sz="4400">
                <a:solidFill>
                  <a:schemeClr val="dk1"/>
                </a:solidFill>
                <a:latin typeface="Calibri"/>
                <a:ea typeface="Calibri"/>
                <a:cs typeface="Calibri"/>
                <a:sym typeface="Calibri"/>
              </a:defRPr>
            </a:lvl3pPr>
            <a:lvl4pPr lvl="3" rtl="0">
              <a:spcBef>
                <a:spcPts val="0"/>
              </a:spcBef>
              <a:defRPr sz="4400">
                <a:solidFill>
                  <a:schemeClr val="dk1"/>
                </a:solidFill>
                <a:latin typeface="Calibri"/>
                <a:ea typeface="Calibri"/>
                <a:cs typeface="Calibri"/>
                <a:sym typeface="Calibri"/>
              </a:defRPr>
            </a:lvl4pPr>
            <a:lvl5pPr lvl="4" rtl="0">
              <a:spcBef>
                <a:spcPts val="0"/>
              </a:spcBef>
              <a:defRPr sz="4400">
                <a:solidFill>
                  <a:schemeClr val="dk1"/>
                </a:solidFill>
                <a:latin typeface="Calibri"/>
                <a:ea typeface="Calibri"/>
                <a:cs typeface="Calibri"/>
                <a:sym typeface="Calibri"/>
              </a:defRPr>
            </a:lvl5pPr>
            <a:lvl6pPr lvl="5" rtl="0">
              <a:spcBef>
                <a:spcPts val="0"/>
              </a:spcBef>
              <a:defRPr sz="4400">
                <a:solidFill>
                  <a:schemeClr val="dk1"/>
                </a:solidFill>
                <a:latin typeface="Calibri"/>
                <a:ea typeface="Calibri"/>
                <a:cs typeface="Calibri"/>
                <a:sym typeface="Calibri"/>
              </a:defRPr>
            </a:lvl6pPr>
            <a:lvl7pPr lvl="6" rtl="0">
              <a:spcBef>
                <a:spcPts val="0"/>
              </a:spcBef>
              <a:defRPr sz="4400">
                <a:solidFill>
                  <a:schemeClr val="dk1"/>
                </a:solidFill>
                <a:latin typeface="Calibri"/>
                <a:ea typeface="Calibri"/>
                <a:cs typeface="Calibri"/>
                <a:sym typeface="Calibri"/>
              </a:defRPr>
            </a:lvl7pPr>
            <a:lvl8pPr lvl="7" rtl="0">
              <a:spcBef>
                <a:spcPts val="0"/>
              </a:spcBef>
              <a:defRPr sz="4400">
                <a:solidFill>
                  <a:schemeClr val="dk1"/>
                </a:solidFill>
                <a:latin typeface="Calibri"/>
                <a:ea typeface="Calibri"/>
                <a:cs typeface="Calibri"/>
                <a:sym typeface="Calibri"/>
              </a:defRPr>
            </a:lvl8pPr>
            <a:lvl9pPr lvl="8" rtl="0">
              <a:spcBef>
                <a:spcPts val="0"/>
              </a:spcBef>
              <a:defRPr sz="4400">
                <a:solidFill>
                  <a:schemeClr val="dk1"/>
                </a:solidFill>
                <a:latin typeface="Calibri"/>
                <a:ea typeface="Calibri"/>
                <a:cs typeface="Calibri"/>
                <a:sym typeface="Calibri"/>
              </a:defRPr>
            </a:lvl9pPr>
          </a:lstStyle>
          <a:p>
            <a:endParaRPr/>
          </a:p>
        </p:txBody>
      </p:sp>
      <p:sp>
        <p:nvSpPr>
          <p:cNvPr id="39" name="Shape 39"/>
          <p:cNvSpPr txBox="1">
            <a:spLocks noGrp="1"/>
          </p:cNvSpPr>
          <p:nvPr>
            <p:ph type="body" idx="1"/>
          </p:nvPr>
        </p:nvSpPr>
        <p:spPr>
          <a:xfrm>
            <a:off x="457200" y="1535113"/>
            <a:ext cx="4040188" cy="639762"/>
          </a:xfrm>
          <a:prstGeom prst="rect">
            <a:avLst/>
          </a:prstGeom>
          <a:noFill/>
          <a:ln>
            <a:noFill/>
          </a:ln>
        </p:spPr>
        <p:txBody>
          <a:bodyPr wrap="square" lIns="91425" tIns="91425" rIns="91425" bIns="91425" anchor="b" anchorCtr="0"/>
          <a:lstStyle>
            <a:lvl1pPr marL="0" lvl="0" indent="0" rtl="0">
              <a:spcBef>
                <a:spcPts val="0"/>
              </a:spcBef>
              <a:buFont typeface="Calibri"/>
              <a:buNone/>
              <a:defRPr sz="2400" b="1"/>
            </a:lvl1pPr>
            <a:lvl2pPr marL="457200" lvl="1" indent="0" rtl="0">
              <a:spcBef>
                <a:spcPts val="0"/>
              </a:spcBef>
              <a:buFont typeface="Calibri"/>
              <a:buNone/>
              <a:defRPr sz="2000" b="1"/>
            </a:lvl2pPr>
            <a:lvl3pPr marL="914400" lvl="2" indent="0" rtl="0">
              <a:spcBef>
                <a:spcPts val="0"/>
              </a:spcBef>
              <a:buFont typeface="Calibri"/>
              <a:buNone/>
              <a:defRPr sz="1800" b="1"/>
            </a:lvl3pPr>
            <a:lvl4pPr marL="1371600" lvl="3" indent="0" rtl="0">
              <a:spcBef>
                <a:spcPts val="0"/>
              </a:spcBef>
              <a:buFont typeface="Calibri"/>
              <a:buNone/>
              <a:defRPr sz="1600" b="1"/>
            </a:lvl4pPr>
            <a:lvl5pPr marL="1828800" lvl="4" indent="0" rtl="0">
              <a:spcBef>
                <a:spcPts val="0"/>
              </a:spcBef>
              <a:buFont typeface="Calibri"/>
              <a:buNone/>
              <a:defRPr sz="1600" b="1"/>
            </a:lvl5pPr>
            <a:lvl6pPr marL="2286000" lvl="5" indent="0" rtl="0">
              <a:spcBef>
                <a:spcPts val="0"/>
              </a:spcBef>
              <a:buFont typeface="Calibri"/>
              <a:buNone/>
              <a:defRPr sz="1600" b="1"/>
            </a:lvl6pPr>
            <a:lvl7pPr marL="2743200" lvl="6" indent="0" rtl="0">
              <a:spcBef>
                <a:spcPts val="0"/>
              </a:spcBef>
              <a:buFont typeface="Calibri"/>
              <a:buNone/>
              <a:defRPr sz="1600" b="1"/>
            </a:lvl7pPr>
            <a:lvl8pPr marL="3200400" lvl="7" indent="0" rtl="0">
              <a:spcBef>
                <a:spcPts val="0"/>
              </a:spcBef>
              <a:buFont typeface="Calibri"/>
              <a:buNone/>
              <a:defRPr sz="1600" b="1"/>
            </a:lvl8pPr>
            <a:lvl9pPr marL="3657600" lvl="8" indent="0" rtl="0">
              <a:spcBef>
                <a:spcPts val="0"/>
              </a:spcBef>
              <a:buFont typeface="Calibri"/>
              <a:buNone/>
              <a:defRPr sz="1600" b="1"/>
            </a:lvl9pPr>
          </a:lstStyle>
          <a:p>
            <a:endParaRPr/>
          </a:p>
        </p:txBody>
      </p:sp>
      <p:sp>
        <p:nvSpPr>
          <p:cNvPr id="40" name="Shape 40"/>
          <p:cNvSpPr txBox="1">
            <a:spLocks noGrp="1"/>
          </p:cNvSpPr>
          <p:nvPr>
            <p:ph type="body" idx="2"/>
          </p:nvPr>
        </p:nvSpPr>
        <p:spPr>
          <a:xfrm>
            <a:off x="457200" y="2174875"/>
            <a:ext cx="4040188" cy="3235325"/>
          </a:xfrm>
          <a:prstGeom prst="rect">
            <a:avLst/>
          </a:prstGeom>
          <a:noFill/>
          <a:ln>
            <a:noFill/>
          </a:ln>
        </p:spPr>
        <p:txBody>
          <a:bodyPr wrap="square" lIns="91425" tIns="91425" rIns="91425" bIns="91425" anchor="t" anchorCtr="0"/>
          <a:lstStyle>
            <a:lvl1pPr lvl="0" rtl="0">
              <a:spcBef>
                <a:spcPts val="0"/>
              </a:spcBef>
              <a:defRPr sz="2400"/>
            </a:lvl1pPr>
            <a:lvl2pPr lvl="1" rtl="0">
              <a:spcBef>
                <a:spcPts val="0"/>
              </a:spcBef>
              <a:defRPr sz="2000"/>
            </a:lvl2pPr>
            <a:lvl3pPr lvl="2" rtl="0">
              <a:spcBef>
                <a:spcPts val="0"/>
              </a:spcBef>
              <a:defRPr sz="1800"/>
            </a:lvl3pPr>
            <a:lvl4pPr lvl="3" rtl="0">
              <a:spcBef>
                <a:spcPts val="0"/>
              </a:spcBef>
              <a:defRPr sz="1600"/>
            </a:lvl4pPr>
            <a:lvl5pPr lvl="4" rtl="0">
              <a:spcBef>
                <a:spcPts val="0"/>
              </a:spcBef>
              <a:defRPr sz="1600"/>
            </a:lvl5pPr>
            <a:lvl6pPr lvl="5" rtl="0">
              <a:spcBef>
                <a:spcPts val="0"/>
              </a:spcBef>
              <a:defRPr sz="1600"/>
            </a:lvl6pPr>
            <a:lvl7pPr lvl="6" rtl="0">
              <a:spcBef>
                <a:spcPts val="0"/>
              </a:spcBef>
              <a:defRPr sz="1600"/>
            </a:lvl7pPr>
            <a:lvl8pPr lvl="7" rtl="0">
              <a:spcBef>
                <a:spcPts val="0"/>
              </a:spcBef>
              <a:defRPr sz="1600"/>
            </a:lvl8pPr>
            <a:lvl9pPr lvl="8" rtl="0">
              <a:spcBef>
                <a:spcPts val="0"/>
              </a:spcBef>
              <a:defRPr sz="1600"/>
            </a:lvl9pPr>
          </a:lstStyle>
          <a:p>
            <a:endParaRPr/>
          </a:p>
        </p:txBody>
      </p:sp>
      <p:sp>
        <p:nvSpPr>
          <p:cNvPr id="41" name="Shape 41"/>
          <p:cNvSpPr txBox="1">
            <a:spLocks noGrp="1"/>
          </p:cNvSpPr>
          <p:nvPr>
            <p:ph type="body" idx="3"/>
          </p:nvPr>
        </p:nvSpPr>
        <p:spPr>
          <a:xfrm>
            <a:off x="4645025" y="1535113"/>
            <a:ext cx="4041775" cy="639762"/>
          </a:xfrm>
          <a:prstGeom prst="rect">
            <a:avLst/>
          </a:prstGeom>
          <a:noFill/>
          <a:ln>
            <a:noFill/>
          </a:ln>
        </p:spPr>
        <p:txBody>
          <a:bodyPr wrap="square" lIns="91425" tIns="91425" rIns="91425" bIns="91425" anchor="b" anchorCtr="0"/>
          <a:lstStyle>
            <a:lvl1pPr marL="0" lvl="0" indent="0" rtl="0">
              <a:spcBef>
                <a:spcPts val="0"/>
              </a:spcBef>
              <a:buFont typeface="Calibri"/>
              <a:buNone/>
              <a:defRPr sz="2400" b="1"/>
            </a:lvl1pPr>
            <a:lvl2pPr marL="457200" lvl="1" indent="0" rtl="0">
              <a:spcBef>
                <a:spcPts val="0"/>
              </a:spcBef>
              <a:buFont typeface="Calibri"/>
              <a:buNone/>
              <a:defRPr sz="2000" b="1"/>
            </a:lvl2pPr>
            <a:lvl3pPr marL="914400" lvl="2" indent="0" rtl="0">
              <a:spcBef>
                <a:spcPts val="0"/>
              </a:spcBef>
              <a:buFont typeface="Calibri"/>
              <a:buNone/>
              <a:defRPr sz="1800" b="1"/>
            </a:lvl3pPr>
            <a:lvl4pPr marL="1371600" lvl="3" indent="0" rtl="0">
              <a:spcBef>
                <a:spcPts val="0"/>
              </a:spcBef>
              <a:buFont typeface="Calibri"/>
              <a:buNone/>
              <a:defRPr sz="1600" b="1"/>
            </a:lvl4pPr>
            <a:lvl5pPr marL="1828800" lvl="4" indent="0" rtl="0">
              <a:spcBef>
                <a:spcPts val="0"/>
              </a:spcBef>
              <a:buFont typeface="Calibri"/>
              <a:buNone/>
              <a:defRPr sz="1600" b="1"/>
            </a:lvl5pPr>
            <a:lvl6pPr marL="2286000" lvl="5" indent="0" rtl="0">
              <a:spcBef>
                <a:spcPts val="0"/>
              </a:spcBef>
              <a:buFont typeface="Calibri"/>
              <a:buNone/>
              <a:defRPr sz="1600" b="1"/>
            </a:lvl6pPr>
            <a:lvl7pPr marL="2743200" lvl="6" indent="0" rtl="0">
              <a:spcBef>
                <a:spcPts val="0"/>
              </a:spcBef>
              <a:buFont typeface="Calibri"/>
              <a:buNone/>
              <a:defRPr sz="1600" b="1"/>
            </a:lvl7pPr>
            <a:lvl8pPr marL="3200400" lvl="7" indent="0" rtl="0">
              <a:spcBef>
                <a:spcPts val="0"/>
              </a:spcBef>
              <a:buFont typeface="Calibri"/>
              <a:buNone/>
              <a:defRPr sz="1600" b="1"/>
            </a:lvl8pPr>
            <a:lvl9pPr marL="3657600" lvl="8" indent="0" rtl="0">
              <a:spcBef>
                <a:spcPts val="0"/>
              </a:spcBef>
              <a:buFont typeface="Calibri"/>
              <a:buNone/>
              <a:defRPr sz="1600" b="1"/>
            </a:lvl9pPr>
          </a:lstStyle>
          <a:p>
            <a:endParaRPr/>
          </a:p>
        </p:txBody>
      </p:sp>
      <p:sp>
        <p:nvSpPr>
          <p:cNvPr id="42" name="Shape 42"/>
          <p:cNvSpPr txBox="1">
            <a:spLocks noGrp="1"/>
          </p:cNvSpPr>
          <p:nvPr>
            <p:ph type="body" idx="4"/>
          </p:nvPr>
        </p:nvSpPr>
        <p:spPr>
          <a:xfrm>
            <a:off x="4645025" y="2174875"/>
            <a:ext cx="4041775" cy="3235325"/>
          </a:xfrm>
          <a:prstGeom prst="rect">
            <a:avLst/>
          </a:prstGeom>
          <a:noFill/>
          <a:ln>
            <a:noFill/>
          </a:ln>
        </p:spPr>
        <p:txBody>
          <a:bodyPr wrap="square" lIns="91425" tIns="91425" rIns="91425" bIns="91425" anchor="t" anchorCtr="0"/>
          <a:lstStyle>
            <a:lvl1pPr lvl="0" rtl="0">
              <a:spcBef>
                <a:spcPts val="0"/>
              </a:spcBef>
              <a:defRPr sz="2400"/>
            </a:lvl1pPr>
            <a:lvl2pPr lvl="1" rtl="0">
              <a:spcBef>
                <a:spcPts val="0"/>
              </a:spcBef>
              <a:defRPr sz="2000"/>
            </a:lvl2pPr>
            <a:lvl3pPr lvl="2" rtl="0">
              <a:spcBef>
                <a:spcPts val="0"/>
              </a:spcBef>
              <a:defRPr sz="1800"/>
            </a:lvl3pPr>
            <a:lvl4pPr lvl="3" rtl="0">
              <a:spcBef>
                <a:spcPts val="0"/>
              </a:spcBef>
              <a:defRPr sz="1600"/>
            </a:lvl4pPr>
            <a:lvl5pPr lvl="4" rtl="0">
              <a:spcBef>
                <a:spcPts val="0"/>
              </a:spcBef>
              <a:defRPr sz="1600"/>
            </a:lvl5pPr>
            <a:lvl6pPr lvl="5" rtl="0">
              <a:spcBef>
                <a:spcPts val="0"/>
              </a:spcBef>
              <a:defRPr sz="1600"/>
            </a:lvl6pPr>
            <a:lvl7pPr lvl="6" rtl="0">
              <a:spcBef>
                <a:spcPts val="0"/>
              </a:spcBef>
              <a:defRPr sz="1600"/>
            </a:lvl7pPr>
            <a:lvl8pPr lvl="7" rtl="0">
              <a:spcBef>
                <a:spcPts val="0"/>
              </a:spcBef>
              <a:defRPr sz="1600"/>
            </a:lvl8pPr>
            <a:lvl9pPr lvl="8" rtl="0">
              <a:spcBef>
                <a:spcPts val="0"/>
              </a:spcBef>
              <a:defRPr sz="16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57200" y="533400"/>
            <a:ext cx="8229600" cy="914400"/>
          </a:xfrm>
          <a:prstGeom prst="rect">
            <a:avLst/>
          </a:prstGeom>
          <a:noFill/>
          <a:ln>
            <a:noFill/>
          </a:ln>
        </p:spPr>
        <p:txBody>
          <a:bodyPr wrap="square" lIns="91425" tIns="91425" rIns="91425" bIns="91425" anchor="ctr" anchorCtr="0"/>
          <a:lstStyle>
            <a:lvl1pPr lvl="0" algn="ctr" rtl="0">
              <a:spcBef>
                <a:spcPts val="0"/>
              </a:spcBef>
              <a:spcAft>
                <a:spcPts val="0"/>
              </a:spcAft>
              <a:defRPr sz="4400">
                <a:solidFill>
                  <a:schemeClr val="dk1"/>
                </a:solidFill>
                <a:latin typeface="Calibri"/>
                <a:ea typeface="Calibri"/>
                <a:cs typeface="Calibri"/>
                <a:sym typeface="Calibri"/>
              </a:defRPr>
            </a:lvl1pPr>
            <a:lvl2pPr lvl="1" algn="ctr" rtl="0">
              <a:spcBef>
                <a:spcPts val="0"/>
              </a:spcBef>
              <a:spcAft>
                <a:spcPts val="0"/>
              </a:spcAft>
              <a:defRPr sz="4400">
                <a:solidFill>
                  <a:schemeClr val="dk1"/>
                </a:solidFill>
                <a:latin typeface="Calibri"/>
                <a:ea typeface="Calibri"/>
                <a:cs typeface="Calibri"/>
                <a:sym typeface="Calibri"/>
              </a:defRPr>
            </a:lvl2pPr>
            <a:lvl3pPr lvl="2" algn="ctr" rtl="0">
              <a:spcBef>
                <a:spcPts val="0"/>
              </a:spcBef>
              <a:spcAft>
                <a:spcPts val="0"/>
              </a:spcAft>
              <a:defRPr sz="4400">
                <a:solidFill>
                  <a:schemeClr val="dk1"/>
                </a:solidFill>
                <a:latin typeface="Calibri"/>
                <a:ea typeface="Calibri"/>
                <a:cs typeface="Calibri"/>
                <a:sym typeface="Calibri"/>
              </a:defRPr>
            </a:lvl3pPr>
            <a:lvl4pPr lvl="3" algn="ctr" rtl="0">
              <a:spcBef>
                <a:spcPts val="0"/>
              </a:spcBef>
              <a:spcAft>
                <a:spcPts val="0"/>
              </a:spcAft>
              <a:defRPr sz="4400">
                <a:solidFill>
                  <a:schemeClr val="dk1"/>
                </a:solidFill>
                <a:latin typeface="Calibri"/>
                <a:ea typeface="Calibri"/>
                <a:cs typeface="Calibri"/>
                <a:sym typeface="Calibri"/>
              </a:defRPr>
            </a:lvl4pPr>
            <a:lvl5pPr lvl="4" algn="ctr" rtl="0">
              <a:spcBef>
                <a:spcPts val="0"/>
              </a:spcBef>
              <a:spcAft>
                <a:spcPts val="0"/>
              </a:spcAft>
              <a:defRPr sz="4400">
                <a:solidFill>
                  <a:schemeClr val="dk1"/>
                </a:solidFill>
                <a:latin typeface="Calibri"/>
                <a:ea typeface="Calibri"/>
                <a:cs typeface="Calibri"/>
                <a:sym typeface="Calibri"/>
              </a:defRPr>
            </a:lvl5pPr>
            <a:lvl6pPr marL="457200" lvl="5" algn="ctr" rtl="0">
              <a:spcBef>
                <a:spcPts val="0"/>
              </a:spcBef>
              <a:spcAft>
                <a:spcPts val="0"/>
              </a:spcAft>
              <a:defRPr sz="4400">
                <a:solidFill>
                  <a:schemeClr val="dk1"/>
                </a:solidFill>
                <a:latin typeface="Calibri"/>
                <a:ea typeface="Calibri"/>
                <a:cs typeface="Calibri"/>
                <a:sym typeface="Calibri"/>
              </a:defRPr>
            </a:lvl6pPr>
            <a:lvl7pPr marL="914400" lvl="6" algn="ctr" rtl="0">
              <a:spcBef>
                <a:spcPts val="0"/>
              </a:spcBef>
              <a:spcAft>
                <a:spcPts val="0"/>
              </a:spcAft>
              <a:defRPr sz="4400">
                <a:solidFill>
                  <a:schemeClr val="dk1"/>
                </a:solidFill>
                <a:latin typeface="Calibri"/>
                <a:ea typeface="Calibri"/>
                <a:cs typeface="Calibri"/>
                <a:sym typeface="Calibri"/>
              </a:defRPr>
            </a:lvl7pPr>
            <a:lvl8pPr marL="1371600" lvl="7" algn="ctr" rtl="0">
              <a:spcBef>
                <a:spcPts val="0"/>
              </a:spcBef>
              <a:spcAft>
                <a:spcPts val="0"/>
              </a:spcAft>
              <a:defRPr sz="4400">
                <a:solidFill>
                  <a:schemeClr val="dk1"/>
                </a:solidFill>
                <a:latin typeface="Calibri"/>
                <a:ea typeface="Calibri"/>
                <a:cs typeface="Calibri"/>
                <a:sym typeface="Calibri"/>
              </a:defRPr>
            </a:lvl8pPr>
            <a:lvl9pPr marL="1828800" lvl="8"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45" name="Shape 45"/>
          <p:cNvSpPr txBox="1">
            <a:spLocks noGrp="1"/>
          </p:cNvSpPr>
          <p:nvPr>
            <p:ph type="body" idx="1"/>
          </p:nvPr>
        </p:nvSpPr>
        <p:spPr>
          <a:xfrm>
            <a:off x="457200" y="1600201"/>
            <a:ext cx="4038600" cy="3809999"/>
          </a:xfrm>
          <a:prstGeom prst="rect">
            <a:avLst/>
          </a:prstGeom>
          <a:noFill/>
          <a:ln>
            <a:noFill/>
          </a:ln>
        </p:spPr>
        <p:txBody>
          <a:bodyPr wrap="square" lIns="91425" tIns="91425" rIns="91425" bIns="91425" anchor="t" anchorCtr="0"/>
          <a:lstStyle>
            <a:lvl1pPr lvl="0" rtl="0">
              <a:spcBef>
                <a:spcPts val="0"/>
              </a:spcBef>
              <a:defRPr sz="2800"/>
            </a:lvl1pPr>
            <a:lvl2pPr lvl="1" rtl="0">
              <a:spcBef>
                <a:spcPts val="0"/>
              </a:spcBef>
              <a:defRPr sz="2400"/>
            </a:lvl2pPr>
            <a:lvl3pPr lvl="2" rtl="0">
              <a:spcBef>
                <a:spcPts val="0"/>
              </a:spcBef>
              <a:defRPr sz="2000"/>
            </a:lvl3pPr>
            <a:lvl4pPr lvl="3" rtl="0">
              <a:spcBef>
                <a:spcPts val="0"/>
              </a:spcBef>
              <a:defRPr sz="1800"/>
            </a:lvl4pPr>
            <a:lvl5pPr lvl="4" rtl="0">
              <a:spcBef>
                <a:spcPts val="0"/>
              </a:spcBef>
              <a:defRPr sz="1800"/>
            </a:lvl5pPr>
            <a:lvl6pPr lvl="5" rtl="0">
              <a:spcBef>
                <a:spcPts val="0"/>
              </a:spcBef>
              <a:defRPr sz="1800"/>
            </a:lvl6pPr>
            <a:lvl7pPr lvl="6" rtl="0">
              <a:spcBef>
                <a:spcPts val="0"/>
              </a:spcBef>
              <a:defRPr sz="1800"/>
            </a:lvl7pPr>
            <a:lvl8pPr lvl="7" rtl="0">
              <a:spcBef>
                <a:spcPts val="0"/>
              </a:spcBef>
              <a:defRPr sz="1800"/>
            </a:lvl8pPr>
            <a:lvl9pPr lvl="8" rtl="0">
              <a:spcBef>
                <a:spcPts val="0"/>
              </a:spcBef>
              <a:defRPr sz="1800"/>
            </a:lvl9pPr>
          </a:lstStyle>
          <a:p>
            <a:endParaRPr/>
          </a:p>
        </p:txBody>
      </p:sp>
      <p:sp>
        <p:nvSpPr>
          <p:cNvPr id="46" name="Shape 46"/>
          <p:cNvSpPr txBox="1">
            <a:spLocks noGrp="1"/>
          </p:cNvSpPr>
          <p:nvPr>
            <p:ph type="body" idx="2"/>
          </p:nvPr>
        </p:nvSpPr>
        <p:spPr>
          <a:xfrm>
            <a:off x="4648200" y="1600201"/>
            <a:ext cx="4038600" cy="3809999"/>
          </a:xfrm>
          <a:prstGeom prst="rect">
            <a:avLst/>
          </a:prstGeom>
          <a:noFill/>
          <a:ln>
            <a:noFill/>
          </a:ln>
        </p:spPr>
        <p:txBody>
          <a:bodyPr wrap="square" lIns="91425" tIns="91425" rIns="91425" bIns="91425" anchor="t" anchorCtr="0"/>
          <a:lstStyle>
            <a:lvl1pPr lvl="0" rtl="0">
              <a:spcBef>
                <a:spcPts val="0"/>
              </a:spcBef>
              <a:defRPr sz="2800"/>
            </a:lvl1pPr>
            <a:lvl2pPr lvl="1" rtl="0">
              <a:spcBef>
                <a:spcPts val="0"/>
              </a:spcBef>
              <a:defRPr sz="2400"/>
            </a:lvl2pPr>
            <a:lvl3pPr lvl="2" rtl="0">
              <a:spcBef>
                <a:spcPts val="0"/>
              </a:spcBef>
              <a:defRPr sz="2000"/>
            </a:lvl3pPr>
            <a:lvl4pPr lvl="3" rtl="0">
              <a:spcBef>
                <a:spcPts val="0"/>
              </a:spcBef>
              <a:defRPr sz="1800"/>
            </a:lvl4pPr>
            <a:lvl5pPr lvl="4" rtl="0">
              <a:spcBef>
                <a:spcPts val="0"/>
              </a:spcBef>
              <a:defRPr sz="1800"/>
            </a:lvl5pPr>
            <a:lvl6pPr lvl="5" rtl="0">
              <a:spcBef>
                <a:spcPts val="0"/>
              </a:spcBef>
              <a:defRPr sz="1800"/>
            </a:lvl6pPr>
            <a:lvl7pPr lvl="6" rtl="0">
              <a:spcBef>
                <a:spcPts val="0"/>
              </a:spcBef>
              <a:defRPr sz="1800"/>
            </a:lvl7pPr>
            <a:lvl8pPr lvl="7" rtl="0">
              <a:spcBef>
                <a:spcPts val="0"/>
              </a:spcBef>
              <a:defRPr sz="1800"/>
            </a:lvl8pPr>
            <a:lvl9pPr lvl="8" rtl="0">
              <a:spcBef>
                <a:spcPts val="0"/>
              </a:spcBef>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722313" y="4014787"/>
            <a:ext cx="7772400" cy="1362075"/>
          </a:xfrm>
          <a:prstGeom prst="rect">
            <a:avLst/>
          </a:prstGeom>
          <a:noFill/>
          <a:ln>
            <a:noFill/>
          </a:ln>
        </p:spPr>
        <p:txBody>
          <a:bodyPr wrap="square" lIns="91425" tIns="91425" rIns="91425" bIns="91425" anchor="t" anchorCtr="0"/>
          <a:lstStyle>
            <a:lvl1pPr lvl="0" algn="l" rtl="0">
              <a:spcBef>
                <a:spcPts val="0"/>
              </a:spcBef>
              <a:defRPr sz="4000" b="1" cap="none"/>
            </a:lvl1pPr>
            <a:lvl2pPr lvl="1" rtl="0">
              <a:spcBef>
                <a:spcPts val="0"/>
              </a:spcBef>
              <a:defRPr sz="4400">
                <a:solidFill>
                  <a:schemeClr val="dk1"/>
                </a:solidFill>
                <a:latin typeface="Calibri"/>
                <a:ea typeface="Calibri"/>
                <a:cs typeface="Calibri"/>
                <a:sym typeface="Calibri"/>
              </a:defRPr>
            </a:lvl2pPr>
            <a:lvl3pPr lvl="2" rtl="0">
              <a:spcBef>
                <a:spcPts val="0"/>
              </a:spcBef>
              <a:defRPr sz="4400">
                <a:solidFill>
                  <a:schemeClr val="dk1"/>
                </a:solidFill>
                <a:latin typeface="Calibri"/>
                <a:ea typeface="Calibri"/>
                <a:cs typeface="Calibri"/>
                <a:sym typeface="Calibri"/>
              </a:defRPr>
            </a:lvl3pPr>
            <a:lvl4pPr lvl="3" rtl="0">
              <a:spcBef>
                <a:spcPts val="0"/>
              </a:spcBef>
              <a:defRPr sz="4400">
                <a:solidFill>
                  <a:schemeClr val="dk1"/>
                </a:solidFill>
                <a:latin typeface="Calibri"/>
                <a:ea typeface="Calibri"/>
                <a:cs typeface="Calibri"/>
                <a:sym typeface="Calibri"/>
              </a:defRPr>
            </a:lvl4pPr>
            <a:lvl5pPr lvl="4" rtl="0">
              <a:spcBef>
                <a:spcPts val="0"/>
              </a:spcBef>
              <a:defRPr sz="4400">
                <a:solidFill>
                  <a:schemeClr val="dk1"/>
                </a:solidFill>
                <a:latin typeface="Calibri"/>
                <a:ea typeface="Calibri"/>
                <a:cs typeface="Calibri"/>
                <a:sym typeface="Calibri"/>
              </a:defRPr>
            </a:lvl5pPr>
            <a:lvl6pPr lvl="5" rtl="0">
              <a:spcBef>
                <a:spcPts val="0"/>
              </a:spcBef>
              <a:defRPr sz="4400">
                <a:solidFill>
                  <a:schemeClr val="dk1"/>
                </a:solidFill>
                <a:latin typeface="Calibri"/>
                <a:ea typeface="Calibri"/>
                <a:cs typeface="Calibri"/>
                <a:sym typeface="Calibri"/>
              </a:defRPr>
            </a:lvl6pPr>
            <a:lvl7pPr lvl="6" rtl="0">
              <a:spcBef>
                <a:spcPts val="0"/>
              </a:spcBef>
              <a:defRPr sz="4400">
                <a:solidFill>
                  <a:schemeClr val="dk1"/>
                </a:solidFill>
                <a:latin typeface="Calibri"/>
                <a:ea typeface="Calibri"/>
                <a:cs typeface="Calibri"/>
                <a:sym typeface="Calibri"/>
              </a:defRPr>
            </a:lvl7pPr>
            <a:lvl8pPr lvl="7" rtl="0">
              <a:spcBef>
                <a:spcPts val="0"/>
              </a:spcBef>
              <a:defRPr sz="4400">
                <a:solidFill>
                  <a:schemeClr val="dk1"/>
                </a:solidFill>
                <a:latin typeface="Calibri"/>
                <a:ea typeface="Calibri"/>
                <a:cs typeface="Calibri"/>
                <a:sym typeface="Calibri"/>
              </a:defRPr>
            </a:lvl8pPr>
            <a:lvl9pPr lvl="8" rtl="0">
              <a:spcBef>
                <a:spcPts val="0"/>
              </a:spcBef>
              <a:defRPr sz="4400">
                <a:solidFill>
                  <a:schemeClr val="dk1"/>
                </a:solidFill>
                <a:latin typeface="Calibri"/>
                <a:ea typeface="Calibri"/>
                <a:cs typeface="Calibri"/>
                <a:sym typeface="Calibri"/>
              </a:defRPr>
            </a:lvl9pPr>
          </a:lstStyle>
          <a:p>
            <a:endParaRPr/>
          </a:p>
        </p:txBody>
      </p:sp>
      <p:sp>
        <p:nvSpPr>
          <p:cNvPr id="49" name="Shape 49"/>
          <p:cNvSpPr txBox="1">
            <a:spLocks noGrp="1"/>
          </p:cNvSpPr>
          <p:nvPr>
            <p:ph type="body" idx="1"/>
          </p:nvPr>
        </p:nvSpPr>
        <p:spPr>
          <a:xfrm>
            <a:off x="722313" y="2514600"/>
            <a:ext cx="7772400" cy="1500187"/>
          </a:xfrm>
          <a:prstGeom prst="rect">
            <a:avLst/>
          </a:prstGeom>
          <a:noFill/>
          <a:ln>
            <a:noFill/>
          </a:ln>
        </p:spPr>
        <p:txBody>
          <a:bodyPr wrap="square" lIns="91425" tIns="91425" rIns="91425" bIns="91425" anchor="b" anchorCtr="0"/>
          <a:lstStyle>
            <a:lvl1pPr marL="0" lvl="0" indent="0" rtl="0">
              <a:spcBef>
                <a:spcPts val="0"/>
              </a:spcBef>
              <a:buClr>
                <a:srgbClr val="888888"/>
              </a:buClr>
              <a:buFont typeface="Calibri"/>
              <a:buNone/>
              <a:defRPr sz="2000">
                <a:solidFill>
                  <a:srgbClr val="888888"/>
                </a:solidFill>
              </a:defRPr>
            </a:lvl1pPr>
            <a:lvl2pPr marL="457200" lvl="1" indent="0" rtl="0">
              <a:spcBef>
                <a:spcPts val="0"/>
              </a:spcBef>
              <a:buClr>
                <a:srgbClr val="888888"/>
              </a:buClr>
              <a:buFont typeface="Calibri"/>
              <a:buNone/>
              <a:defRPr sz="1800">
                <a:solidFill>
                  <a:srgbClr val="888888"/>
                </a:solidFill>
              </a:defRPr>
            </a:lvl2pPr>
            <a:lvl3pPr marL="914400" lvl="2" indent="0" rtl="0">
              <a:spcBef>
                <a:spcPts val="0"/>
              </a:spcBef>
              <a:buClr>
                <a:srgbClr val="888888"/>
              </a:buClr>
              <a:buFont typeface="Calibri"/>
              <a:buNone/>
              <a:defRPr sz="1600">
                <a:solidFill>
                  <a:srgbClr val="888888"/>
                </a:solidFill>
              </a:defRPr>
            </a:lvl3pPr>
            <a:lvl4pPr marL="1371600" lvl="3" indent="0" rtl="0">
              <a:spcBef>
                <a:spcPts val="0"/>
              </a:spcBef>
              <a:buClr>
                <a:srgbClr val="888888"/>
              </a:buClr>
              <a:buFont typeface="Calibri"/>
              <a:buNone/>
              <a:defRPr sz="1400">
                <a:solidFill>
                  <a:srgbClr val="888888"/>
                </a:solidFill>
              </a:defRPr>
            </a:lvl4pPr>
            <a:lvl5pPr marL="1828800" lvl="4" indent="0" rtl="0">
              <a:spcBef>
                <a:spcPts val="0"/>
              </a:spcBef>
              <a:buClr>
                <a:srgbClr val="888888"/>
              </a:buClr>
              <a:buFont typeface="Calibri"/>
              <a:buNone/>
              <a:defRPr sz="1400">
                <a:solidFill>
                  <a:srgbClr val="888888"/>
                </a:solidFill>
              </a:defRPr>
            </a:lvl5pPr>
            <a:lvl6pPr marL="2286000" lvl="5" indent="0" rtl="0">
              <a:spcBef>
                <a:spcPts val="0"/>
              </a:spcBef>
              <a:buClr>
                <a:srgbClr val="888888"/>
              </a:buClr>
              <a:buFont typeface="Calibri"/>
              <a:buNone/>
              <a:defRPr sz="1400">
                <a:solidFill>
                  <a:srgbClr val="888888"/>
                </a:solidFill>
              </a:defRPr>
            </a:lvl6pPr>
            <a:lvl7pPr marL="2743200" lvl="6" indent="0" rtl="0">
              <a:spcBef>
                <a:spcPts val="0"/>
              </a:spcBef>
              <a:buClr>
                <a:srgbClr val="888888"/>
              </a:buClr>
              <a:buFont typeface="Calibri"/>
              <a:buNone/>
              <a:defRPr sz="1400">
                <a:solidFill>
                  <a:srgbClr val="888888"/>
                </a:solidFill>
              </a:defRPr>
            </a:lvl7pPr>
            <a:lvl8pPr marL="3200400" lvl="7" indent="0" rtl="0">
              <a:spcBef>
                <a:spcPts val="0"/>
              </a:spcBef>
              <a:buClr>
                <a:srgbClr val="888888"/>
              </a:buClr>
              <a:buFont typeface="Calibri"/>
              <a:buNone/>
              <a:defRPr sz="1400">
                <a:solidFill>
                  <a:srgbClr val="888888"/>
                </a:solidFill>
              </a:defRPr>
            </a:lvl8pPr>
            <a:lvl9pPr marL="3657600" lvl="8" indent="0" rtl="0">
              <a:spcBef>
                <a:spcPts val="0"/>
              </a:spcBef>
              <a:buClr>
                <a:srgbClr val="888888"/>
              </a:buClr>
              <a:buFont typeface="Calibri"/>
              <a:buNone/>
              <a:defRPr sz="1400">
                <a:solidFill>
                  <a:srgbClr val="888888"/>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457200" y="533400"/>
            <a:ext cx="8229600" cy="914400"/>
          </a:xfrm>
          <a:prstGeom prst="rect">
            <a:avLst/>
          </a:prstGeom>
          <a:noFill/>
          <a:ln>
            <a:noFill/>
          </a:ln>
        </p:spPr>
        <p:txBody>
          <a:bodyPr wrap="square" lIns="91425" tIns="91425" rIns="91425" bIns="91425" anchor="ctr" anchorCtr="0"/>
          <a:lstStyle>
            <a:lvl1pPr lvl="0" algn="ctr" rtl="0">
              <a:spcBef>
                <a:spcPts val="0"/>
              </a:spcBef>
              <a:spcAft>
                <a:spcPts val="0"/>
              </a:spcAft>
              <a:defRPr sz="4400">
                <a:solidFill>
                  <a:schemeClr val="dk1"/>
                </a:solidFill>
                <a:latin typeface="Calibri"/>
                <a:ea typeface="Calibri"/>
                <a:cs typeface="Calibri"/>
                <a:sym typeface="Calibri"/>
              </a:defRPr>
            </a:lvl1pPr>
            <a:lvl2pPr lvl="1" algn="ctr" rtl="0">
              <a:spcBef>
                <a:spcPts val="0"/>
              </a:spcBef>
              <a:spcAft>
                <a:spcPts val="0"/>
              </a:spcAft>
              <a:defRPr sz="4400">
                <a:solidFill>
                  <a:schemeClr val="dk1"/>
                </a:solidFill>
                <a:latin typeface="Calibri"/>
                <a:ea typeface="Calibri"/>
                <a:cs typeface="Calibri"/>
                <a:sym typeface="Calibri"/>
              </a:defRPr>
            </a:lvl2pPr>
            <a:lvl3pPr lvl="2" algn="ctr" rtl="0">
              <a:spcBef>
                <a:spcPts val="0"/>
              </a:spcBef>
              <a:spcAft>
                <a:spcPts val="0"/>
              </a:spcAft>
              <a:defRPr sz="4400">
                <a:solidFill>
                  <a:schemeClr val="dk1"/>
                </a:solidFill>
                <a:latin typeface="Calibri"/>
                <a:ea typeface="Calibri"/>
                <a:cs typeface="Calibri"/>
                <a:sym typeface="Calibri"/>
              </a:defRPr>
            </a:lvl3pPr>
            <a:lvl4pPr lvl="3" algn="ctr" rtl="0">
              <a:spcBef>
                <a:spcPts val="0"/>
              </a:spcBef>
              <a:spcAft>
                <a:spcPts val="0"/>
              </a:spcAft>
              <a:defRPr sz="4400">
                <a:solidFill>
                  <a:schemeClr val="dk1"/>
                </a:solidFill>
                <a:latin typeface="Calibri"/>
                <a:ea typeface="Calibri"/>
                <a:cs typeface="Calibri"/>
                <a:sym typeface="Calibri"/>
              </a:defRPr>
            </a:lvl4pPr>
            <a:lvl5pPr lvl="4" algn="ctr" rtl="0">
              <a:spcBef>
                <a:spcPts val="0"/>
              </a:spcBef>
              <a:spcAft>
                <a:spcPts val="0"/>
              </a:spcAft>
              <a:defRPr sz="4400">
                <a:solidFill>
                  <a:schemeClr val="dk1"/>
                </a:solidFill>
                <a:latin typeface="Calibri"/>
                <a:ea typeface="Calibri"/>
                <a:cs typeface="Calibri"/>
                <a:sym typeface="Calibri"/>
              </a:defRPr>
            </a:lvl5pPr>
            <a:lvl6pPr marL="457200" lvl="5" algn="ctr" rtl="0">
              <a:spcBef>
                <a:spcPts val="0"/>
              </a:spcBef>
              <a:spcAft>
                <a:spcPts val="0"/>
              </a:spcAft>
              <a:defRPr sz="4400">
                <a:solidFill>
                  <a:schemeClr val="dk1"/>
                </a:solidFill>
                <a:latin typeface="Calibri"/>
                <a:ea typeface="Calibri"/>
                <a:cs typeface="Calibri"/>
                <a:sym typeface="Calibri"/>
              </a:defRPr>
            </a:lvl6pPr>
            <a:lvl7pPr marL="914400" lvl="6" algn="ctr" rtl="0">
              <a:spcBef>
                <a:spcPts val="0"/>
              </a:spcBef>
              <a:spcAft>
                <a:spcPts val="0"/>
              </a:spcAft>
              <a:defRPr sz="4400">
                <a:solidFill>
                  <a:schemeClr val="dk1"/>
                </a:solidFill>
                <a:latin typeface="Calibri"/>
                <a:ea typeface="Calibri"/>
                <a:cs typeface="Calibri"/>
                <a:sym typeface="Calibri"/>
              </a:defRPr>
            </a:lvl7pPr>
            <a:lvl8pPr marL="1371600" lvl="7" algn="ctr" rtl="0">
              <a:spcBef>
                <a:spcPts val="0"/>
              </a:spcBef>
              <a:spcAft>
                <a:spcPts val="0"/>
              </a:spcAft>
              <a:defRPr sz="4400">
                <a:solidFill>
                  <a:schemeClr val="dk1"/>
                </a:solidFill>
                <a:latin typeface="Calibri"/>
                <a:ea typeface="Calibri"/>
                <a:cs typeface="Calibri"/>
                <a:sym typeface="Calibri"/>
              </a:defRPr>
            </a:lvl8pPr>
            <a:lvl9pPr marL="1828800" lvl="8"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52" name="Shape 52"/>
          <p:cNvSpPr txBox="1">
            <a:spLocks noGrp="1"/>
          </p:cNvSpPr>
          <p:nvPr>
            <p:ph type="body" idx="1"/>
          </p:nvPr>
        </p:nvSpPr>
        <p:spPr>
          <a:xfrm>
            <a:off x="457200" y="1600201"/>
            <a:ext cx="8229600" cy="3809999"/>
          </a:xfrm>
          <a:prstGeom prst="rect">
            <a:avLst/>
          </a:prstGeom>
          <a:noFill/>
          <a:ln>
            <a:noFill/>
          </a:ln>
        </p:spPr>
        <p:txBody>
          <a:bodyPr wrap="square" lIns="91425" tIns="91425" rIns="91425" bIns="91425" anchor="t" anchorCtr="0"/>
          <a:lstStyle>
            <a:lvl1pPr marL="342900" lvl="0" indent="-139700" algn="l" rtl="0">
              <a:spcBef>
                <a:spcPts val="640"/>
              </a:spcBef>
              <a:spcAft>
                <a:spcPts val="0"/>
              </a:spcAft>
              <a:buClr>
                <a:schemeClr val="dk1"/>
              </a:buClr>
              <a:buFont typeface="Arial"/>
              <a:buChar char="•"/>
              <a:defRPr sz="3200">
                <a:solidFill>
                  <a:schemeClr val="dk1"/>
                </a:solidFill>
                <a:latin typeface="Calibri"/>
                <a:ea typeface="Calibri"/>
                <a:cs typeface="Calibri"/>
                <a:sym typeface="Calibri"/>
              </a:defRPr>
            </a:lvl1pPr>
            <a:lvl2pPr marL="742950" lvl="1" indent="-107950" algn="l" rtl="0">
              <a:spcBef>
                <a:spcPts val="560"/>
              </a:spcBef>
              <a:spcAft>
                <a:spcPts val="0"/>
              </a:spcAft>
              <a:buClr>
                <a:schemeClr val="dk1"/>
              </a:buClr>
              <a:buFont typeface="Arial"/>
              <a:buChar char="–"/>
              <a:defRPr sz="2800">
                <a:solidFill>
                  <a:schemeClr val="dk1"/>
                </a:solidFill>
                <a:latin typeface="Calibri"/>
                <a:ea typeface="Calibri"/>
                <a:cs typeface="Calibri"/>
                <a:sym typeface="Calibri"/>
              </a:defRPr>
            </a:lvl2pPr>
            <a:lvl3pPr marL="1143000" lvl="2" indent="-76200" algn="l" rtl="0">
              <a:spcBef>
                <a:spcPts val="480"/>
              </a:spcBef>
              <a:spcAft>
                <a:spcPts val="0"/>
              </a:spcAft>
              <a:buClr>
                <a:schemeClr val="dk1"/>
              </a:buClr>
              <a:buFont typeface="Arial"/>
              <a:buChar char="•"/>
              <a:defRPr sz="2400">
                <a:solidFill>
                  <a:schemeClr val="dk1"/>
                </a:solidFill>
                <a:latin typeface="Calibri"/>
                <a:ea typeface="Calibri"/>
                <a:cs typeface="Calibri"/>
                <a:sym typeface="Calibri"/>
              </a:defRPr>
            </a:lvl3pPr>
            <a:lvl4pPr marL="1600200" lvl="3" indent="-101600" algn="l" rtl="0">
              <a:spcBef>
                <a:spcPts val="400"/>
              </a:spcBef>
              <a:spcAft>
                <a:spcPts val="0"/>
              </a:spcAft>
              <a:buClr>
                <a:schemeClr val="dk1"/>
              </a:buClr>
              <a:buFont typeface="Arial"/>
              <a:buChar char="–"/>
              <a:defRPr sz="2000">
                <a:solidFill>
                  <a:schemeClr val="dk1"/>
                </a:solidFill>
                <a:latin typeface="Calibri"/>
                <a:ea typeface="Calibri"/>
                <a:cs typeface="Calibri"/>
                <a:sym typeface="Calibri"/>
              </a:defRPr>
            </a:lvl4pPr>
            <a:lvl5pPr marL="2057400" lvl="4" indent="-101600" algn="l" rtl="0">
              <a:spcBef>
                <a:spcPts val="400"/>
              </a:spcBef>
              <a:spcAft>
                <a:spcPts val="0"/>
              </a:spcAft>
              <a:buClr>
                <a:schemeClr val="dk1"/>
              </a:buClr>
              <a:buFont typeface="Arial"/>
              <a:buChar char="»"/>
              <a:defRPr sz="2000">
                <a:solidFill>
                  <a:schemeClr val="dk1"/>
                </a:solidFill>
                <a:latin typeface="Calibri"/>
                <a:ea typeface="Calibri"/>
                <a:cs typeface="Calibri"/>
                <a:sym typeface="Calibri"/>
              </a:defRPr>
            </a:lvl5pPr>
            <a:lvl6pPr marL="2514600" lvl="5" indent="-101600" algn="l" rtl="0">
              <a:spcBef>
                <a:spcPts val="400"/>
              </a:spcBef>
              <a:buClr>
                <a:schemeClr val="dk1"/>
              </a:buClr>
              <a:buFont typeface="Arial"/>
              <a:buChar char="•"/>
              <a:defRPr sz="2000">
                <a:solidFill>
                  <a:schemeClr val="dk1"/>
                </a:solidFill>
                <a:latin typeface="Calibri"/>
                <a:ea typeface="Calibri"/>
                <a:cs typeface="Calibri"/>
                <a:sym typeface="Calibri"/>
              </a:defRPr>
            </a:lvl6pPr>
            <a:lvl7pPr marL="2971800" lvl="6" indent="-101600" algn="l" rtl="0">
              <a:spcBef>
                <a:spcPts val="400"/>
              </a:spcBef>
              <a:buClr>
                <a:schemeClr val="dk1"/>
              </a:buClr>
              <a:buFont typeface="Arial"/>
              <a:buChar char="•"/>
              <a:defRPr sz="2000">
                <a:solidFill>
                  <a:schemeClr val="dk1"/>
                </a:solidFill>
                <a:latin typeface="Calibri"/>
                <a:ea typeface="Calibri"/>
                <a:cs typeface="Calibri"/>
                <a:sym typeface="Calibri"/>
              </a:defRPr>
            </a:lvl7pPr>
            <a:lvl8pPr marL="3429000" lvl="7" indent="-101600" algn="l" rtl="0">
              <a:spcBef>
                <a:spcPts val="400"/>
              </a:spcBef>
              <a:buClr>
                <a:schemeClr val="dk1"/>
              </a:buClr>
              <a:buFont typeface="Arial"/>
              <a:buChar char="•"/>
              <a:defRPr sz="2000">
                <a:solidFill>
                  <a:schemeClr val="dk1"/>
                </a:solidFill>
                <a:latin typeface="Calibri"/>
                <a:ea typeface="Calibri"/>
                <a:cs typeface="Calibri"/>
                <a:sym typeface="Calibri"/>
              </a:defRPr>
            </a:lvl8pPr>
            <a:lvl9pPr marL="3886200" lvl="8" indent="-101600" algn="l" rtl="0">
              <a:spcBef>
                <a:spcPts val="400"/>
              </a:spcBef>
              <a:buClr>
                <a:schemeClr val="dk1"/>
              </a:buClr>
              <a:buFont typeface="Arial"/>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533400"/>
            <a:ext cx="8229600" cy="914400"/>
          </a:xfrm>
          <a:prstGeom prst="rect">
            <a:avLst/>
          </a:prstGeom>
          <a:noFill/>
          <a:ln>
            <a:noFill/>
          </a:ln>
        </p:spPr>
        <p:txBody>
          <a:bodyPr wrap="square" lIns="91425" tIns="91425" rIns="91425" bIns="91425" anchor="ctr" anchorCtr="0"/>
          <a:lstStyle>
            <a:lvl1pPr lvl="0" algn="ctr" rtl="0">
              <a:spcBef>
                <a:spcPts val="0"/>
              </a:spcBef>
              <a:spcAft>
                <a:spcPts val="0"/>
              </a:spcAft>
              <a:defRPr sz="4400">
                <a:solidFill>
                  <a:schemeClr val="dk1"/>
                </a:solidFill>
                <a:latin typeface="Calibri"/>
                <a:ea typeface="Calibri"/>
                <a:cs typeface="Calibri"/>
                <a:sym typeface="Calibri"/>
              </a:defRPr>
            </a:lvl1pPr>
            <a:lvl2pPr lvl="1" algn="ctr" rtl="0">
              <a:spcBef>
                <a:spcPts val="0"/>
              </a:spcBef>
              <a:spcAft>
                <a:spcPts val="0"/>
              </a:spcAft>
              <a:defRPr sz="4400">
                <a:solidFill>
                  <a:schemeClr val="dk1"/>
                </a:solidFill>
                <a:latin typeface="Calibri"/>
                <a:ea typeface="Calibri"/>
                <a:cs typeface="Calibri"/>
                <a:sym typeface="Calibri"/>
              </a:defRPr>
            </a:lvl2pPr>
            <a:lvl3pPr lvl="2" algn="ctr" rtl="0">
              <a:spcBef>
                <a:spcPts val="0"/>
              </a:spcBef>
              <a:spcAft>
                <a:spcPts val="0"/>
              </a:spcAft>
              <a:defRPr sz="4400">
                <a:solidFill>
                  <a:schemeClr val="dk1"/>
                </a:solidFill>
                <a:latin typeface="Calibri"/>
                <a:ea typeface="Calibri"/>
                <a:cs typeface="Calibri"/>
                <a:sym typeface="Calibri"/>
              </a:defRPr>
            </a:lvl3pPr>
            <a:lvl4pPr lvl="3" algn="ctr" rtl="0">
              <a:spcBef>
                <a:spcPts val="0"/>
              </a:spcBef>
              <a:spcAft>
                <a:spcPts val="0"/>
              </a:spcAft>
              <a:defRPr sz="4400">
                <a:solidFill>
                  <a:schemeClr val="dk1"/>
                </a:solidFill>
                <a:latin typeface="Calibri"/>
                <a:ea typeface="Calibri"/>
                <a:cs typeface="Calibri"/>
                <a:sym typeface="Calibri"/>
              </a:defRPr>
            </a:lvl4pPr>
            <a:lvl5pPr lvl="4" algn="ctr" rtl="0">
              <a:spcBef>
                <a:spcPts val="0"/>
              </a:spcBef>
              <a:spcAft>
                <a:spcPts val="0"/>
              </a:spcAft>
              <a:defRPr sz="4400">
                <a:solidFill>
                  <a:schemeClr val="dk1"/>
                </a:solidFill>
                <a:latin typeface="Calibri"/>
                <a:ea typeface="Calibri"/>
                <a:cs typeface="Calibri"/>
                <a:sym typeface="Calibri"/>
              </a:defRPr>
            </a:lvl5pPr>
            <a:lvl6pPr marL="457200" lvl="5" algn="ctr" rtl="0">
              <a:spcBef>
                <a:spcPts val="0"/>
              </a:spcBef>
              <a:spcAft>
                <a:spcPts val="0"/>
              </a:spcAft>
              <a:defRPr sz="4400">
                <a:solidFill>
                  <a:schemeClr val="dk1"/>
                </a:solidFill>
                <a:latin typeface="Calibri"/>
                <a:ea typeface="Calibri"/>
                <a:cs typeface="Calibri"/>
                <a:sym typeface="Calibri"/>
              </a:defRPr>
            </a:lvl6pPr>
            <a:lvl7pPr marL="914400" lvl="6" algn="ctr" rtl="0">
              <a:spcBef>
                <a:spcPts val="0"/>
              </a:spcBef>
              <a:spcAft>
                <a:spcPts val="0"/>
              </a:spcAft>
              <a:defRPr sz="4400">
                <a:solidFill>
                  <a:schemeClr val="dk1"/>
                </a:solidFill>
                <a:latin typeface="Calibri"/>
                <a:ea typeface="Calibri"/>
                <a:cs typeface="Calibri"/>
                <a:sym typeface="Calibri"/>
              </a:defRPr>
            </a:lvl7pPr>
            <a:lvl8pPr marL="1371600" lvl="7" algn="ctr" rtl="0">
              <a:spcBef>
                <a:spcPts val="0"/>
              </a:spcBef>
              <a:spcAft>
                <a:spcPts val="0"/>
              </a:spcAft>
              <a:defRPr sz="4400">
                <a:solidFill>
                  <a:schemeClr val="dk1"/>
                </a:solidFill>
                <a:latin typeface="Calibri"/>
                <a:ea typeface="Calibri"/>
                <a:cs typeface="Calibri"/>
                <a:sym typeface="Calibri"/>
              </a:defRPr>
            </a:lvl8pPr>
            <a:lvl9pPr marL="1828800" lvl="8" algn="ctr" rtl="0">
              <a:spcBef>
                <a:spcPts val="0"/>
              </a:spcBef>
              <a:spcAft>
                <a:spcPts val="0"/>
              </a:spcAft>
              <a:defRPr sz="44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1566862" y="274637"/>
            <a:ext cx="7043737" cy="1143000"/>
          </a:xfrm>
          <a:prstGeom prst="rect">
            <a:avLst/>
          </a:prstGeom>
          <a:noFill/>
          <a:ln>
            <a:noFill/>
          </a:ln>
        </p:spPr>
        <p:txBody>
          <a:bodyPr wrap="square" lIns="91425" tIns="91425" rIns="91425" bIns="91425" anchor="ctr" anchorCtr="0"/>
          <a:lstStyle>
            <a:lvl1pPr lvl="0" algn="l" rtl="0">
              <a:spcBef>
                <a:spcPts val="0"/>
              </a:spcBef>
              <a:spcAft>
                <a:spcPts val="0"/>
              </a:spcAft>
              <a:defRPr sz="3200" b="1">
                <a:solidFill>
                  <a:srgbClr val="CF0031"/>
                </a:solidFill>
                <a:latin typeface="Helvetica Neue"/>
                <a:ea typeface="Helvetica Neue"/>
                <a:cs typeface="Helvetica Neue"/>
                <a:sym typeface="Helvetica Neue"/>
              </a:defRPr>
            </a:lvl1pPr>
            <a:lvl2pPr lvl="1" algn="l" rtl="0">
              <a:spcBef>
                <a:spcPts val="0"/>
              </a:spcBef>
              <a:spcAft>
                <a:spcPts val="0"/>
              </a:spcAft>
              <a:defRPr sz="3200" b="1">
                <a:solidFill>
                  <a:srgbClr val="CF0031"/>
                </a:solidFill>
                <a:latin typeface="Helvetica Neue"/>
                <a:ea typeface="Helvetica Neue"/>
                <a:cs typeface="Helvetica Neue"/>
                <a:sym typeface="Helvetica Neue"/>
              </a:defRPr>
            </a:lvl2pPr>
            <a:lvl3pPr lvl="2" algn="l" rtl="0">
              <a:spcBef>
                <a:spcPts val="0"/>
              </a:spcBef>
              <a:spcAft>
                <a:spcPts val="0"/>
              </a:spcAft>
              <a:defRPr sz="3200" b="1">
                <a:solidFill>
                  <a:srgbClr val="CF0031"/>
                </a:solidFill>
                <a:latin typeface="Helvetica Neue"/>
                <a:ea typeface="Helvetica Neue"/>
                <a:cs typeface="Helvetica Neue"/>
                <a:sym typeface="Helvetica Neue"/>
              </a:defRPr>
            </a:lvl3pPr>
            <a:lvl4pPr lvl="3" algn="l" rtl="0">
              <a:spcBef>
                <a:spcPts val="0"/>
              </a:spcBef>
              <a:spcAft>
                <a:spcPts val="0"/>
              </a:spcAft>
              <a:defRPr sz="3200" b="1">
                <a:solidFill>
                  <a:srgbClr val="CF0031"/>
                </a:solidFill>
                <a:latin typeface="Helvetica Neue"/>
                <a:ea typeface="Helvetica Neue"/>
                <a:cs typeface="Helvetica Neue"/>
                <a:sym typeface="Helvetica Neue"/>
              </a:defRPr>
            </a:lvl4pPr>
            <a:lvl5pPr lvl="4" algn="l" rtl="0">
              <a:spcBef>
                <a:spcPts val="0"/>
              </a:spcBef>
              <a:spcAft>
                <a:spcPts val="0"/>
              </a:spcAft>
              <a:defRPr sz="3200" b="1">
                <a:solidFill>
                  <a:srgbClr val="CF0031"/>
                </a:solidFill>
                <a:latin typeface="Helvetica Neue"/>
                <a:ea typeface="Helvetica Neue"/>
                <a:cs typeface="Helvetica Neue"/>
                <a:sym typeface="Helvetica Neue"/>
              </a:defRPr>
            </a:lvl5pPr>
            <a:lvl6pPr marL="457200" lvl="5" algn="l" rtl="0">
              <a:spcBef>
                <a:spcPts val="0"/>
              </a:spcBef>
              <a:spcAft>
                <a:spcPts val="0"/>
              </a:spcAft>
              <a:defRPr sz="3200" b="1">
                <a:solidFill>
                  <a:srgbClr val="CF0031"/>
                </a:solidFill>
                <a:latin typeface="Helvetica Neue"/>
                <a:ea typeface="Helvetica Neue"/>
                <a:cs typeface="Helvetica Neue"/>
                <a:sym typeface="Helvetica Neue"/>
              </a:defRPr>
            </a:lvl6pPr>
            <a:lvl7pPr marL="914400" lvl="6" algn="l" rtl="0">
              <a:spcBef>
                <a:spcPts val="0"/>
              </a:spcBef>
              <a:spcAft>
                <a:spcPts val="0"/>
              </a:spcAft>
              <a:defRPr sz="3200" b="1">
                <a:solidFill>
                  <a:srgbClr val="CF0031"/>
                </a:solidFill>
                <a:latin typeface="Helvetica Neue"/>
                <a:ea typeface="Helvetica Neue"/>
                <a:cs typeface="Helvetica Neue"/>
                <a:sym typeface="Helvetica Neue"/>
              </a:defRPr>
            </a:lvl7pPr>
            <a:lvl8pPr marL="1371600" lvl="7" algn="l" rtl="0">
              <a:spcBef>
                <a:spcPts val="0"/>
              </a:spcBef>
              <a:spcAft>
                <a:spcPts val="0"/>
              </a:spcAft>
              <a:defRPr sz="3200" b="1">
                <a:solidFill>
                  <a:srgbClr val="CF0031"/>
                </a:solidFill>
                <a:latin typeface="Helvetica Neue"/>
                <a:ea typeface="Helvetica Neue"/>
                <a:cs typeface="Helvetica Neue"/>
                <a:sym typeface="Helvetica Neue"/>
              </a:defRPr>
            </a:lvl8pPr>
            <a:lvl9pPr marL="1828800" lvl="8" algn="l" rtl="0">
              <a:spcBef>
                <a:spcPts val="0"/>
              </a:spcBef>
              <a:spcAft>
                <a:spcPts val="0"/>
              </a:spcAft>
              <a:defRPr sz="3200" b="1">
                <a:solidFill>
                  <a:srgbClr val="CF0031"/>
                </a:solidFill>
                <a:latin typeface="Helvetica Neue"/>
                <a:ea typeface="Helvetica Neue"/>
                <a:cs typeface="Helvetica Neue"/>
                <a:sym typeface="Helvetica Neue"/>
              </a:defRPr>
            </a:lvl9pPr>
          </a:lstStyle>
          <a:p>
            <a:endParaRPr/>
          </a:p>
        </p:txBody>
      </p:sp>
      <p:sp>
        <p:nvSpPr>
          <p:cNvPr id="66" name="Shape 66"/>
          <p:cNvSpPr txBox="1">
            <a:spLocks noGrp="1"/>
          </p:cNvSpPr>
          <p:nvPr>
            <p:ph type="body" idx="1"/>
          </p:nvPr>
        </p:nvSpPr>
        <p:spPr>
          <a:xfrm>
            <a:off x="457200" y="1600201"/>
            <a:ext cx="8229600" cy="4234338"/>
          </a:xfrm>
          <a:prstGeom prst="rect">
            <a:avLst/>
          </a:prstGeom>
          <a:noFill/>
          <a:ln>
            <a:noFill/>
          </a:ln>
        </p:spPr>
        <p:txBody>
          <a:bodyPr wrap="square" lIns="91425" tIns="91425" rIns="91425" bIns="91425" anchor="t" anchorCtr="0"/>
          <a:lstStyle>
            <a:lvl1pPr marL="342900" lvl="0" indent="-190500" algn="l" rtl="0">
              <a:spcBef>
                <a:spcPts val="480"/>
              </a:spcBef>
              <a:spcAft>
                <a:spcPts val="0"/>
              </a:spcAft>
              <a:buClr>
                <a:srgbClr val="005AA3"/>
              </a:buClr>
              <a:buFont typeface="Arial"/>
              <a:buChar char="•"/>
              <a:defRPr sz="2400" b="1">
                <a:solidFill>
                  <a:srgbClr val="005AA3"/>
                </a:solidFill>
                <a:latin typeface="Helvetica Neue"/>
                <a:ea typeface="Helvetica Neue"/>
                <a:cs typeface="Helvetica Neue"/>
                <a:sym typeface="Helvetica Neue"/>
              </a:defRPr>
            </a:lvl1pPr>
            <a:lvl2pPr marL="742950" lvl="1" indent="-158750" algn="l" rtl="0">
              <a:spcBef>
                <a:spcPts val="400"/>
              </a:spcBef>
              <a:spcAft>
                <a:spcPts val="0"/>
              </a:spcAft>
              <a:buClr>
                <a:srgbClr val="005AA3"/>
              </a:buClr>
              <a:buFont typeface="Arial"/>
              <a:buChar char="–"/>
              <a:defRPr sz="2000">
                <a:solidFill>
                  <a:srgbClr val="005AA3"/>
                </a:solidFill>
                <a:latin typeface="Helvetica Neue"/>
                <a:ea typeface="Helvetica Neue"/>
                <a:cs typeface="Helvetica Neue"/>
                <a:sym typeface="Helvetica Neue"/>
              </a:defRPr>
            </a:lvl2pPr>
            <a:lvl3pPr marL="1143000" lvl="2" indent="-114300" algn="l" rtl="0">
              <a:spcBef>
                <a:spcPts val="360"/>
              </a:spcBef>
              <a:spcAft>
                <a:spcPts val="0"/>
              </a:spcAft>
              <a:buClr>
                <a:srgbClr val="005AA3"/>
              </a:buClr>
              <a:buFont typeface="Arial"/>
              <a:buChar char="•"/>
              <a:defRPr>
                <a:solidFill>
                  <a:srgbClr val="005AA3"/>
                </a:solidFill>
                <a:latin typeface="Helvetica Neue"/>
                <a:ea typeface="Helvetica Neue"/>
                <a:cs typeface="Helvetica Neue"/>
                <a:sym typeface="Helvetica Neue"/>
              </a:defRPr>
            </a:lvl3pPr>
            <a:lvl4pPr marL="1600200" lvl="3" indent="-139700" algn="l" rtl="0">
              <a:spcBef>
                <a:spcPts val="280"/>
              </a:spcBef>
              <a:spcAft>
                <a:spcPts val="0"/>
              </a:spcAft>
              <a:buClr>
                <a:srgbClr val="CF0031"/>
              </a:buClr>
              <a:buFont typeface="Arial"/>
              <a:buChar char="–"/>
              <a:defRPr sz="1400" b="1" i="1">
                <a:solidFill>
                  <a:srgbClr val="CF0031"/>
                </a:solidFill>
                <a:latin typeface="Helvetica Neue"/>
                <a:ea typeface="Helvetica Neue"/>
                <a:cs typeface="Helvetica Neue"/>
                <a:sym typeface="Helvetica Neue"/>
              </a:defRPr>
            </a:lvl4pPr>
            <a:lvl5pPr marL="2057400" lvl="4" indent="-152400" algn="l" rtl="0">
              <a:spcBef>
                <a:spcPts val="240"/>
              </a:spcBef>
              <a:spcAft>
                <a:spcPts val="0"/>
              </a:spcAft>
              <a:buClr>
                <a:srgbClr val="005AA3"/>
              </a:buClr>
              <a:buFont typeface="Arial"/>
              <a:buChar char="»"/>
              <a:defRPr sz="1200" i="1">
                <a:solidFill>
                  <a:srgbClr val="005AA3"/>
                </a:solidFill>
                <a:latin typeface="Helvetica Neue"/>
                <a:ea typeface="Helvetica Neue"/>
                <a:cs typeface="Helvetica Neue"/>
                <a:sym typeface="Helvetica Neue"/>
              </a:defRPr>
            </a:lvl5pPr>
            <a:lvl6pPr marL="2514600" lvl="5" indent="-101600" algn="l" rtl="0">
              <a:spcBef>
                <a:spcPts val="400"/>
              </a:spcBef>
              <a:buClr>
                <a:schemeClr val="dk1"/>
              </a:buClr>
              <a:buFont typeface="Arial"/>
              <a:buChar char="•"/>
              <a:defRPr sz="2000">
                <a:solidFill>
                  <a:schemeClr val="dk1"/>
                </a:solidFill>
                <a:latin typeface="Calibri"/>
                <a:ea typeface="Calibri"/>
                <a:cs typeface="Calibri"/>
                <a:sym typeface="Calibri"/>
              </a:defRPr>
            </a:lvl6pPr>
            <a:lvl7pPr marL="2971800" lvl="6" indent="-101600" algn="l" rtl="0">
              <a:spcBef>
                <a:spcPts val="400"/>
              </a:spcBef>
              <a:buClr>
                <a:schemeClr val="dk1"/>
              </a:buClr>
              <a:buFont typeface="Arial"/>
              <a:buChar char="•"/>
              <a:defRPr sz="2000">
                <a:solidFill>
                  <a:schemeClr val="dk1"/>
                </a:solidFill>
                <a:latin typeface="Calibri"/>
                <a:ea typeface="Calibri"/>
                <a:cs typeface="Calibri"/>
                <a:sym typeface="Calibri"/>
              </a:defRPr>
            </a:lvl7pPr>
            <a:lvl8pPr marL="3429000" lvl="7" indent="-101600" algn="l" rtl="0">
              <a:spcBef>
                <a:spcPts val="400"/>
              </a:spcBef>
              <a:buClr>
                <a:schemeClr val="dk1"/>
              </a:buClr>
              <a:buFont typeface="Arial"/>
              <a:buChar char="•"/>
              <a:defRPr sz="2000">
                <a:solidFill>
                  <a:schemeClr val="dk1"/>
                </a:solidFill>
                <a:latin typeface="Calibri"/>
                <a:ea typeface="Calibri"/>
                <a:cs typeface="Calibri"/>
                <a:sym typeface="Calibri"/>
              </a:defRPr>
            </a:lvl8pPr>
            <a:lvl9pPr marL="3886200" lvl="8" indent="-101600" algn="l" rtl="0">
              <a:spcBef>
                <a:spcPts val="400"/>
              </a:spcBef>
              <a:buClr>
                <a:schemeClr val="dk1"/>
              </a:buClr>
              <a:buFont typeface="Arial"/>
              <a:buChar char="•"/>
              <a:defRPr sz="2000">
                <a:solidFill>
                  <a:schemeClr val="dk1"/>
                </a:solidFill>
                <a:latin typeface="Calibri"/>
                <a:ea typeface="Calibri"/>
                <a:cs typeface="Calibri"/>
                <a:sym typeface="Calibri"/>
              </a:defRPr>
            </a:lvl9pPr>
          </a:lstStyle>
          <a:p>
            <a:endParaRPr/>
          </a:p>
        </p:txBody>
      </p:sp>
      <p:sp>
        <p:nvSpPr>
          <p:cNvPr id="67" name="Shape 67"/>
          <p:cNvSpPr txBox="1">
            <a:spLocks noGrp="1"/>
          </p:cNvSpPr>
          <p:nvPr>
            <p:ph type="sldNum" idx="12"/>
          </p:nvPr>
        </p:nvSpPr>
        <p:spPr>
          <a:xfrm>
            <a:off x="8686800" y="6508750"/>
            <a:ext cx="41275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a:t>
            </a:fld>
            <a:endParaRPr lang="en-US" sz="1000" b="1" i="0" u="none" strike="noStrike" cap="none">
              <a:solidFill>
                <a:srgbClr val="95B3D7"/>
              </a:solidFill>
              <a:latin typeface="Helvetica Neue"/>
              <a:ea typeface="Helvetica Neue"/>
              <a:cs typeface="Helvetica Neue"/>
              <a:sym typeface="Helvetica Neue"/>
            </a:endParaRPr>
          </a:p>
        </p:txBody>
      </p:sp>
      <p:sp>
        <p:nvSpPr>
          <p:cNvPr id="68" name="Shape 68"/>
          <p:cNvSpPr txBox="1">
            <a:spLocks noGrp="1"/>
          </p:cNvSpPr>
          <p:nvPr>
            <p:ph type="dt" idx="10"/>
          </p:nvPr>
        </p:nvSpPr>
        <p:spPr>
          <a:xfrm>
            <a:off x="3816350" y="6508750"/>
            <a:ext cx="2133600" cy="365125"/>
          </a:xfrm>
          <a:prstGeom prst="rect">
            <a:avLst/>
          </a:prstGeom>
          <a:noFill/>
          <a:ln>
            <a:noFill/>
          </a:ln>
        </p:spPr>
        <p:txBody>
          <a:bodyPr wrap="square" lIns="91425" tIns="91425" rIns="91425" bIns="91425" anchor="ctr" anchorCtr="1"/>
          <a:lstStyle>
            <a:lvl1pPr marL="0" marR="0" lvl="0" indent="0" algn="l" rtl="0">
              <a:spcBef>
                <a:spcPts val="0"/>
              </a:spcBef>
              <a:defRPr sz="800" b="0" i="0" u="none" strike="noStrike" cap="none">
                <a:solidFill>
                  <a:srgbClr val="95B3D7"/>
                </a:solidFill>
                <a:latin typeface="Helvetica Neue"/>
                <a:ea typeface="Helvetica Neue"/>
                <a:cs typeface="Helvetica Neue"/>
                <a:sym typeface="Helvetica Neue"/>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533400"/>
            <a:ext cx="8229600" cy="914400"/>
          </a:xfrm>
          <a:prstGeom prst="rect">
            <a:avLst/>
          </a:prstGeom>
          <a:noFill/>
          <a:ln>
            <a:noFill/>
          </a:ln>
        </p:spPr>
        <p:txBody>
          <a:bodyPr wrap="square" lIns="91425" tIns="91425" rIns="91425" bIns="91425" anchor="ctr" anchorCtr="0"/>
          <a:lstStyle>
            <a:lvl1pPr marL="0" marR="0" lvl="0" indent="0" algn="ctr" rtl="0">
              <a:spcBef>
                <a:spcPts val="0"/>
              </a:spcBef>
              <a:spcAft>
                <a:spcPts val="0"/>
              </a:spcAft>
              <a:defRPr sz="4400"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defRPr sz="4400" b="0" i="0" u="none" strike="noStrike" cap="none">
                <a:solidFill>
                  <a:schemeClr val="dk1"/>
                </a:solidFill>
                <a:latin typeface="Calibri"/>
                <a:ea typeface="Calibri"/>
                <a:cs typeface="Calibri"/>
                <a:sym typeface="Calibri"/>
              </a:defRPr>
            </a:lvl9pPr>
          </a:lstStyle>
          <a:p>
            <a:endParaRPr/>
          </a:p>
        </p:txBody>
      </p:sp>
      <p:sp>
        <p:nvSpPr>
          <p:cNvPr id="11" name="Shape 11"/>
          <p:cNvSpPr txBox="1"/>
          <p:nvPr/>
        </p:nvSpPr>
        <p:spPr>
          <a:xfrm>
            <a:off x="0" y="0"/>
            <a:ext cx="9144000" cy="457200"/>
          </a:xfrm>
          <a:prstGeom prst="rect">
            <a:avLst/>
          </a:prstGeom>
          <a:solidFill>
            <a:srgbClr val="C00000"/>
          </a:solid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12" name="Shape 12" descr="AnnivGrStandard_Rev.gif"/>
          <p:cNvPicPr preferRelativeResize="0"/>
          <p:nvPr/>
        </p:nvPicPr>
        <p:blipFill rotWithShape="1">
          <a:blip r:embed="rId14">
            <a:alphaModFix/>
          </a:blip>
          <a:srcRect/>
          <a:stretch/>
        </p:blipFill>
        <p:spPr>
          <a:xfrm>
            <a:off x="123825" y="38100"/>
            <a:ext cx="2390775" cy="384175"/>
          </a:xfrm>
          <a:prstGeom prst="rect">
            <a:avLst/>
          </a:prstGeom>
          <a:noFill/>
          <a:ln>
            <a:noFill/>
          </a:ln>
        </p:spPr>
      </p:pic>
      <p:sp>
        <p:nvSpPr>
          <p:cNvPr id="13" name="Shape 13"/>
          <p:cNvSpPr txBox="1">
            <a:spLocks noGrp="1"/>
          </p:cNvSpPr>
          <p:nvPr>
            <p:ph type="body" idx="1"/>
          </p:nvPr>
        </p:nvSpPr>
        <p:spPr>
          <a:xfrm>
            <a:off x="457200" y="1600200"/>
            <a:ext cx="8229600" cy="38100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spcAft>
                <a:spcPts val="0"/>
              </a:spcAft>
              <a:buClr>
                <a:schemeClr val="dk1"/>
              </a:buClr>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spcAft>
                <a:spcPts val="0"/>
              </a:spcAft>
              <a:buClr>
                <a:schemeClr val="dk1"/>
              </a:buClr>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spcAft>
                <a:spcPts val="0"/>
              </a:spcAft>
              <a:buClr>
                <a:schemeClr val="dk1"/>
              </a:buClr>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spcAft>
                <a:spcPts val="0"/>
              </a:spcAft>
              <a:buClr>
                <a:schemeClr val="dk1"/>
              </a:buClr>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14" name="Shape 14" descr="FolioREVISED.jpg"/>
          <p:cNvPicPr preferRelativeResize="0"/>
          <p:nvPr/>
        </p:nvPicPr>
        <p:blipFill rotWithShape="1">
          <a:blip r:embed="rId15">
            <a:alphaModFix/>
          </a:blip>
          <a:srcRect l="86076" b="39384"/>
          <a:stretch/>
        </p:blipFill>
        <p:spPr>
          <a:xfrm>
            <a:off x="5638800" y="5073650"/>
            <a:ext cx="3505200" cy="1784350"/>
          </a:xfrm>
          <a:prstGeom prst="rect">
            <a:avLst/>
          </a:prstGeom>
          <a:noFill/>
          <a:ln>
            <a:noFill/>
          </a:ln>
        </p:spPr>
      </p:pic>
      <p:sp>
        <p:nvSpPr>
          <p:cNvPr id="15" name="Shape 15"/>
          <p:cNvSpPr txBox="1"/>
          <p:nvPr/>
        </p:nvSpPr>
        <p:spPr>
          <a:xfrm>
            <a:off x="0" y="6705600"/>
            <a:ext cx="9144000" cy="152400"/>
          </a:xfrm>
          <a:prstGeom prst="rect">
            <a:avLst/>
          </a:prstGeom>
          <a:solidFill>
            <a:srgbClr val="C00000"/>
          </a:solid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16" name="Shape 16"/>
          <p:cNvPicPr preferRelativeResize="0"/>
          <p:nvPr/>
        </p:nvPicPr>
        <p:blipFill rotWithShape="1">
          <a:blip r:embed="rId16">
            <a:alphaModFix/>
          </a:blip>
          <a:srcRect/>
          <a:stretch/>
        </p:blipFill>
        <p:spPr>
          <a:xfrm>
            <a:off x="7267575" y="6405562"/>
            <a:ext cx="1714500" cy="2159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
        <p:cNvGrpSpPr/>
        <p:nvPr/>
      </p:nvGrpSpPr>
      <p:grpSpPr>
        <a:xfrm>
          <a:off x="0" y="0"/>
          <a:ext cx="0" cy="0"/>
          <a:chOff x="0" y="0"/>
          <a:chExt cx="0" cy="0"/>
        </a:xfrm>
      </p:grpSpPr>
      <p:pic>
        <p:nvPicPr>
          <p:cNvPr id="56" name="Shape 56" descr="/Users/jaypointer/Desktop/Folio.png"/>
          <p:cNvPicPr preferRelativeResize="0"/>
          <p:nvPr/>
        </p:nvPicPr>
        <p:blipFill rotWithShape="1">
          <a:blip r:embed="rId3">
            <a:alphaModFix/>
          </a:blip>
          <a:srcRect/>
          <a:stretch/>
        </p:blipFill>
        <p:spPr>
          <a:xfrm>
            <a:off x="0" y="5807075"/>
            <a:ext cx="9167812" cy="1060450"/>
          </a:xfrm>
          <a:prstGeom prst="rect">
            <a:avLst/>
          </a:prstGeom>
          <a:noFill/>
          <a:ln>
            <a:noFill/>
          </a:ln>
        </p:spPr>
      </p:pic>
      <p:pic>
        <p:nvPicPr>
          <p:cNvPr id="57" name="Shape 57"/>
          <p:cNvPicPr preferRelativeResize="0"/>
          <p:nvPr/>
        </p:nvPicPr>
        <p:blipFill rotWithShape="1">
          <a:blip r:embed="rId4">
            <a:alphaModFix/>
          </a:blip>
          <a:srcRect/>
          <a:stretch/>
        </p:blipFill>
        <p:spPr>
          <a:xfrm>
            <a:off x="6934200" y="5961062"/>
            <a:ext cx="1058862" cy="133350"/>
          </a:xfrm>
          <a:prstGeom prst="rect">
            <a:avLst/>
          </a:prstGeom>
          <a:noFill/>
          <a:ln>
            <a:noFill/>
          </a:ln>
        </p:spPr>
      </p:pic>
      <p:pic>
        <p:nvPicPr>
          <p:cNvPr id="58" name="Shape 58" descr="AnnivGrStandard_White.png"/>
          <p:cNvPicPr preferRelativeResize="0"/>
          <p:nvPr/>
        </p:nvPicPr>
        <p:blipFill rotWithShape="1">
          <a:blip r:embed="rId5">
            <a:alphaModFix/>
          </a:blip>
          <a:srcRect/>
          <a:stretch/>
        </p:blipFill>
        <p:spPr>
          <a:xfrm>
            <a:off x="185737" y="6508750"/>
            <a:ext cx="1830387" cy="296862"/>
          </a:xfrm>
          <a:prstGeom prst="rect">
            <a:avLst/>
          </a:prstGeom>
          <a:noFill/>
          <a:ln>
            <a:noFill/>
          </a:ln>
        </p:spPr>
      </p:pic>
      <p:pic>
        <p:nvPicPr>
          <p:cNvPr id="59" name="Shape 59" descr="FDL_4K.png"/>
          <p:cNvPicPr preferRelativeResize="0"/>
          <p:nvPr/>
        </p:nvPicPr>
        <p:blipFill rotWithShape="1">
          <a:blip r:embed="rId6">
            <a:alphaModFix/>
          </a:blip>
          <a:srcRect/>
          <a:stretch/>
        </p:blipFill>
        <p:spPr>
          <a:xfrm>
            <a:off x="441325" y="328612"/>
            <a:ext cx="1003300" cy="1036637"/>
          </a:xfrm>
          <a:prstGeom prst="rect">
            <a:avLst/>
          </a:prstGeom>
          <a:noFill/>
          <a:ln>
            <a:noFill/>
          </a:ln>
        </p:spPr>
      </p:pic>
      <p:sp>
        <p:nvSpPr>
          <p:cNvPr id="60" name="Shape 60"/>
          <p:cNvSpPr txBox="1">
            <a:spLocks noGrp="1"/>
          </p:cNvSpPr>
          <p:nvPr>
            <p:ph type="title"/>
          </p:nvPr>
        </p:nvSpPr>
        <p:spPr>
          <a:xfrm>
            <a:off x="1566862" y="274637"/>
            <a:ext cx="7043737" cy="1143000"/>
          </a:xfrm>
          <a:prstGeom prst="rect">
            <a:avLst/>
          </a:prstGeom>
          <a:noFill/>
          <a:ln>
            <a:noFill/>
          </a:ln>
        </p:spPr>
        <p:txBody>
          <a:bodyPr wrap="square" lIns="91425" tIns="91425" rIns="91425" bIns="91425" anchor="ctr" anchorCtr="0"/>
          <a:lstStyle>
            <a:lvl1pPr marL="0" marR="0" lvl="0" indent="0" algn="l" rtl="0">
              <a:spcBef>
                <a:spcPts val="0"/>
              </a:spcBef>
              <a:spcAft>
                <a:spcPts val="0"/>
              </a:spcAft>
              <a:defRPr sz="3200" b="1" i="0" u="none" strike="noStrike" cap="none">
                <a:solidFill>
                  <a:srgbClr val="CF0031"/>
                </a:solidFill>
                <a:latin typeface="Helvetica Neue"/>
                <a:ea typeface="Helvetica Neue"/>
                <a:cs typeface="Helvetica Neue"/>
                <a:sym typeface="Helvetica Neue"/>
              </a:defRPr>
            </a:lvl1pPr>
            <a:lvl2pPr marL="0" marR="0" lvl="1" indent="0" algn="l" rtl="0">
              <a:spcBef>
                <a:spcPts val="0"/>
              </a:spcBef>
              <a:spcAft>
                <a:spcPts val="0"/>
              </a:spcAft>
              <a:defRPr sz="3200" b="1" i="0" u="none" strike="noStrike" cap="none">
                <a:solidFill>
                  <a:srgbClr val="CF0031"/>
                </a:solidFill>
                <a:latin typeface="Helvetica Neue"/>
                <a:ea typeface="Helvetica Neue"/>
                <a:cs typeface="Helvetica Neue"/>
                <a:sym typeface="Helvetica Neue"/>
              </a:defRPr>
            </a:lvl2pPr>
            <a:lvl3pPr marL="0" marR="0" lvl="2" indent="0" algn="l" rtl="0">
              <a:spcBef>
                <a:spcPts val="0"/>
              </a:spcBef>
              <a:spcAft>
                <a:spcPts val="0"/>
              </a:spcAft>
              <a:defRPr sz="3200" b="1" i="0" u="none" strike="noStrike" cap="none">
                <a:solidFill>
                  <a:srgbClr val="CF0031"/>
                </a:solidFill>
                <a:latin typeface="Helvetica Neue"/>
                <a:ea typeface="Helvetica Neue"/>
                <a:cs typeface="Helvetica Neue"/>
                <a:sym typeface="Helvetica Neue"/>
              </a:defRPr>
            </a:lvl3pPr>
            <a:lvl4pPr marL="0" marR="0" lvl="3" indent="0" algn="l" rtl="0">
              <a:spcBef>
                <a:spcPts val="0"/>
              </a:spcBef>
              <a:spcAft>
                <a:spcPts val="0"/>
              </a:spcAft>
              <a:defRPr sz="3200" b="1" i="0" u="none" strike="noStrike" cap="none">
                <a:solidFill>
                  <a:srgbClr val="CF0031"/>
                </a:solidFill>
                <a:latin typeface="Helvetica Neue"/>
                <a:ea typeface="Helvetica Neue"/>
                <a:cs typeface="Helvetica Neue"/>
                <a:sym typeface="Helvetica Neue"/>
              </a:defRPr>
            </a:lvl4pPr>
            <a:lvl5pPr marL="0" marR="0" lvl="4" indent="0" algn="l" rtl="0">
              <a:spcBef>
                <a:spcPts val="0"/>
              </a:spcBef>
              <a:spcAft>
                <a:spcPts val="0"/>
              </a:spcAft>
              <a:defRPr sz="3200" b="1" i="0" u="none" strike="noStrike" cap="none">
                <a:solidFill>
                  <a:srgbClr val="CF0031"/>
                </a:solidFill>
                <a:latin typeface="Helvetica Neue"/>
                <a:ea typeface="Helvetica Neue"/>
                <a:cs typeface="Helvetica Neue"/>
                <a:sym typeface="Helvetica Neue"/>
              </a:defRPr>
            </a:lvl5pPr>
            <a:lvl6pPr marL="457200" marR="0" lvl="5" indent="0" algn="l" rtl="0">
              <a:spcBef>
                <a:spcPts val="0"/>
              </a:spcBef>
              <a:spcAft>
                <a:spcPts val="0"/>
              </a:spcAft>
              <a:defRPr sz="3200" b="1" i="0" u="none" strike="noStrike" cap="none">
                <a:solidFill>
                  <a:srgbClr val="CF0031"/>
                </a:solidFill>
                <a:latin typeface="Helvetica Neue"/>
                <a:ea typeface="Helvetica Neue"/>
                <a:cs typeface="Helvetica Neue"/>
                <a:sym typeface="Helvetica Neue"/>
              </a:defRPr>
            </a:lvl6pPr>
            <a:lvl7pPr marL="914400" marR="0" lvl="6" indent="0" algn="l" rtl="0">
              <a:spcBef>
                <a:spcPts val="0"/>
              </a:spcBef>
              <a:spcAft>
                <a:spcPts val="0"/>
              </a:spcAft>
              <a:defRPr sz="3200" b="1" i="0" u="none" strike="noStrike" cap="none">
                <a:solidFill>
                  <a:srgbClr val="CF0031"/>
                </a:solidFill>
                <a:latin typeface="Helvetica Neue"/>
                <a:ea typeface="Helvetica Neue"/>
                <a:cs typeface="Helvetica Neue"/>
                <a:sym typeface="Helvetica Neue"/>
              </a:defRPr>
            </a:lvl7pPr>
            <a:lvl8pPr marL="1371600" marR="0" lvl="7" indent="0" algn="l" rtl="0">
              <a:spcBef>
                <a:spcPts val="0"/>
              </a:spcBef>
              <a:spcAft>
                <a:spcPts val="0"/>
              </a:spcAft>
              <a:defRPr sz="3200" b="1" i="0" u="none" strike="noStrike" cap="none">
                <a:solidFill>
                  <a:srgbClr val="CF0031"/>
                </a:solidFill>
                <a:latin typeface="Helvetica Neue"/>
                <a:ea typeface="Helvetica Neue"/>
                <a:cs typeface="Helvetica Neue"/>
                <a:sym typeface="Helvetica Neue"/>
              </a:defRPr>
            </a:lvl8pPr>
            <a:lvl9pPr marL="1828800" marR="0" lvl="8" indent="0" algn="l" rtl="0">
              <a:spcBef>
                <a:spcPts val="0"/>
              </a:spcBef>
              <a:spcAft>
                <a:spcPts val="0"/>
              </a:spcAft>
              <a:defRPr sz="3200" b="1" i="0" u="none" strike="noStrike" cap="none">
                <a:solidFill>
                  <a:srgbClr val="CF0031"/>
                </a:solidFill>
                <a:latin typeface="Helvetica Neue"/>
                <a:ea typeface="Helvetica Neue"/>
                <a:cs typeface="Helvetica Neue"/>
                <a:sym typeface="Helvetica Neue"/>
              </a:defRPr>
            </a:lvl9pPr>
          </a:lstStyle>
          <a:p>
            <a:endParaRPr/>
          </a:p>
        </p:txBody>
      </p:sp>
      <p:sp>
        <p:nvSpPr>
          <p:cNvPr id="61" name="Shape 61"/>
          <p:cNvSpPr txBox="1">
            <a:spLocks noGrp="1"/>
          </p:cNvSpPr>
          <p:nvPr>
            <p:ph type="body" idx="1"/>
          </p:nvPr>
        </p:nvSpPr>
        <p:spPr>
          <a:xfrm>
            <a:off x="457200" y="1600200"/>
            <a:ext cx="8229600" cy="4525962"/>
          </a:xfrm>
          <a:prstGeom prst="rect">
            <a:avLst/>
          </a:prstGeom>
          <a:noFill/>
          <a:ln>
            <a:noFill/>
          </a:ln>
        </p:spPr>
        <p:txBody>
          <a:bodyPr wrap="square" lIns="91425" tIns="91425" rIns="91425" bIns="91425" anchor="t" anchorCtr="0"/>
          <a:lstStyle>
            <a:lvl1pPr marL="342900" marR="0" lvl="0" indent="-190500" algn="l" rtl="0">
              <a:spcBef>
                <a:spcPts val="480"/>
              </a:spcBef>
              <a:spcAft>
                <a:spcPts val="0"/>
              </a:spcAft>
              <a:buClr>
                <a:srgbClr val="005AA3"/>
              </a:buClr>
              <a:buFont typeface="Arial"/>
              <a:buChar char="•"/>
              <a:defRPr sz="2400" b="1" i="0" u="none" strike="noStrike" cap="none">
                <a:solidFill>
                  <a:srgbClr val="005AA3"/>
                </a:solidFill>
                <a:latin typeface="Helvetica Neue"/>
                <a:ea typeface="Helvetica Neue"/>
                <a:cs typeface="Helvetica Neue"/>
                <a:sym typeface="Helvetica Neue"/>
              </a:defRPr>
            </a:lvl1pPr>
            <a:lvl2pPr marL="742950" marR="0" lvl="1" indent="-158750" algn="l" rtl="0">
              <a:spcBef>
                <a:spcPts val="400"/>
              </a:spcBef>
              <a:spcAft>
                <a:spcPts val="0"/>
              </a:spcAft>
              <a:buClr>
                <a:srgbClr val="005AA3"/>
              </a:buClr>
              <a:buFont typeface="Arial"/>
              <a:buChar char="–"/>
              <a:defRPr sz="2000" b="0" i="0" u="none" strike="noStrike" cap="none">
                <a:solidFill>
                  <a:srgbClr val="005AA3"/>
                </a:solidFill>
                <a:latin typeface="Helvetica Neue"/>
                <a:ea typeface="Helvetica Neue"/>
                <a:cs typeface="Helvetica Neue"/>
                <a:sym typeface="Helvetica Neue"/>
              </a:defRPr>
            </a:lvl2pPr>
            <a:lvl3pPr marL="1143000" marR="0" lvl="2" indent="-114300" algn="l" rtl="0">
              <a:spcBef>
                <a:spcPts val="360"/>
              </a:spcBef>
              <a:spcAft>
                <a:spcPts val="0"/>
              </a:spcAft>
              <a:buClr>
                <a:srgbClr val="005AA3"/>
              </a:buClr>
              <a:buFont typeface="Arial"/>
              <a:buChar char="•"/>
              <a:defRPr sz="1800" b="0" i="0" u="none" strike="noStrike" cap="none">
                <a:solidFill>
                  <a:srgbClr val="005AA3"/>
                </a:solidFill>
                <a:latin typeface="Helvetica Neue"/>
                <a:ea typeface="Helvetica Neue"/>
                <a:cs typeface="Helvetica Neue"/>
                <a:sym typeface="Helvetica Neue"/>
              </a:defRPr>
            </a:lvl3pPr>
            <a:lvl4pPr marL="1600200" marR="0" lvl="3" indent="-139700" algn="l" rtl="0">
              <a:spcBef>
                <a:spcPts val="280"/>
              </a:spcBef>
              <a:spcAft>
                <a:spcPts val="0"/>
              </a:spcAft>
              <a:buClr>
                <a:srgbClr val="CF0031"/>
              </a:buClr>
              <a:buFont typeface="Arial"/>
              <a:buChar char="–"/>
              <a:defRPr sz="1400" b="1" i="1" u="none" strike="noStrike" cap="none">
                <a:solidFill>
                  <a:srgbClr val="CF0031"/>
                </a:solidFill>
                <a:latin typeface="Helvetica Neue"/>
                <a:ea typeface="Helvetica Neue"/>
                <a:cs typeface="Helvetica Neue"/>
                <a:sym typeface="Helvetica Neue"/>
              </a:defRPr>
            </a:lvl4pPr>
            <a:lvl5pPr marL="2057400" marR="0" lvl="4" indent="-152400" algn="l" rtl="0">
              <a:spcBef>
                <a:spcPts val="240"/>
              </a:spcBef>
              <a:spcAft>
                <a:spcPts val="0"/>
              </a:spcAft>
              <a:buClr>
                <a:srgbClr val="005AA3"/>
              </a:buClr>
              <a:buFont typeface="Arial"/>
              <a:buChar char="»"/>
              <a:defRPr sz="1200" b="0" i="1" u="none" strike="noStrike" cap="none">
                <a:solidFill>
                  <a:srgbClr val="005AA3"/>
                </a:solidFill>
                <a:latin typeface="Helvetica Neue"/>
                <a:ea typeface="Helvetica Neue"/>
                <a:cs typeface="Helvetica Neue"/>
                <a:sym typeface="Helvetica Neue"/>
              </a:defRPr>
            </a:lvl5pPr>
            <a:lvl6pPr marL="2514600" marR="0" lvl="5" indent="-101600" algn="l" rtl="0">
              <a:spcBef>
                <a:spcPts val="400"/>
              </a:spcBef>
              <a:buClr>
                <a:schemeClr val="dk1"/>
              </a:buClr>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sldNum" idx="12"/>
          </p:nvPr>
        </p:nvSpPr>
        <p:spPr>
          <a:xfrm>
            <a:off x="8686800" y="6508750"/>
            <a:ext cx="41275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a:t>
            </a:fld>
            <a:endParaRPr lang="en-US" sz="1000" b="1" i="0" u="none" strike="noStrike" cap="none">
              <a:solidFill>
                <a:srgbClr val="95B3D7"/>
              </a:solidFill>
              <a:latin typeface="Helvetica Neue"/>
              <a:ea typeface="Helvetica Neue"/>
              <a:cs typeface="Helvetica Neue"/>
              <a:sym typeface="Helvetica Neue"/>
            </a:endParaRPr>
          </a:p>
        </p:txBody>
      </p:sp>
      <p:sp>
        <p:nvSpPr>
          <p:cNvPr id="63" name="Shape 63"/>
          <p:cNvSpPr txBox="1">
            <a:spLocks noGrp="1"/>
          </p:cNvSpPr>
          <p:nvPr>
            <p:ph type="dt" idx="10"/>
          </p:nvPr>
        </p:nvSpPr>
        <p:spPr>
          <a:xfrm>
            <a:off x="3816350" y="6508750"/>
            <a:ext cx="2133600" cy="365125"/>
          </a:xfrm>
          <a:prstGeom prst="rect">
            <a:avLst/>
          </a:prstGeom>
          <a:noFill/>
          <a:ln>
            <a:noFill/>
          </a:ln>
        </p:spPr>
        <p:txBody>
          <a:bodyPr wrap="square" lIns="91425" tIns="91425" rIns="91425" bIns="91425" anchor="ctr" anchorCtr="1"/>
          <a:lstStyle>
            <a:lvl1pPr marL="0" marR="0" lvl="0" indent="0" algn="l" rtl="0">
              <a:lnSpc>
                <a:spcPct val="100000"/>
              </a:lnSpc>
              <a:spcBef>
                <a:spcPts val="0"/>
              </a:spcBef>
              <a:spcAft>
                <a:spcPts val="0"/>
              </a:spcAft>
              <a:defRPr sz="800" b="0" i="0" u="none" strike="noStrike" cap="none">
                <a:solidFill>
                  <a:srgbClr val="95B3D7"/>
                </a:solidFill>
                <a:latin typeface="Helvetica Neue"/>
                <a:ea typeface="Helvetica Neue"/>
                <a:cs typeface="Helvetica Neue"/>
                <a:sym typeface="Helvetica Neue"/>
              </a:defRPr>
            </a:lvl1pPr>
            <a:lvl2pPr marL="457200" marR="0" lvl="1" indent="0" algn="l" rtl="0">
              <a:lnSpc>
                <a:spcPct val="100000"/>
              </a:lnSpc>
              <a:spcBef>
                <a:spcPts val="0"/>
              </a:spcBef>
              <a:spcAft>
                <a:spcPts val="0"/>
              </a:spcAft>
              <a:defRPr sz="2400" b="0" i="0" u="none" strike="noStrike" cap="none">
                <a:solidFill>
                  <a:schemeClr val="dk1"/>
                </a:solidFill>
                <a:latin typeface="Merriweather Sans"/>
                <a:ea typeface="Merriweather Sans"/>
                <a:cs typeface="Merriweather Sans"/>
                <a:sym typeface="Merriweather Sans"/>
              </a:defRPr>
            </a:lvl2pPr>
            <a:lvl3pPr marL="914400" marR="0" lvl="2" indent="0" algn="l" rtl="0">
              <a:lnSpc>
                <a:spcPct val="100000"/>
              </a:lnSpc>
              <a:spcBef>
                <a:spcPts val="0"/>
              </a:spcBef>
              <a:spcAft>
                <a:spcPts val="0"/>
              </a:spcAft>
              <a:defRPr sz="2400" b="0" i="0" u="none" strike="noStrike" cap="none">
                <a:solidFill>
                  <a:schemeClr val="dk1"/>
                </a:solidFill>
                <a:latin typeface="Merriweather Sans"/>
                <a:ea typeface="Merriweather Sans"/>
                <a:cs typeface="Merriweather Sans"/>
                <a:sym typeface="Merriweather Sans"/>
              </a:defRPr>
            </a:lvl3pPr>
            <a:lvl4pPr marL="1371600" marR="0" lvl="3" indent="0" algn="l" rtl="0">
              <a:lnSpc>
                <a:spcPct val="100000"/>
              </a:lnSpc>
              <a:spcBef>
                <a:spcPts val="0"/>
              </a:spcBef>
              <a:spcAft>
                <a:spcPts val="0"/>
              </a:spcAft>
              <a:defRPr sz="2400" b="0" i="0" u="none" strike="noStrike" cap="none">
                <a:solidFill>
                  <a:schemeClr val="dk1"/>
                </a:solidFill>
                <a:latin typeface="Merriweather Sans"/>
                <a:ea typeface="Merriweather Sans"/>
                <a:cs typeface="Merriweather Sans"/>
                <a:sym typeface="Merriweather Sans"/>
              </a:defRPr>
            </a:lvl4pPr>
            <a:lvl5pPr marL="1828800" marR="0" lvl="4" indent="0" algn="l" rtl="0">
              <a:lnSpc>
                <a:spcPct val="100000"/>
              </a:lnSpc>
              <a:spcBef>
                <a:spcPts val="0"/>
              </a:spcBef>
              <a:spcAft>
                <a:spcPts val="0"/>
              </a:spcAft>
              <a:defRPr sz="2400" b="0" i="0" u="none" strike="noStrike" cap="none">
                <a:solidFill>
                  <a:schemeClr val="dk1"/>
                </a:solidFill>
                <a:latin typeface="Merriweather Sans"/>
                <a:ea typeface="Merriweather Sans"/>
                <a:cs typeface="Merriweather Sans"/>
                <a:sym typeface="Merriweather Sans"/>
              </a:defRPr>
            </a:lvl5pPr>
            <a:lvl6pPr marL="2286000" marR="0" lvl="5" indent="0" algn="l" rtl="0">
              <a:lnSpc>
                <a:spcPct val="100000"/>
              </a:lnSpc>
              <a:spcBef>
                <a:spcPts val="0"/>
              </a:spcBef>
              <a:spcAft>
                <a:spcPts val="0"/>
              </a:spcAft>
              <a:defRPr sz="2400" b="0" i="0" u="none" strike="noStrike" cap="none">
                <a:solidFill>
                  <a:schemeClr val="dk1"/>
                </a:solidFill>
                <a:latin typeface="Merriweather Sans"/>
                <a:ea typeface="Merriweather Sans"/>
                <a:cs typeface="Merriweather Sans"/>
                <a:sym typeface="Merriweather Sans"/>
              </a:defRPr>
            </a:lvl6pPr>
            <a:lvl7pPr marL="3200400" marR="0" lvl="6" indent="0" algn="l" rtl="0">
              <a:lnSpc>
                <a:spcPct val="100000"/>
              </a:lnSpc>
              <a:spcBef>
                <a:spcPts val="0"/>
              </a:spcBef>
              <a:spcAft>
                <a:spcPts val="0"/>
              </a:spcAft>
              <a:defRPr sz="2400" b="0" i="0" u="none" strike="noStrike" cap="none">
                <a:solidFill>
                  <a:schemeClr val="dk1"/>
                </a:solidFill>
                <a:latin typeface="Merriweather Sans"/>
                <a:ea typeface="Merriweather Sans"/>
                <a:cs typeface="Merriweather Sans"/>
                <a:sym typeface="Merriweather Sans"/>
              </a:defRPr>
            </a:lvl7pPr>
            <a:lvl8pPr marL="4572000" marR="0" lvl="7" indent="0" algn="l" rtl="0">
              <a:lnSpc>
                <a:spcPct val="100000"/>
              </a:lnSpc>
              <a:spcBef>
                <a:spcPts val="0"/>
              </a:spcBef>
              <a:spcAft>
                <a:spcPts val="0"/>
              </a:spcAft>
              <a:defRPr sz="2400" b="0" i="0" u="none" strike="noStrike" cap="none">
                <a:solidFill>
                  <a:schemeClr val="dk1"/>
                </a:solidFill>
                <a:latin typeface="Merriweather Sans"/>
                <a:ea typeface="Merriweather Sans"/>
                <a:cs typeface="Merriweather Sans"/>
                <a:sym typeface="Merriweather Sans"/>
              </a:defRPr>
            </a:lvl8pPr>
            <a:lvl9pPr marL="6400800" marR="0" lvl="8" indent="0" algn="l" rtl="0">
              <a:lnSpc>
                <a:spcPct val="100000"/>
              </a:lnSpc>
              <a:spcBef>
                <a:spcPts val="0"/>
              </a:spcBef>
              <a:spcAft>
                <a:spcPts val="0"/>
              </a:spcAft>
              <a:defRPr sz="2400" b="0" i="0" u="none" strike="noStrike" cap="none">
                <a:solidFill>
                  <a:schemeClr val="dk1"/>
                </a:solidFill>
                <a:latin typeface="Merriweather Sans"/>
                <a:ea typeface="Merriweather Sans"/>
                <a:cs typeface="Merriweather Sans"/>
                <a:sym typeface="Merriweather Sans"/>
              </a:defRPr>
            </a:lvl9pPr>
          </a:lstStyle>
          <a:p>
            <a:endParaRPr/>
          </a:p>
        </p:txBody>
      </p:sp>
    </p:spTree>
  </p:cSld>
  <p:clrMap bg1="lt1" tx1="dk1" bg2="dk2" tx2="lt2" accent1="accent1" accent2="accent2" accent3="accent3" accent4="accent4" accent5="accent5" accent6="accent6" hlink="hlink" folHlink="folHlink"/>
  <p:sldLayoutIdLst>
    <p:sldLayoutId id="2147483660"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hyperlink" Target="http://www.netsmartzkids.org/LearnWithClicky/BadNetiquetteStinks"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hyperlink" Target="http://www.netsmartzkids.org/RoutersBirthdaySurprise/RBSPlay"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hyperlink" Target="http://www.netsmartz.org/scouting"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www.scouting.org/cyberchip.aspx" TargetMode="External"/><Relationship Id="rId7" Type="http://schemas.openxmlformats.org/officeDocument/2006/relationships/hyperlink" Target="https://filestore.scouting.org/filestore/youthprotection/pdf/Cybersafety_HI.pdf" TargetMode="External"/><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hyperlink" Target="https://filestore.scouting.org/filestore/youthprotection/pdf/Cybersafety_LO.pdf" TargetMode="External"/><Relationship Id="rId5" Type="http://schemas.openxmlformats.org/officeDocument/2006/relationships/hyperlink" Target="https://www.commonsensemedia.org/" TargetMode="External"/><Relationship Id="rId4" Type="http://schemas.openxmlformats.org/officeDocument/2006/relationships/hyperlink" Target="http://www.netsmartz.org/scouting"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ctrTitle"/>
          </p:nvPr>
        </p:nvSpPr>
        <p:spPr>
          <a:xfrm>
            <a:off x="685800" y="1663700"/>
            <a:ext cx="7772400" cy="1470025"/>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SzPct val="25000"/>
              <a:buNone/>
            </a:pPr>
            <a:r>
              <a:rPr lang="en-US" dirty="0"/>
              <a:t>Teaching Internet Safety for Scouts</a:t>
            </a:r>
            <a:br>
              <a:rPr lang="en-US" dirty="0"/>
            </a:br>
            <a:r>
              <a:rPr lang="en-US" dirty="0"/>
              <a:t>(What, Why, Who and How)</a:t>
            </a:r>
          </a:p>
        </p:txBody>
      </p:sp>
      <p:sp>
        <p:nvSpPr>
          <p:cNvPr id="75" name="Shape 75"/>
          <p:cNvSpPr txBox="1">
            <a:spLocks noGrp="1"/>
          </p:cNvSpPr>
          <p:nvPr>
            <p:ph type="subTitle" idx="1"/>
          </p:nvPr>
        </p:nvSpPr>
        <p:spPr>
          <a:xfrm>
            <a:off x="1371600" y="3419475"/>
            <a:ext cx="6400800" cy="1752600"/>
          </a:xfrm>
          <a:prstGeom prst="rect">
            <a:avLst/>
          </a:prstGeom>
          <a:noFill/>
          <a:ln>
            <a:noFill/>
          </a:ln>
        </p:spPr>
        <p:txBody>
          <a:bodyPr wrap="square" lIns="91425" tIns="45700" rIns="91425" bIns="45700" anchor="t" anchorCtr="0">
            <a:noAutofit/>
          </a:bodyPr>
          <a:lstStyle/>
          <a:p>
            <a:pPr marL="0" marR="0" lvl="0" indent="0" algn="ctr" rtl="0">
              <a:spcBef>
                <a:spcPts val="0"/>
              </a:spcBef>
              <a:spcAft>
                <a:spcPts val="0"/>
              </a:spcAft>
              <a:buClr>
                <a:srgbClr val="888888"/>
              </a:buClr>
              <a:buSzPct val="25000"/>
              <a:buFont typeface="Arial"/>
              <a:buNone/>
            </a:pPr>
            <a:br>
              <a:rPr lang="en-US" dirty="0"/>
            </a:br>
            <a:r>
              <a:rPr lang="en-US" dirty="0"/>
              <a:t>The BSA’s “Cyber Chip” for all ages</a:t>
            </a:r>
          </a:p>
          <a:p>
            <a:pPr marL="0" marR="0" lvl="0" indent="0" algn="ctr" rtl="0">
              <a:spcBef>
                <a:spcPts val="0"/>
              </a:spcBef>
              <a:spcAft>
                <a:spcPts val="0"/>
              </a:spcAft>
              <a:buClr>
                <a:srgbClr val="888888"/>
              </a:buClr>
              <a:buSzPct val="25000"/>
              <a:buFont typeface="Arial"/>
              <a:buNone/>
            </a:pPr>
            <a:endParaRPr lang="en-US" dirty="0"/>
          </a:p>
          <a:p>
            <a:pPr marL="0" marR="0" lvl="0" indent="0" algn="l" rtl="0">
              <a:spcBef>
                <a:spcPts val="0"/>
              </a:spcBef>
              <a:spcAft>
                <a:spcPts val="0"/>
              </a:spcAft>
              <a:buClr>
                <a:srgbClr val="888888"/>
              </a:buClr>
              <a:buSzPct val="25000"/>
              <a:buFont typeface="Arial"/>
              <a:buNone/>
            </a:pPr>
            <a:r>
              <a:rPr lang="en-US" dirty="0">
                <a:solidFill>
                  <a:schemeClr val="tx1"/>
                </a:solidFill>
              </a:rPr>
              <a:t>Instructor: Craig Pearce (</a:t>
            </a:r>
            <a:r>
              <a:rPr lang="en-US" dirty="0" err="1">
                <a:solidFill>
                  <a:schemeClr val="tx1"/>
                </a:solidFill>
              </a:rPr>
              <a:t>craig.w.pearce@gmail.com</a:t>
            </a:r>
            <a:r>
              <a:rPr lang="en-US" dirty="0">
                <a:solidFill>
                  <a:schemeClr val="tx1"/>
                </a:solidFill>
              </a:rPr>
              <a:t>)</a:t>
            </a:r>
          </a:p>
        </p:txBody>
      </p:sp>
      <p:pic>
        <p:nvPicPr>
          <p:cNvPr id="3" name="Picture 2">
            <a:extLst>
              <a:ext uri="{FF2B5EF4-FFF2-40B4-BE49-F238E27FC236}">
                <a16:creationId xmlns:a16="http://schemas.microsoft.com/office/drawing/2014/main" id="{7A0C87D3-B21A-7244-A7A0-4BE646B2F1EF}"/>
              </a:ext>
            </a:extLst>
          </p:cNvPr>
          <p:cNvPicPr>
            <a:picLocks noChangeAspect="1"/>
          </p:cNvPicPr>
          <p:nvPr/>
        </p:nvPicPr>
        <p:blipFill>
          <a:blip r:embed="rId3"/>
          <a:stretch>
            <a:fillRect/>
          </a:stretch>
        </p:blipFill>
        <p:spPr>
          <a:xfrm>
            <a:off x="7772400" y="596329"/>
            <a:ext cx="1163549" cy="116354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Shape 80"/>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Clr>
                <a:srgbClr val="CF0031"/>
              </a:buClr>
              <a:buSzPct val="25000"/>
              <a:buFont typeface="Helvetica Neue"/>
              <a:buNone/>
            </a:pPr>
            <a:r>
              <a:rPr lang="en-US" dirty="0"/>
              <a:t>Who am I and why am I </a:t>
            </a:r>
            <a:br>
              <a:rPr lang="en-US" dirty="0"/>
            </a:br>
            <a:r>
              <a:rPr lang="en-US" dirty="0"/>
              <a:t>standing up here?</a:t>
            </a:r>
          </a:p>
        </p:txBody>
      </p:sp>
      <p:sp>
        <p:nvSpPr>
          <p:cNvPr id="81" name="Shape 81"/>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rgbClr val="005AA3"/>
              </a:buClr>
              <a:buSzPct val="25000"/>
              <a:buFont typeface="Helvetica Neue"/>
              <a:buNone/>
            </a:pPr>
            <a:r>
              <a:rPr lang="en-US" dirty="0"/>
              <a:t>- Relatively new to scouting (2 years for me,</a:t>
            </a:r>
            <a:br>
              <a:rPr lang="en-US" dirty="0"/>
            </a:br>
            <a:r>
              <a:rPr lang="en-US" dirty="0"/>
              <a:t> 4 years for my children across UK, AU, US)</a:t>
            </a:r>
          </a:p>
          <a:p>
            <a:pPr marL="342900" marR="0" lvl="0" indent="-342900" algn="l" rtl="0">
              <a:lnSpc>
                <a:spcPct val="100000"/>
              </a:lnSpc>
              <a:spcBef>
                <a:spcPts val="0"/>
              </a:spcBef>
              <a:spcAft>
                <a:spcPts val="0"/>
              </a:spcAft>
              <a:buClr>
                <a:srgbClr val="005AA3"/>
              </a:buClr>
              <a:buSzPct val="25000"/>
              <a:buFont typeface="Helvetica Neue"/>
              <a:buNone/>
            </a:pPr>
            <a:endParaRPr lang="en-US" dirty="0"/>
          </a:p>
          <a:p>
            <a:pPr marL="342900" marR="0" lvl="0" indent="-342900" algn="l" rtl="0">
              <a:lnSpc>
                <a:spcPct val="100000"/>
              </a:lnSpc>
              <a:spcBef>
                <a:spcPts val="0"/>
              </a:spcBef>
              <a:spcAft>
                <a:spcPts val="0"/>
              </a:spcAft>
              <a:buClr>
                <a:srgbClr val="005AA3"/>
              </a:buClr>
              <a:buSzPct val="25000"/>
              <a:buFont typeface="Helvetica Neue"/>
              <a:buNone/>
            </a:pPr>
            <a:r>
              <a:rPr lang="en-US" dirty="0"/>
              <a:t>- Undertook wood badge (still working on my ticket)</a:t>
            </a:r>
          </a:p>
          <a:p>
            <a:pPr marL="342900" marR="0" lvl="0" indent="-342900" algn="l" rtl="0">
              <a:lnSpc>
                <a:spcPct val="100000"/>
              </a:lnSpc>
              <a:spcBef>
                <a:spcPts val="0"/>
              </a:spcBef>
              <a:spcAft>
                <a:spcPts val="0"/>
              </a:spcAft>
              <a:buClr>
                <a:srgbClr val="005AA3"/>
              </a:buClr>
              <a:buSzPct val="25000"/>
              <a:buFont typeface="Helvetica Neue"/>
              <a:buNone/>
            </a:pPr>
            <a:r>
              <a:rPr lang="en-US" dirty="0"/>
              <a:t>- Help lead </a:t>
            </a:r>
            <a:r>
              <a:rPr lang="en-US" dirty="0" err="1"/>
              <a:t>Webelos</a:t>
            </a:r>
            <a:r>
              <a:rPr lang="en-US" dirty="0"/>
              <a:t> and Bears</a:t>
            </a:r>
            <a:endParaRPr dirty="0"/>
          </a:p>
          <a:p>
            <a:pPr marL="342900" marR="0" lvl="0" indent="-342900" algn="l" rtl="0">
              <a:lnSpc>
                <a:spcPct val="100000"/>
              </a:lnSpc>
              <a:spcBef>
                <a:spcPts val="0"/>
              </a:spcBef>
              <a:spcAft>
                <a:spcPts val="0"/>
              </a:spcAft>
              <a:buClr>
                <a:srgbClr val="005AA3"/>
              </a:buClr>
              <a:buSzPct val="25000"/>
              <a:buFont typeface="Helvetica Neue"/>
              <a:buNone/>
            </a:pPr>
            <a:endParaRPr lang="en-US" dirty="0"/>
          </a:p>
          <a:p>
            <a:pPr marL="342900" marR="0" lvl="0" indent="-342900" algn="l" rtl="0">
              <a:lnSpc>
                <a:spcPct val="100000"/>
              </a:lnSpc>
              <a:spcBef>
                <a:spcPts val="0"/>
              </a:spcBef>
              <a:spcAft>
                <a:spcPts val="0"/>
              </a:spcAft>
              <a:buClr>
                <a:srgbClr val="005AA3"/>
              </a:buClr>
              <a:buSzPct val="25000"/>
              <a:buFont typeface="Helvetica Neue"/>
              <a:buNone/>
            </a:pPr>
            <a:r>
              <a:rPr lang="en-US" dirty="0"/>
              <a:t>- IT Security engineer and consultant for 15 years</a:t>
            </a:r>
          </a:p>
          <a:p>
            <a:pPr indent="-342900">
              <a:spcBef>
                <a:spcPts val="0"/>
              </a:spcBef>
              <a:buSzPct val="25000"/>
              <a:buNone/>
            </a:pPr>
            <a:r>
              <a:rPr lang="en-US" dirty="0"/>
              <a:t>- Have delivered Cyber Chip to my dens and troop and want to share my learnings</a:t>
            </a:r>
          </a:p>
          <a:p>
            <a:pPr marL="342900" marR="0" lvl="0" indent="-342900" algn="l" rtl="0">
              <a:lnSpc>
                <a:spcPct val="100000"/>
              </a:lnSpc>
              <a:spcBef>
                <a:spcPts val="0"/>
              </a:spcBef>
              <a:spcAft>
                <a:spcPts val="0"/>
              </a:spcAft>
              <a:buClr>
                <a:srgbClr val="005AA3"/>
              </a:buClr>
              <a:buSzPct val="25000"/>
              <a:buFont typeface="Helvetica Neue"/>
              <a:buNone/>
            </a:pPr>
            <a:endParaRPr lang="en-US" sz="1400" i="1" dirty="0">
              <a:solidFill>
                <a:srgbClr val="CF0031"/>
              </a:solidFill>
            </a:endParaRPr>
          </a:p>
        </p:txBody>
      </p:sp>
      <p:sp>
        <p:nvSpPr>
          <p:cNvPr id="82" name="Shape 82"/>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498B7CDB-3C6D-8540-A2F2-090AA676830B}"/>
              </a:ext>
            </a:extLst>
          </p:cNvPr>
          <p:cNvPicPr>
            <a:picLocks noChangeAspect="1"/>
          </p:cNvPicPr>
          <p:nvPr/>
        </p:nvPicPr>
        <p:blipFill>
          <a:blip r:embed="rId3"/>
          <a:stretch>
            <a:fillRect/>
          </a:stretch>
        </p:blipFill>
        <p:spPr>
          <a:xfrm>
            <a:off x="7772400" y="596329"/>
            <a:ext cx="1163549" cy="116354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1566862" y="274637"/>
            <a:ext cx="7043737" cy="1143000"/>
          </a:xfrm>
          <a:prstGeom prst="rect">
            <a:avLst/>
          </a:prstGeom>
          <a:no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Clr>
                <a:srgbClr val="CF0031"/>
              </a:buClr>
              <a:buSzPct val="25000"/>
              <a:buFont typeface="Helvetica Neue"/>
              <a:buNone/>
            </a:pPr>
            <a:r>
              <a:rPr lang="en-US"/>
              <a:t>Science Fiction ROCKS</a:t>
            </a:r>
          </a:p>
        </p:txBody>
      </p:sp>
      <p:sp>
        <p:nvSpPr>
          <p:cNvPr id="88" name="Shape 88"/>
          <p:cNvSpPr txBox="1">
            <a:spLocks noGrp="1"/>
          </p:cNvSpPr>
          <p:nvPr>
            <p:ph type="body" idx="1"/>
          </p:nvPr>
        </p:nvSpPr>
        <p:spPr>
          <a:xfrm>
            <a:off x="457200" y="1600200"/>
            <a:ext cx="8229600" cy="4233862"/>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rgbClr val="005AA3"/>
              </a:buClr>
              <a:buSzPct val="25000"/>
              <a:buFont typeface="Helvetica Neue"/>
              <a:buNone/>
            </a:pPr>
            <a:r>
              <a:rPr lang="en-US" dirty="0"/>
              <a:t>	What Sci-Fi Got RIGHT</a:t>
            </a:r>
          </a:p>
          <a:p>
            <a:pPr marL="742950" marR="0" lvl="1" indent="-285750" algn="l" rtl="0">
              <a:lnSpc>
                <a:spcPct val="100000"/>
              </a:lnSpc>
              <a:spcBef>
                <a:spcPts val="400"/>
              </a:spcBef>
              <a:spcAft>
                <a:spcPts val="0"/>
              </a:spcAft>
              <a:buClr>
                <a:srgbClr val="005AA3"/>
              </a:buClr>
              <a:buSzPct val="25000"/>
              <a:buFont typeface="Helvetica Neue"/>
              <a:buNone/>
            </a:pPr>
            <a:r>
              <a:rPr lang="en-US" b="1" dirty="0"/>
              <a:t>	SPACE TRAVEL</a:t>
            </a:r>
          </a:p>
          <a:p>
            <a:pPr marL="742950" marR="0" lvl="1" indent="-285750" algn="l" rtl="0">
              <a:lnSpc>
                <a:spcPct val="100000"/>
              </a:lnSpc>
              <a:spcBef>
                <a:spcPts val="400"/>
              </a:spcBef>
              <a:spcAft>
                <a:spcPts val="0"/>
              </a:spcAft>
              <a:buClr>
                <a:srgbClr val="005AA3"/>
              </a:buClr>
              <a:buSzPct val="25000"/>
              <a:buFont typeface="Helvetica Neue"/>
              <a:buNone/>
            </a:pPr>
            <a:r>
              <a:rPr lang="en-US" b="1" dirty="0"/>
              <a:t>	TELEVISION</a:t>
            </a:r>
          </a:p>
          <a:p>
            <a:pPr marL="742950" marR="0" lvl="1" indent="-285750" algn="l" rtl="0">
              <a:lnSpc>
                <a:spcPct val="100000"/>
              </a:lnSpc>
              <a:spcBef>
                <a:spcPts val="400"/>
              </a:spcBef>
              <a:spcAft>
                <a:spcPts val="0"/>
              </a:spcAft>
              <a:buClr>
                <a:srgbClr val="005AA3"/>
              </a:buClr>
              <a:buSzPct val="25000"/>
              <a:buFont typeface="Helvetica Neue"/>
              <a:buNone/>
            </a:pPr>
            <a:r>
              <a:rPr lang="en-US" b="1" dirty="0"/>
              <a:t>	CREDIT CARDS</a:t>
            </a:r>
          </a:p>
          <a:p>
            <a:pPr marL="742950" marR="0" lvl="1" indent="-285750" algn="l" rtl="0">
              <a:lnSpc>
                <a:spcPct val="100000"/>
              </a:lnSpc>
              <a:spcBef>
                <a:spcPts val="400"/>
              </a:spcBef>
              <a:spcAft>
                <a:spcPts val="0"/>
              </a:spcAft>
              <a:buClr>
                <a:srgbClr val="005AA3"/>
              </a:buClr>
              <a:buSzPct val="25000"/>
              <a:buFont typeface="Helvetica Neue"/>
              <a:buNone/>
            </a:pPr>
            <a:r>
              <a:rPr lang="en-US" b="1" dirty="0"/>
              <a:t>	CELL PHONES</a:t>
            </a:r>
          </a:p>
          <a:p>
            <a:pPr marL="742950" marR="0" lvl="1" indent="-285750" algn="l" rtl="0">
              <a:lnSpc>
                <a:spcPct val="100000"/>
              </a:lnSpc>
              <a:spcBef>
                <a:spcPts val="400"/>
              </a:spcBef>
              <a:spcAft>
                <a:spcPts val="0"/>
              </a:spcAft>
              <a:buClr>
                <a:srgbClr val="005AA3"/>
              </a:buClr>
              <a:buSzPct val="25000"/>
              <a:buFont typeface="Helvetica Neue"/>
              <a:buNone/>
            </a:pPr>
            <a:r>
              <a:rPr lang="en-US" b="1" dirty="0"/>
              <a:t>	SKYPE</a:t>
            </a:r>
          </a:p>
          <a:p>
            <a:pPr lvl="0" indent="0" rtl="0">
              <a:spcBef>
                <a:spcPts val="0"/>
              </a:spcBef>
              <a:buClr>
                <a:srgbClr val="005AA3"/>
              </a:buClr>
              <a:buSzPct val="25000"/>
              <a:buFont typeface="Helvetica Neue"/>
              <a:buNone/>
            </a:pPr>
            <a:endParaRPr lang="en-US" dirty="0"/>
          </a:p>
          <a:p>
            <a:pPr lvl="0" indent="0">
              <a:spcBef>
                <a:spcPts val="0"/>
              </a:spcBef>
              <a:buSzPct val="25000"/>
              <a:buNone/>
            </a:pPr>
            <a:r>
              <a:rPr lang="en-US" dirty="0"/>
              <a:t>What Sci-Fi MOSTLY Got Right</a:t>
            </a:r>
          </a:p>
          <a:p>
            <a:pPr lvl="1" indent="0">
              <a:spcBef>
                <a:spcPts val="0"/>
              </a:spcBef>
              <a:buSzPct val="25000"/>
              <a:buNone/>
            </a:pPr>
            <a:r>
              <a:rPr lang="en-US" b="1" dirty="0"/>
              <a:t>COMPUTERS</a:t>
            </a:r>
          </a:p>
          <a:p>
            <a:pPr lvl="1" indent="0">
              <a:spcBef>
                <a:spcPts val="0"/>
              </a:spcBef>
              <a:buSzPct val="25000"/>
              <a:buNone/>
            </a:pPr>
            <a:r>
              <a:rPr lang="en-US" b="1" dirty="0"/>
              <a:t>INTERNET</a:t>
            </a:r>
          </a:p>
          <a:p>
            <a:pPr lvl="1" indent="0">
              <a:spcBef>
                <a:spcPts val="0"/>
              </a:spcBef>
              <a:buSzPct val="25000"/>
              <a:buNone/>
            </a:pPr>
            <a:r>
              <a:rPr lang="en-US" b="1" dirty="0"/>
              <a:t>WORLD WIDE WEB</a:t>
            </a:r>
          </a:p>
          <a:p>
            <a:pPr marL="457200" marR="0" lvl="1" indent="0" algn="l" rtl="0">
              <a:lnSpc>
                <a:spcPct val="100000"/>
              </a:lnSpc>
              <a:spcBef>
                <a:spcPts val="400"/>
              </a:spcBef>
              <a:spcAft>
                <a:spcPts val="0"/>
              </a:spcAft>
              <a:buClr>
                <a:srgbClr val="005AA3"/>
              </a:buClr>
              <a:buSzPct val="25000"/>
              <a:buFont typeface="Helvetica Neue"/>
              <a:buNone/>
            </a:pPr>
            <a:endParaRPr b="1" dirty="0"/>
          </a:p>
        </p:txBody>
      </p:sp>
      <p:sp>
        <p:nvSpPr>
          <p:cNvPr id="89" name="Shape 89"/>
          <p:cNvSpPr txBox="1"/>
          <p:nvPr/>
        </p:nvSpPr>
        <p:spPr>
          <a:xfrm>
            <a:off x="8686800" y="6508750"/>
            <a:ext cx="41275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1356593B-EE8A-FE4D-A045-5A8835F80D52}"/>
              </a:ext>
            </a:extLst>
          </p:cNvPr>
          <p:cNvPicPr>
            <a:picLocks noChangeAspect="1"/>
          </p:cNvPicPr>
          <p:nvPr/>
        </p:nvPicPr>
        <p:blipFill>
          <a:blip r:embed="rId3"/>
          <a:stretch>
            <a:fillRect/>
          </a:stretch>
        </p:blipFill>
        <p:spPr>
          <a:xfrm>
            <a:off x="7772400" y="596329"/>
            <a:ext cx="1163549" cy="116354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Clr>
                <a:srgbClr val="CF0031"/>
              </a:buClr>
              <a:buSzPct val="25000"/>
              <a:buFont typeface="Helvetica Neue"/>
              <a:buNone/>
            </a:pPr>
            <a:r>
              <a:rPr lang="en-US"/>
              <a:t>Science Fiction MISSED STUFF</a:t>
            </a:r>
          </a:p>
        </p:txBody>
      </p:sp>
      <p:sp>
        <p:nvSpPr>
          <p:cNvPr id="95" name="Shape 95"/>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rgbClr val="005AA3"/>
              </a:buClr>
              <a:buSzPct val="25000"/>
              <a:buFont typeface="Helvetica Neue"/>
              <a:buNone/>
            </a:pPr>
            <a:r>
              <a:rPr lang="en-US" dirty="0"/>
              <a:t>What Sci-Fi Mostly MISSED</a:t>
            </a:r>
          </a:p>
          <a:p>
            <a:pPr marL="742950" marR="0" lvl="1" indent="-285750" algn="l" rtl="0">
              <a:lnSpc>
                <a:spcPct val="100000"/>
              </a:lnSpc>
              <a:spcBef>
                <a:spcPts val="400"/>
              </a:spcBef>
              <a:spcAft>
                <a:spcPts val="0"/>
              </a:spcAft>
              <a:buClr>
                <a:srgbClr val="005AA3"/>
              </a:buClr>
              <a:buSzPct val="25000"/>
              <a:buFont typeface="Helvetica Neue"/>
              <a:buNone/>
            </a:pPr>
            <a:r>
              <a:rPr lang="en-US" sz="1800" b="1" dirty="0"/>
              <a:t>SPAM</a:t>
            </a:r>
          </a:p>
          <a:p>
            <a:pPr marL="742950" marR="0" lvl="1" indent="-285750" algn="l" rtl="0">
              <a:lnSpc>
                <a:spcPct val="100000"/>
              </a:lnSpc>
              <a:spcBef>
                <a:spcPts val="400"/>
              </a:spcBef>
              <a:spcAft>
                <a:spcPts val="0"/>
              </a:spcAft>
              <a:buClr>
                <a:srgbClr val="005AA3"/>
              </a:buClr>
              <a:buSzPct val="25000"/>
              <a:buFont typeface="Helvetica Neue"/>
              <a:buNone/>
            </a:pPr>
            <a:r>
              <a:rPr lang="en-US" sz="1800" b="1" dirty="0"/>
              <a:t>SCAMS</a:t>
            </a:r>
          </a:p>
          <a:p>
            <a:pPr lvl="1" indent="457200" rtl="0">
              <a:spcBef>
                <a:spcPts val="0"/>
              </a:spcBef>
              <a:buClr>
                <a:srgbClr val="005AA3"/>
              </a:buClr>
              <a:buSzPct val="25000"/>
              <a:buFont typeface="Helvetica Neue"/>
              <a:buNone/>
            </a:pPr>
            <a:r>
              <a:rPr lang="en-US" sz="1800" b="1" dirty="0"/>
              <a:t>EBAY</a:t>
            </a:r>
          </a:p>
          <a:p>
            <a:pPr lvl="1" indent="457200" rtl="0">
              <a:spcBef>
                <a:spcPts val="0"/>
              </a:spcBef>
              <a:buClr>
                <a:srgbClr val="005AA3"/>
              </a:buClr>
              <a:buSzPct val="25000"/>
              <a:buFont typeface="Helvetica Neue"/>
              <a:buNone/>
            </a:pPr>
            <a:r>
              <a:rPr lang="en-US" sz="1800" b="1" dirty="0"/>
              <a:t>TWITTER</a:t>
            </a:r>
          </a:p>
          <a:p>
            <a:pPr lvl="1" indent="457200" rtl="0">
              <a:spcBef>
                <a:spcPts val="0"/>
              </a:spcBef>
              <a:buClr>
                <a:srgbClr val="005AA3"/>
              </a:buClr>
              <a:buSzPct val="25000"/>
              <a:buFont typeface="Helvetica Neue"/>
              <a:buNone/>
            </a:pPr>
            <a:r>
              <a:rPr lang="en-US" sz="1800" b="1" dirty="0"/>
              <a:t>YOUTUBE</a:t>
            </a:r>
          </a:p>
          <a:p>
            <a:pPr marL="742950" marR="0" lvl="1" indent="-285750" algn="l" rtl="0">
              <a:lnSpc>
                <a:spcPct val="100000"/>
              </a:lnSpc>
              <a:spcBef>
                <a:spcPts val="400"/>
              </a:spcBef>
              <a:spcAft>
                <a:spcPts val="0"/>
              </a:spcAft>
              <a:buClr>
                <a:srgbClr val="005AA3"/>
              </a:buClr>
              <a:buSzPct val="25000"/>
              <a:buFont typeface="Helvetica Neue"/>
              <a:buNone/>
            </a:pPr>
            <a:r>
              <a:rPr lang="en-US" sz="1800" b="1" dirty="0"/>
              <a:t>FACEBOOK</a:t>
            </a:r>
          </a:p>
          <a:p>
            <a:pPr marL="742950" marR="0" lvl="1" indent="-285750" algn="l" rtl="0">
              <a:lnSpc>
                <a:spcPct val="100000"/>
              </a:lnSpc>
              <a:spcBef>
                <a:spcPts val="400"/>
              </a:spcBef>
              <a:spcAft>
                <a:spcPts val="0"/>
              </a:spcAft>
              <a:buClr>
                <a:srgbClr val="005AA3"/>
              </a:buClr>
              <a:buSzPct val="25000"/>
              <a:buFont typeface="Helvetica Neue"/>
              <a:buNone/>
            </a:pPr>
            <a:r>
              <a:rPr lang="en-US" sz="1800" b="1" dirty="0"/>
              <a:t>BAD APPS (malware, viruses)</a:t>
            </a:r>
          </a:p>
          <a:p>
            <a:pPr marL="742950" marR="0" lvl="1" indent="-285750" algn="l" rtl="0">
              <a:lnSpc>
                <a:spcPct val="100000"/>
              </a:lnSpc>
              <a:spcBef>
                <a:spcPts val="400"/>
              </a:spcBef>
              <a:spcAft>
                <a:spcPts val="0"/>
              </a:spcAft>
              <a:buClr>
                <a:srgbClr val="005AA3"/>
              </a:buClr>
              <a:buSzPct val="25000"/>
              <a:buFont typeface="Helvetica Neue"/>
              <a:buNone/>
            </a:pPr>
            <a:r>
              <a:rPr lang="en-US" sz="1800" b="1" dirty="0"/>
              <a:t>CYBERBULLYING</a:t>
            </a:r>
          </a:p>
          <a:p>
            <a:pPr marL="742950" marR="0" lvl="1" indent="-285750" algn="l" rtl="0">
              <a:lnSpc>
                <a:spcPct val="100000"/>
              </a:lnSpc>
              <a:spcBef>
                <a:spcPts val="400"/>
              </a:spcBef>
              <a:spcAft>
                <a:spcPts val="0"/>
              </a:spcAft>
              <a:buClr>
                <a:srgbClr val="005AA3"/>
              </a:buClr>
              <a:buSzPct val="25000"/>
              <a:buFont typeface="Helvetica Neue"/>
              <a:buNone/>
            </a:pPr>
            <a:r>
              <a:rPr lang="en-US" sz="1800" b="1" dirty="0"/>
              <a:t>TROLLS</a:t>
            </a:r>
          </a:p>
          <a:p>
            <a:pPr marL="742950" marR="0" lvl="1" indent="-285750" algn="l" rtl="0">
              <a:lnSpc>
                <a:spcPct val="100000"/>
              </a:lnSpc>
              <a:spcBef>
                <a:spcPts val="400"/>
              </a:spcBef>
              <a:spcAft>
                <a:spcPts val="0"/>
              </a:spcAft>
              <a:buClr>
                <a:srgbClr val="005AA3"/>
              </a:buClr>
              <a:buSzPct val="25000"/>
              <a:buFont typeface="Helvetica Neue"/>
              <a:buNone/>
            </a:pPr>
            <a:r>
              <a:rPr lang="en-US" sz="1800" b="1" dirty="0"/>
              <a:t>… and some more recent terms: CATFISH, CLICKBAIT, FAKE NEWS</a:t>
            </a:r>
          </a:p>
          <a:p>
            <a:pPr marL="742950" marR="0" lvl="1" indent="-285750" algn="l" rtl="0">
              <a:lnSpc>
                <a:spcPct val="100000"/>
              </a:lnSpc>
              <a:spcBef>
                <a:spcPts val="400"/>
              </a:spcBef>
              <a:spcAft>
                <a:spcPts val="0"/>
              </a:spcAft>
              <a:buClr>
                <a:srgbClr val="005AA3"/>
              </a:buClr>
              <a:buSzPct val="25000"/>
              <a:buFont typeface="Helvetica Neue"/>
              <a:buNone/>
            </a:pPr>
            <a:endParaRPr b="1" dirty="0"/>
          </a:p>
          <a:p>
            <a:pPr marL="742950" marR="0" lvl="1" indent="-285750" algn="l" rtl="0">
              <a:lnSpc>
                <a:spcPct val="100000"/>
              </a:lnSpc>
              <a:spcBef>
                <a:spcPts val="400"/>
              </a:spcBef>
              <a:spcAft>
                <a:spcPts val="0"/>
              </a:spcAft>
              <a:buClr>
                <a:srgbClr val="005AA3"/>
              </a:buClr>
              <a:buSzPct val="25000"/>
              <a:buFont typeface="Helvetica Neue"/>
              <a:buNone/>
            </a:pPr>
            <a:endParaRPr b="1" dirty="0"/>
          </a:p>
          <a:p>
            <a:pPr marL="742950" marR="0" lvl="1" indent="-285750" algn="l" rtl="0">
              <a:lnSpc>
                <a:spcPct val="100000"/>
              </a:lnSpc>
              <a:spcBef>
                <a:spcPts val="400"/>
              </a:spcBef>
              <a:spcAft>
                <a:spcPts val="0"/>
              </a:spcAft>
              <a:buClr>
                <a:srgbClr val="005AA3"/>
              </a:buClr>
              <a:buSzPct val="25000"/>
              <a:buFont typeface="Helvetica Neue"/>
              <a:buNone/>
            </a:pPr>
            <a:endParaRPr b="1" dirty="0"/>
          </a:p>
        </p:txBody>
      </p:sp>
      <p:sp>
        <p:nvSpPr>
          <p:cNvPr id="96" name="Shape 96"/>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4</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8D0ACFC5-FAFB-C144-A22E-5361476A1DDC}"/>
              </a:ext>
            </a:extLst>
          </p:cNvPr>
          <p:cNvPicPr>
            <a:picLocks noChangeAspect="1"/>
          </p:cNvPicPr>
          <p:nvPr/>
        </p:nvPicPr>
        <p:blipFill>
          <a:blip r:embed="rId3"/>
          <a:stretch>
            <a:fillRect/>
          </a:stretch>
        </p:blipFill>
        <p:spPr>
          <a:xfrm>
            <a:off x="7772400" y="596329"/>
            <a:ext cx="1163549" cy="116354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Clr>
                <a:srgbClr val="CF0031"/>
              </a:buClr>
              <a:buSzPct val="25000"/>
              <a:buFont typeface="Helvetica Neue"/>
              <a:buNone/>
            </a:pPr>
            <a:r>
              <a:rPr lang="en-US"/>
              <a:t>Science Fiction MISSED STUFF</a:t>
            </a:r>
          </a:p>
        </p:txBody>
      </p:sp>
      <p:sp>
        <p:nvSpPr>
          <p:cNvPr id="103" name="Shape 103"/>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5</a:t>
            </a:fld>
            <a:endParaRPr lang="en-US" sz="1000" b="1" i="0" u="none" strike="noStrike" cap="none">
              <a:solidFill>
                <a:srgbClr val="95B3D7"/>
              </a:solidFill>
              <a:latin typeface="Helvetica Neue"/>
              <a:ea typeface="Helvetica Neue"/>
              <a:cs typeface="Helvetica Neue"/>
              <a:sym typeface="Helvetica Neue"/>
            </a:endParaRPr>
          </a:p>
        </p:txBody>
      </p:sp>
      <p:pic>
        <p:nvPicPr>
          <p:cNvPr id="104" name="Shape 104"/>
          <p:cNvPicPr preferRelativeResize="0"/>
          <p:nvPr/>
        </p:nvPicPr>
        <p:blipFill>
          <a:blip r:embed="rId3">
            <a:alphaModFix/>
          </a:blip>
          <a:stretch>
            <a:fillRect/>
          </a:stretch>
        </p:blipFill>
        <p:spPr>
          <a:xfrm>
            <a:off x="2288381" y="1417637"/>
            <a:ext cx="4762500" cy="4038600"/>
          </a:xfrm>
          <a:prstGeom prst="rect">
            <a:avLst/>
          </a:prstGeom>
          <a:noFill/>
          <a:ln>
            <a:noFill/>
          </a:ln>
        </p:spPr>
      </p:pic>
      <p:pic>
        <p:nvPicPr>
          <p:cNvPr id="8" name="Picture 7">
            <a:extLst>
              <a:ext uri="{FF2B5EF4-FFF2-40B4-BE49-F238E27FC236}">
                <a16:creationId xmlns:a16="http://schemas.microsoft.com/office/drawing/2014/main" id="{681496BA-5175-6649-BDAE-B6BC71F04711}"/>
              </a:ext>
            </a:extLst>
          </p:cNvPr>
          <p:cNvPicPr>
            <a:picLocks noChangeAspect="1"/>
          </p:cNvPicPr>
          <p:nvPr/>
        </p:nvPicPr>
        <p:blipFill>
          <a:blip r:embed="rId4"/>
          <a:stretch>
            <a:fillRect/>
          </a:stretch>
        </p:blipFill>
        <p:spPr>
          <a:xfrm>
            <a:off x="7772400" y="596329"/>
            <a:ext cx="1163549" cy="116354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Clr>
                <a:srgbClr val="CF0031"/>
              </a:buClr>
              <a:buSzPct val="25000"/>
              <a:buFont typeface="Helvetica Neue"/>
              <a:buNone/>
            </a:pPr>
            <a:r>
              <a:rPr lang="en-US" dirty="0"/>
              <a:t>What can possibly go wrong?</a:t>
            </a:r>
            <a:endParaRPr dirty="0"/>
          </a:p>
        </p:txBody>
      </p:sp>
      <p:sp>
        <p:nvSpPr>
          <p:cNvPr id="117" name="Shape 117"/>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rgbClr val="005AA3"/>
              </a:buClr>
              <a:buSzPct val="25000"/>
              <a:buFont typeface="Helvetica Neue"/>
              <a:buNone/>
            </a:pPr>
            <a:r>
              <a:rPr lang="en-US" sz="2700" dirty="0"/>
              <a:t>Children have near-instant access to</a:t>
            </a:r>
          </a:p>
          <a:p>
            <a:pPr marL="742950" marR="0" lvl="1" indent="-285750" algn="l" rtl="0">
              <a:lnSpc>
                <a:spcPct val="100000"/>
              </a:lnSpc>
              <a:spcBef>
                <a:spcPts val="400"/>
              </a:spcBef>
              <a:spcAft>
                <a:spcPts val="0"/>
              </a:spcAft>
              <a:buClr>
                <a:srgbClr val="005AA3"/>
              </a:buClr>
              <a:buSzPct val="25000"/>
              <a:buFont typeface="Helvetica Neue"/>
              <a:buNone/>
            </a:pPr>
            <a:r>
              <a:rPr lang="en-US" sz="2300" dirty="0"/>
              <a:t>Every Picture</a:t>
            </a:r>
          </a:p>
          <a:p>
            <a:pPr marL="742950" marR="0" lvl="1" indent="-285750" algn="l" rtl="0">
              <a:lnSpc>
                <a:spcPct val="100000"/>
              </a:lnSpc>
              <a:spcBef>
                <a:spcPts val="400"/>
              </a:spcBef>
              <a:spcAft>
                <a:spcPts val="0"/>
              </a:spcAft>
              <a:buClr>
                <a:srgbClr val="005AA3"/>
              </a:buClr>
              <a:buSzPct val="25000"/>
              <a:buFont typeface="Helvetica Neue"/>
              <a:buNone/>
            </a:pPr>
            <a:r>
              <a:rPr lang="en-US" sz="2300" dirty="0"/>
              <a:t>Every Movie</a:t>
            </a:r>
          </a:p>
          <a:p>
            <a:pPr marL="742950" marR="0" lvl="1" indent="-285750" algn="l" rtl="0">
              <a:lnSpc>
                <a:spcPct val="100000"/>
              </a:lnSpc>
              <a:spcBef>
                <a:spcPts val="400"/>
              </a:spcBef>
              <a:spcAft>
                <a:spcPts val="0"/>
              </a:spcAft>
              <a:buClr>
                <a:srgbClr val="005AA3"/>
              </a:buClr>
              <a:buSzPct val="25000"/>
              <a:buFont typeface="Helvetica Neue"/>
              <a:buNone/>
            </a:pPr>
            <a:r>
              <a:rPr lang="en-US" sz="2300" dirty="0"/>
              <a:t>Every Song</a:t>
            </a:r>
          </a:p>
          <a:p>
            <a:pPr marL="742950" marR="0" lvl="1" indent="-285750" algn="l" rtl="0">
              <a:lnSpc>
                <a:spcPct val="100000"/>
              </a:lnSpc>
              <a:spcBef>
                <a:spcPts val="400"/>
              </a:spcBef>
              <a:spcAft>
                <a:spcPts val="0"/>
              </a:spcAft>
              <a:buClr>
                <a:srgbClr val="005AA3"/>
              </a:buClr>
              <a:buSzPct val="25000"/>
              <a:buFont typeface="Helvetica Neue"/>
              <a:buNone/>
            </a:pPr>
            <a:r>
              <a:rPr lang="en-US" sz="2300" dirty="0"/>
              <a:t>Every Book</a:t>
            </a:r>
          </a:p>
          <a:p>
            <a:pPr marL="742950" marR="0" lvl="1" indent="-285750" algn="l" rtl="0">
              <a:lnSpc>
                <a:spcPct val="100000"/>
              </a:lnSpc>
              <a:spcBef>
                <a:spcPts val="400"/>
              </a:spcBef>
              <a:spcAft>
                <a:spcPts val="0"/>
              </a:spcAft>
              <a:buClr>
                <a:srgbClr val="005AA3"/>
              </a:buClr>
              <a:buSzPct val="25000"/>
              <a:buFont typeface="Helvetica Neue"/>
              <a:buNone/>
            </a:pPr>
            <a:r>
              <a:rPr lang="en-US" sz="2300" dirty="0"/>
              <a:t>Every Game</a:t>
            </a:r>
          </a:p>
          <a:p>
            <a:pPr marL="742950" marR="0" lvl="1" indent="-285750" algn="l" rtl="0">
              <a:lnSpc>
                <a:spcPct val="100000"/>
              </a:lnSpc>
              <a:spcBef>
                <a:spcPts val="400"/>
              </a:spcBef>
              <a:spcAft>
                <a:spcPts val="0"/>
              </a:spcAft>
              <a:buClr>
                <a:srgbClr val="005AA3"/>
              </a:buClr>
              <a:buSzPct val="25000"/>
              <a:buFont typeface="Helvetica Neue"/>
              <a:buNone/>
            </a:pPr>
            <a:r>
              <a:rPr lang="en-US" sz="2300" dirty="0"/>
              <a:t>Every Store</a:t>
            </a:r>
          </a:p>
          <a:p>
            <a:pPr marL="742950" marR="0" lvl="1" indent="-285750" algn="l" rtl="0">
              <a:lnSpc>
                <a:spcPct val="100000"/>
              </a:lnSpc>
              <a:spcBef>
                <a:spcPts val="400"/>
              </a:spcBef>
              <a:spcAft>
                <a:spcPts val="0"/>
              </a:spcAft>
              <a:buClr>
                <a:srgbClr val="005AA3"/>
              </a:buClr>
              <a:buSzPct val="25000"/>
              <a:buFont typeface="Helvetica Neue"/>
              <a:buNone/>
            </a:pPr>
            <a:r>
              <a:rPr lang="en-US" sz="2300" dirty="0"/>
              <a:t>Billions of People</a:t>
            </a:r>
          </a:p>
          <a:p>
            <a:pPr marL="742950" marR="0" lvl="1" indent="-285750" algn="l" rtl="0">
              <a:lnSpc>
                <a:spcPct val="100000"/>
              </a:lnSpc>
              <a:spcBef>
                <a:spcPts val="400"/>
              </a:spcBef>
              <a:spcAft>
                <a:spcPts val="0"/>
              </a:spcAft>
              <a:buClr>
                <a:srgbClr val="005AA3"/>
              </a:buClr>
              <a:buSzPct val="25000"/>
              <a:buFont typeface="Helvetica Neue"/>
              <a:buNone/>
            </a:pPr>
            <a:r>
              <a:rPr lang="en-US" sz="2300" b="1" dirty="0"/>
              <a:t>Billions of People!</a:t>
            </a:r>
          </a:p>
          <a:p>
            <a:pPr marL="742950" marR="0" lvl="1" indent="-285750" algn="l" rtl="0">
              <a:lnSpc>
                <a:spcPct val="100000"/>
              </a:lnSpc>
              <a:spcBef>
                <a:spcPts val="400"/>
              </a:spcBef>
              <a:spcAft>
                <a:spcPts val="0"/>
              </a:spcAft>
              <a:buClr>
                <a:srgbClr val="005AA3"/>
              </a:buClr>
              <a:buSzPct val="25000"/>
              <a:buFont typeface="Helvetica Neue"/>
              <a:buNone/>
            </a:pPr>
            <a:endParaRPr dirty="0"/>
          </a:p>
        </p:txBody>
      </p:sp>
      <p:sp>
        <p:nvSpPr>
          <p:cNvPr id="118" name="Shape 118"/>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6</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B44EA690-0E1E-204D-974C-16FD6F25EB20}"/>
              </a:ext>
            </a:extLst>
          </p:cNvPr>
          <p:cNvPicPr>
            <a:picLocks noChangeAspect="1"/>
          </p:cNvPicPr>
          <p:nvPr/>
        </p:nvPicPr>
        <p:blipFill>
          <a:blip r:embed="rId3"/>
          <a:stretch>
            <a:fillRect/>
          </a:stretch>
        </p:blipFill>
        <p:spPr>
          <a:xfrm>
            <a:off x="7772400" y="596329"/>
            <a:ext cx="1163549" cy="116354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Clr>
                <a:srgbClr val="CF0031"/>
              </a:buClr>
              <a:buSzPct val="25000"/>
              <a:buFont typeface="Helvetica Neue"/>
              <a:buNone/>
            </a:pPr>
            <a:r>
              <a:rPr lang="en-US"/>
              <a:t>Kids Face New Risks</a:t>
            </a:r>
          </a:p>
        </p:txBody>
      </p:sp>
      <p:sp>
        <p:nvSpPr>
          <p:cNvPr id="124" name="Shape 124"/>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rgbClr val="005AA3"/>
              </a:buClr>
              <a:buSzPct val="25000"/>
              <a:buFont typeface="Helvetica Neue"/>
              <a:buNone/>
            </a:pPr>
            <a:r>
              <a:rPr lang="en-US" sz="2100" dirty="0"/>
              <a:t>Lots of online fear mongering</a:t>
            </a:r>
          </a:p>
          <a:p>
            <a:pPr marL="342900" marR="0" lvl="0" indent="-342900" algn="l" rtl="0">
              <a:lnSpc>
                <a:spcPct val="100000"/>
              </a:lnSpc>
              <a:spcBef>
                <a:spcPts val="0"/>
              </a:spcBef>
              <a:spcAft>
                <a:spcPts val="0"/>
              </a:spcAft>
              <a:buClr>
                <a:srgbClr val="005AA3"/>
              </a:buClr>
              <a:buSzPct val="25000"/>
              <a:buFont typeface="Helvetica Neue"/>
              <a:buNone/>
            </a:pPr>
            <a:r>
              <a:rPr lang="en-US" sz="2100" dirty="0"/>
              <a:t>BUT:</a:t>
            </a:r>
          </a:p>
          <a:p>
            <a:pPr marL="457200" marR="0" lvl="0" indent="-304800" algn="l" rtl="0">
              <a:lnSpc>
                <a:spcPct val="100000"/>
              </a:lnSpc>
              <a:spcBef>
                <a:spcPts val="0"/>
              </a:spcBef>
              <a:spcAft>
                <a:spcPts val="0"/>
              </a:spcAft>
              <a:buSzPct val="54545"/>
            </a:pPr>
            <a:r>
              <a:rPr lang="en-US" sz="2200" dirty="0"/>
              <a:t>1 in 7 kids will receive an unwanted intimate solicitation online</a:t>
            </a:r>
          </a:p>
          <a:p>
            <a:pPr marL="457200" marR="0" lvl="0" indent="-304800" algn="l" rtl="0">
              <a:lnSpc>
                <a:spcPct val="100000"/>
              </a:lnSpc>
              <a:spcBef>
                <a:spcPts val="0"/>
              </a:spcBef>
              <a:spcAft>
                <a:spcPts val="0"/>
              </a:spcAft>
              <a:buSzPct val="54545"/>
            </a:pPr>
            <a:r>
              <a:rPr lang="en-US" sz="2200" dirty="0"/>
              <a:t>Kids who engage in risky online behaviors are at higher risk of solicitations:</a:t>
            </a:r>
          </a:p>
          <a:p>
            <a:pPr marL="914400" marR="0" lvl="1" indent="-304800" algn="l" rtl="0">
              <a:lnSpc>
                <a:spcPct val="100000"/>
              </a:lnSpc>
              <a:spcBef>
                <a:spcPts val="0"/>
              </a:spcBef>
              <a:spcAft>
                <a:spcPts val="0"/>
              </a:spcAft>
              <a:buSzPct val="66666"/>
            </a:pPr>
            <a:r>
              <a:rPr lang="en-US" sz="1800" dirty="0"/>
              <a:t>posting personal information</a:t>
            </a:r>
          </a:p>
          <a:p>
            <a:pPr marL="914400" marR="0" lvl="1" indent="-304800" algn="l" rtl="0">
              <a:lnSpc>
                <a:spcPct val="100000"/>
              </a:lnSpc>
              <a:spcBef>
                <a:spcPts val="0"/>
              </a:spcBef>
              <a:spcAft>
                <a:spcPts val="0"/>
              </a:spcAft>
              <a:buSzPct val="66666"/>
            </a:pPr>
            <a:r>
              <a:rPr lang="en-US" sz="1800" dirty="0"/>
              <a:t>interacting with strangers online</a:t>
            </a:r>
          </a:p>
          <a:p>
            <a:pPr marL="914400" marR="0" lvl="1" indent="-304800" algn="l" rtl="0">
              <a:lnSpc>
                <a:spcPct val="100000"/>
              </a:lnSpc>
              <a:spcBef>
                <a:spcPts val="0"/>
              </a:spcBef>
              <a:spcAft>
                <a:spcPts val="0"/>
              </a:spcAft>
              <a:buSzPct val="66666"/>
            </a:pPr>
            <a:r>
              <a:rPr lang="en-US" sz="1800" dirty="0"/>
              <a:t>accepting “friend” invitations from strangers</a:t>
            </a:r>
          </a:p>
          <a:p>
            <a:pPr marL="457200" marR="0" lvl="0" indent="-304800" algn="l" rtl="0">
              <a:lnSpc>
                <a:spcPct val="100000"/>
              </a:lnSpc>
              <a:spcBef>
                <a:spcPts val="0"/>
              </a:spcBef>
              <a:spcAft>
                <a:spcPts val="0"/>
              </a:spcAft>
              <a:buSzPct val="54545"/>
            </a:pPr>
            <a:r>
              <a:rPr lang="en-US" sz="2200" dirty="0"/>
              <a:t>65% of online offenders use social networking sites to gather personal information i.e. school and home information</a:t>
            </a:r>
          </a:p>
        </p:txBody>
      </p:sp>
      <p:sp>
        <p:nvSpPr>
          <p:cNvPr id="125" name="Shape 125"/>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7</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C2BBF892-59C5-D041-BFD5-9ED6D80C6F95}"/>
              </a:ext>
            </a:extLst>
          </p:cNvPr>
          <p:cNvPicPr>
            <a:picLocks noChangeAspect="1"/>
          </p:cNvPicPr>
          <p:nvPr/>
        </p:nvPicPr>
        <p:blipFill>
          <a:blip r:embed="rId3"/>
          <a:stretch>
            <a:fillRect/>
          </a:stretch>
        </p:blipFill>
        <p:spPr>
          <a:xfrm>
            <a:off x="7772400" y="596329"/>
            <a:ext cx="1163549" cy="116354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Clr>
                <a:srgbClr val="CF0031"/>
              </a:buClr>
              <a:buSzPct val="25000"/>
              <a:buFont typeface="Helvetica Neue"/>
              <a:buNone/>
            </a:pPr>
            <a:r>
              <a:rPr lang="en-US" dirty="0"/>
              <a:t>Scouting Needs to Teach Kids </a:t>
            </a:r>
            <a:br>
              <a:rPr lang="en-US" dirty="0"/>
            </a:br>
            <a:r>
              <a:rPr lang="en-US" dirty="0"/>
              <a:t>New Skills</a:t>
            </a:r>
          </a:p>
        </p:txBody>
      </p:sp>
      <p:sp>
        <p:nvSpPr>
          <p:cNvPr id="131" name="Shape 131"/>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rgbClr val="005AA3"/>
              </a:buClr>
              <a:buSzPct val="25000"/>
              <a:buFont typeface="Helvetica Neue"/>
              <a:buNone/>
            </a:pPr>
            <a:r>
              <a:rPr lang="en-US" sz="2200" dirty="0"/>
              <a:t>How to Navigate Online</a:t>
            </a:r>
          </a:p>
          <a:p>
            <a:pPr marL="457200" marR="0" lvl="0" indent="-304800" algn="l" rtl="0">
              <a:lnSpc>
                <a:spcPct val="100000"/>
              </a:lnSpc>
              <a:spcBef>
                <a:spcPts val="0"/>
              </a:spcBef>
              <a:spcAft>
                <a:spcPts val="0"/>
              </a:spcAft>
              <a:buSzPct val="54545"/>
            </a:pPr>
            <a:r>
              <a:rPr lang="en-US" sz="2200" dirty="0"/>
              <a:t>find information</a:t>
            </a:r>
          </a:p>
          <a:p>
            <a:pPr marL="457200" marR="0" lvl="0" indent="-304800" algn="l" rtl="0">
              <a:lnSpc>
                <a:spcPct val="100000"/>
              </a:lnSpc>
              <a:spcBef>
                <a:spcPts val="0"/>
              </a:spcBef>
              <a:spcAft>
                <a:spcPts val="0"/>
              </a:spcAft>
              <a:buSzPct val="54545"/>
            </a:pPr>
            <a:r>
              <a:rPr lang="en-US" sz="2200" dirty="0"/>
              <a:t>recognize unreliable content</a:t>
            </a:r>
          </a:p>
          <a:p>
            <a:pPr marL="457200" marR="0" lvl="0" indent="-304800" algn="l" rtl="0">
              <a:lnSpc>
                <a:spcPct val="100000"/>
              </a:lnSpc>
              <a:spcBef>
                <a:spcPts val="0"/>
              </a:spcBef>
              <a:spcAft>
                <a:spcPts val="0"/>
              </a:spcAft>
              <a:buSzPct val="54545"/>
            </a:pPr>
            <a:r>
              <a:rPr lang="en-US" sz="2200" dirty="0"/>
              <a:t>recognize inappropriate content</a:t>
            </a:r>
          </a:p>
          <a:p>
            <a:pPr marL="457200" marR="0" lvl="0" indent="-304800" algn="l" rtl="0">
              <a:lnSpc>
                <a:spcPct val="100000"/>
              </a:lnSpc>
              <a:spcBef>
                <a:spcPts val="0"/>
              </a:spcBef>
              <a:spcAft>
                <a:spcPts val="0"/>
              </a:spcAft>
              <a:buSzPct val="54545"/>
            </a:pPr>
            <a:r>
              <a:rPr lang="en-US" sz="2200" dirty="0"/>
              <a:t>seek “trusted adult” help</a:t>
            </a:r>
          </a:p>
          <a:p>
            <a:pPr marL="342900" marR="0" lvl="0" indent="-342900" algn="l" rtl="0">
              <a:lnSpc>
                <a:spcPct val="100000"/>
              </a:lnSpc>
              <a:spcBef>
                <a:spcPts val="0"/>
              </a:spcBef>
              <a:spcAft>
                <a:spcPts val="0"/>
              </a:spcAft>
              <a:buClr>
                <a:srgbClr val="005AA3"/>
              </a:buClr>
              <a:buSzPct val="25000"/>
              <a:buFont typeface="Helvetica Neue"/>
              <a:buNone/>
            </a:pPr>
            <a:r>
              <a:rPr lang="en-US" sz="2200" dirty="0"/>
              <a:t>How to Protect Themselves Online</a:t>
            </a:r>
          </a:p>
          <a:p>
            <a:pPr marL="457200" marR="0" lvl="0" indent="-304800" algn="l" rtl="0">
              <a:lnSpc>
                <a:spcPct val="100000"/>
              </a:lnSpc>
              <a:spcBef>
                <a:spcPts val="0"/>
              </a:spcBef>
              <a:spcAft>
                <a:spcPts val="0"/>
              </a:spcAft>
              <a:buSzPct val="54545"/>
            </a:pPr>
            <a:r>
              <a:rPr lang="en-US" sz="2200" dirty="0"/>
              <a:t>protect personal information</a:t>
            </a:r>
          </a:p>
          <a:p>
            <a:pPr marL="457200" marR="0" lvl="0" indent="-304800" algn="l" rtl="0">
              <a:lnSpc>
                <a:spcPct val="100000"/>
              </a:lnSpc>
              <a:spcBef>
                <a:spcPts val="0"/>
              </a:spcBef>
              <a:spcAft>
                <a:spcPts val="0"/>
              </a:spcAft>
              <a:buSzPct val="54545"/>
            </a:pPr>
            <a:r>
              <a:rPr lang="en-US" sz="2200" dirty="0"/>
              <a:t>avoid/report predators</a:t>
            </a:r>
          </a:p>
          <a:p>
            <a:pPr marL="342900" marR="0" lvl="0" indent="-342900" algn="l" rtl="0">
              <a:lnSpc>
                <a:spcPct val="100000"/>
              </a:lnSpc>
              <a:spcBef>
                <a:spcPts val="0"/>
              </a:spcBef>
              <a:spcAft>
                <a:spcPts val="0"/>
              </a:spcAft>
              <a:buClr>
                <a:srgbClr val="005AA3"/>
              </a:buClr>
              <a:buSzPct val="25000"/>
              <a:buFont typeface="Helvetica Neue"/>
              <a:buNone/>
            </a:pPr>
            <a:r>
              <a:rPr lang="en-US" sz="2200" dirty="0"/>
              <a:t>How to Behave Online</a:t>
            </a:r>
          </a:p>
          <a:p>
            <a:pPr marL="457200" marR="0" lvl="0" indent="-304800" algn="l" rtl="0">
              <a:lnSpc>
                <a:spcPct val="100000"/>
              </a:lnSpc>
              <a:spcBef>
                <a:spcPts val="0"/>
              </a:spcBef>
              <a:spcAft>
                <a:spcPts val="0"/>
              </a:spcAft>
              <a:buSzPct val="54545"/>
            </a:pPr>
            <a:r>
              <a:rPr lang="en-US" sz="2200" dirty="0"/>
              <a:t>show good “netiquette”</a:t>
            </a:r>
          </a:p>
          <a:p>
            <a:pPr marL="457200" marR="0" lvl="0" indent="-304800" algn="l" rtl="0">
              <a:lnSpc>
                <a:spcPct val="100000"/>
              </a:lnSpc>
              <a:spcBef>
                <a:spcPts val="0"/>
              </a:spcBef>
              <a:spcAft>
                <a:spcPts val="0"/>
              </a:spcAft>
              <a:buSzPct val="54545"/>
            </a:pPr>
            <a:r>
              <a:rPr lang="en-US" sz="2200" dirty="0"/>
              <a:t>discourage/report inappropriate behavior</a:t>
            </a:r>
          </a:p>
          <a:p>
            <a:pPr marL="457200" marR="0" lvl="0" indent="-304800" algn="l" rtl="0">
              <a:lnSpc>
                <a:spcPct val="100000"/>
              </a:lnSpc>
              <a:spcBef>
                <a:spcPts val="0"/>
              </a:spcBef>
              <a:spcAft>
                <a:spcPts val="0"/>
              </a:spcAft>
              <a:buSzPct val="54545"/>
            </a:pPr>
            <a:r>
              <a:rPr lang="en-US" sz="2200" dirty="0"/>
              <a:t>discourage/report abuse or bullying</a:t>
            </a:r>
          </a:p>
          <a:p>
            <a:pPr marL="342900" marR="0" lvl="0" indent="-342900" algn="l" rtl="0">
              <a:lnSpc>
                <a:spcPct val="100000"/>
              </a:lnSpc>
              <a:spcBef>
                <a:spcPts val="0"/>
              </a:spcBef>
              <a:spcAft>
                <a:spcPts val="0"/>
              </a:spcAft>
              <a:buClr>
                <a:srgbClr val="005AA3"/>
              </a:buClr>
              <a:buSzPct val="25000"/>
              <a:buFont typeface="Helvetica Neue"/>
              <a:buNone/>
            </a:pPr>
            <a:r>
              <a:rPr lang="en-US" sz="2200" dirty="0"/>
              <a:t>		</a:t>
            </a:r>
          </a:p>
        </p:txBody>
      </p:sp>
      <p:sp>
        <p:nvSpPr>
          <p:cNvPr id="132" name="Shape 132"/>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8</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4A79E2D2-65B1-0C4B-B77E-FECB2C6558B1}"/>
              </a:ext>
            </a:extLst>
          </p:cNvPr>
          <p:cNvPicPr>
            <a:picLocks noChangeAspect="1"/>
          </p:cNvPicPr>
          <p:nvPr/>
        </p:nvPicPr>
        <p:blipFill>
          <a:blip r:embed="rId3"/>
          <a:stretch>
            <a:fillRect/>
          </a:stretch>
        </p:blipFill>
        <p:spPr>
          <a:xfrm>
            <a:off x="7772400" y="596329"/>
            <a:ext cx="1163549" cy="116354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Shape 137"/>
          <p:cNvSpPr txBox="1">
            <a:spLocks noGrp="1"/>
          </p:cNvSpPr>
          <p:nvPr>
            <p:ph type="title"/>
          </p:nvPr>
        </p:nvSpPr>
        <p:spPr>
          <a:xfrm>
            <a:off x="1317266" y="-236266"/>
            <a:ext cx="7043700" cy="1143000"/>
          </a:xfrm>
          <a:prstGeom prst="rect">
            <a:avLst/>
          </a:prstGeom>
          <a:no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Clr>
                <a:srgbClr val="CF0031"/>
              </a:buClr>
              <a:buSzPct val="25000"/>
              <a:buFont typeface="Helvetica Neue"/>
              <a:buNone/>
            </a:pPr>
            <a:r>
              <a:rPr lang="en-US" dirty="0"/>
              <a:t>The Online Scout Law</a:t>
            </a:r>
          </a:p>
        </p:txBody>
      </p:sp>
      <p:sp>
        <p:nvSpPr>
          <p:cNvPr id="138" name="Shape 138"/>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9</a:t>
            </a:fld>
            <a:endParaRPr lang="en-US" sz="1000" b="1" i="0" u="none" strike="noStrike" cap="none">
              <a:solidFill>
                <a:srgbClr val="95B3D7"/>
              </a:solidFill>
              <a:latin typeface="Helvetica Neue"/>
              <a:ea typeface="Helvetica Neue"/>
              <a:cs typeface="Helvetica Neue"/>
              <a:sym typeface="Helvetica Neue"/>
            </a:endParaRPr>
          </a:p>
        </p:txBody>
      </p:sp>
      <p:pic>
        <p:nvPicPr>
          <p:cNvPr id="139" name="Shape 139"/>
          <p:cNvPicPr preferRelativeResize="0"/>
          <p:nvPr/>
        </p:nvPicPr>
        <p:blipFill>
          <a:blip r:embed="rId3"/>
          <a:stretch>
            <a:fillRect/>
          </a:stretch>
        </p:blipFill>
        <p:spPr>
          <a:xfrm>
            <a:off x="1959620" y="602090"/>
            <a:ext cx="6036898" cy="5906660"/>
          </a:xfrm>
          <a:prstGeom prst="rect">
            <a:avLst/>
          </a:prstGeom>
          <a:noFill/>
          <a:ln>
            <a:noFill/>
          </a:ln>
        </p:spPr>
      </p:pic>
      <p:pic>
        <p:nvPicPr>
          <p:cNvPr id="5" name="Picture 4">
            <a:extLst>
              <a:ext uri="{FF2B5EF4-FFF2-40B4-BE49-F238E27FC236}">
                <a16:creationId xmlns:a16="http://schemas.microsoft.com/office/drawing/2014/main" id="{491C0420-6285-CA4A-AFF7-84C3042FB425}"/>
              </a:ext>
            </a:extLst>
          </p:cNvPr>
          <p:cNvPicPr>
            <a:picLocks noChangeAspect="1"/>
          </p:cNvPicPr>
          <p:nvPr/>
        </p:nvPicPr>
        <p:blipFill>
          <a:blip r:embed="rId4"/>
          <a:stretch>
            <a:fillRect/>
          </a:stretch>
        </p:blipFill>
        <p:spPr>
          <a:xfrm>
            <a:off x="7772400" y="596329"/>
            <a:ext cx="1163549" cy="116354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Clr>
                <a:srgbClr val="CF0031"/>
              </a:buClr>
              <a:buSzPct val="25000"/>
              <a:buFont typeface="Helvetica Neue"/>
              <a:buNone/>
            </a:pPr>
            <a:r>
              <a:rPr lang="en-US"/>
              <a:t>The BSA’s Cyber Chip</a:t>
            </a:r>
          </a:p>
        </p:txBody>
      </p:sp>
      <p:sp>
        <p:nvSpPr>
          <p:cNvPr id="145" name="Shape 145"/>
          <p:cNvSpPr txBox="1">
            <a:spLocks noGrp="1"/>
          </p:cNvSpPr>
          <p:nvPr>
            <p:ph type="body" idx="1"/>
          </p:nvPr>
        </p:nvSpPr>
        <p:spPr>
          <a:xfrm>
            <a:off x="457200" y="1417625"/>
            <a:ext cx="8229600" cy="4233900"/>
          </a:xfrm>
          <a:prstGeom prst="rect">
            <a:avLst/>
          </a:prstGeom>
          <a:noFill/>
          <a:ln>
            <a:noFill/>
          </a:ln>
        </p:spPr>
        <p:txBody>
          <a:bodyPr wrap="square" lIns="91425" tIns="45700" rIns="91425" bIns="45700" anchor="t" anchorCtr="0">
            <a:noAutofit/>
          </a:bodyPr>
          <a:lstStyle/>
          <a:p>
            <a:pPr marL="0" marR="0" lvl="3" indent="0" algn="l" rtl="0">
              <a:lnSpc>
                <a:spcPct val="100000"/>
              </a:lnSpc>
              <a:spcBef>
                <a:spcPts val="280"/>
              </a:spcBef>
              <a:spcAft>
                <a:spcPts val="0"/>
              </a:spcAft>
              <a:buClr>
                <a:srgbClr val="CF0031"/>
              </a:buClr>
              <a:buSzPct val="25000"/>
              <a:buFont typeface="Helvetica Neue"/>
              <a:buNone/>
            </a:pPr>
            <a:r>
              <a:rPr lang="en-US" sz="2400" i="0" dirty="0">
                <a:solidFill>
                  <a:srgbClr val="005AA3"/>
                </a:solidFill>
              </a:rPr>
              <a:t>Developed in Partnership with </a:t>
            </a:r>
            <a:r>
              <a:rPr lang="en-US" sz="2400" i="0" dirty="0" err="1">
                <a:solidFill>
                  <a:srgbClr val="005AA3"/>
                </a:solidFill>
              </a:rPr>
              <a:t>Netsmartz</a:t>
            </a:r>
            <a:r>
              <a:rPr lang="en-US" sz="2400" i="0" dirty="0">
                <a:solidFill>
                  <a:srgbClr val="005AA3"/>
                </a:solidFill>
              </a:rPr>
              <a:t> (Center </a:t>
            </a:r>
            <a:br>
              <a:rPr lang="en-US" sz="2400" i="0" dirty="0">
                <a:solidFill>
                  <a:srgbClr val="005AA3"/>
                </a:solidFill>
              </a:rPr>
            </a:br>
            <a:r>
              <a:rPr lang="en-US" sz="2400" i="0" dirty="0">
                <a:solidFill>
                  <a:srgbClr val="005AA3"/>
                </a:solidFill>
              </a:rPr>
              <a:t>for Missing &amp; Exploited Children)</a:t>
            </a:r>
          </a:p>
          <a:p>
            <a:pPr marL="0" marR="0" lvl="3" indent="0" algn="l" rtl="0">
              <a:lnSpc>
                <a:spcPct val="100000"/>
              </a:lnSpc>
              <a:spcBef>
                <a:spcPts val="280"/>
              </a:spcBef>
              <a:spcAft>
                <a:spcPts val="0"/>
              </a:spcAft>
              <a:buClr>
                <a:srgbClr val="CF0031"/>
              </a:buClr>
              <a:buSzPct val="25000"/>
              <a:buFont typeface="Helvetica Neue"/>
              <a:buNone/>
            </a:pPr>
            <a:endParaRPr sz="2400" i="0" dirty="0">
              <a:solidFill>
                <a:srgbClr val="005AA3"/>
              </a:solidFill>
            </a:endParaRPr>
          </a:p>
          <a:p>
            <a:pPr marL="0" marR="0" lvl="3" indent="0" algn="l" rtl="0">
              <a:lnSpc>
                <a:spcPct val="100000"/>
              </a:lnSpc>
              <a:spcBef>
                <a:spcPts val="280"/>
              </a:spcBef>
              <a:spcAft>
                <a:spcPts val="0"/>
              </a:spcAft>
              <a:buClr>
                <a:srgbClr val="CF0031"/>
              </a:buClr>
              <a:buSzPct val="25000"/>
              <a:buFont typeface="Helvetica Neue"/>
              <a:buNone/>
            </a:pPr>
            <a:r>
              <a:rPr lang="en-US" sz="2400" i="0" dirty="0">
                <a:solidFill>
                  <a:srgbClr val="005AA3"/>
                </a:solidFill>
              </a:rPr>
              <a:t>Teaches Appropriate Online Behavior and Safety From Tiger Cub to Eagle Scout:</a:t>
            </a:r>
          </a:p>
          <a:p>
            <a:pPr marL="457200" marR="0" lvl="0" indent="-381000" algn="l" rtl="0">
              <a:lnSpc>
                <a:spcPct val="100000"/>
              </a:lnSpc>
              <a:spcBef>
                <a:spcPts val="280"/>
              </a:spcBef>
              <a:spcAft>
                <a:spcPts val="0"/>
              </a:spcAft>
              <a:buClr>
                <a:srgbClr val="005AA3"/>
              </a:buClr>
              <a:buSzPct val="100000"/>
            </a:pPr>
            <a:r>
              <a:rPr lang="en-US" dirty="0"/>
              <a:t>Grades 1-3</a:t>
            </a:r>
          </a:p>
          <a:p>
            <a:pPr marL="457200" marR="0" lvl="0" indent="-381000" algn="l" rtl="0">
              <a:lnSpc>
                <a:spcPct val="100000"/>
              </a:lnSpc>
              <a:spcBef>
                <a:spcPts val="280"/>
              </a:spcBef>
              <a:spcAft>
                <a:spcPts val="0"/>
              </a:spcAft>
              <a:buClr>
                <a:srgbClr val="005AA3"/>
              </a:buClr>
              <a:buSzPct val="100000"/>
            </a:pPr>
            <a:r>
              <a:rPr lang="en-US" dirty="0"/>
              <a:t>Grades 4-5</a:t>
            </a:r>
          </a:p>
          <a:p>
            <a:pPr marL="457200" marR="0" lvl="0" indent="-381000" algn="l" rtl="0">
              <a:lnSpc>
                <a:spcPct val="100000"/>
              </a:lnSpc>
              <a:spcBef>
                <a:spcPts val="280"/>
              </a:spcBef>
              <a:spcAft>
                <a:spcPts val="0"/>
              </a:spcAft>
              <a:buClr>
                <a:srgbClr val="005AA3"/>
              </a:buClr>
              <a:buSzPct val="100000"/>
            </a:pPr>
            <a:r>
              <a:rPr lang="en-US" dirty="0"/>
              <a:t>Grades 6-8</a:t>
            </a:r>
          </a:p>
          <a:p>
            <a:pPr marL="457200" marR="0" lvl="0" indent="-381000" algn="l" rtl="0">
              <a:lnSpc>
                <a:spcPct val="100000"/>
              </a:lnSpc>
              <a:spcBef>
                <a:spcPts val="280"/>
              </a:spcBef>
              <a:spcAft>
                <a:spcPts val="0"/>
              </a:spcAft>
              <a:buClr>
                <a:srgbClr val="005AA3"/>
              </a:buClr>
              <a:buSzPct val="100000"/>
            </a:pPr>
            <a:r>
              <a:rPr lang="en-US" dirty="0"/>
              <a:t>Grades 9-12</a:t>
            </a:r>
          </a:p>
          <a:p>
            <a:pPr marL="0" marR="0" lvl="0" indent="0" algn="l" rtl="0">
              <a:lnSpc>
                <a:spcPct val="100000"/>
              </a:lnSpc>
              <a:spcBef>
                <a:spcPts val="280"/>
              </a:spcBef>
              <a:spcAft>
                <a:spcPts val="0"/>
              </a:spcAft>
              <a:buNone/>
            </a:pPr>
            <a:r>
              <a:rPr lang="en-US" dirty="0"/>
              <a:t>Increasing Level of Depth/Complexity</a:t>
            </a:r>
          </a:p>
          <a:p>
            <a:pPr marL="0" marR="0" lvl="0" indent="0" algn="l" rtl="0">
              <a:lnSpc>
                <a:spcPct val="100000"/>
              </a:lnSpc>
              <a:spcBef>
                <a:spcPts val="280"/>
              </a:spcBef>
              <a:spcAft>
                <a:spcPts val="0"/>
              </a:spcAft>
              <a:buNone/>
            </a:pPr>
            <a:r>
              <a:rPr lang="en-US" dirty="0"/>
              <a:t>Annual Refreshers</a:t>
            </a:r>
          </a:p>
        </p:txBody>
      </p:sp>
      <p:sp>
        <p:nvSpPr>
          <p:cNvPr id="146" name="Shape 146"/>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10</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35DF9684-EC37-0143-9AC4-7D153709B351}"/>
              </a:ext>
            </a:extLst>
          </p:cNvPr>
          <p:cNvPicPr>
            <a:picLocks noChangeAspect="1"/>
          </p:cNvPicPr>
          <p:nvPr/>
        </p:nvPicPr>
        <p:blipFill>
          <a:blip r:embed="rId3"/>
          <a:stretch>
            <a:fillRect/>
          </a:stretch>
        </p:blipFill>
        <p:spPr>
          <a:xfrm>
            <a:off x="7772400" y="596329"/>
            <a:ext cx="1163549" cy="116354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Shape 151"/>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lvl="0" rtl="0">
              <a:spcBef>
                <a:spcPts val="0"/>
              </a:spcBef>
              <a:buClr>
                <a:srgbClr val="CF0031"/>
              </a:buClr>
              <a:buSzPct val="25000"/>
              <a:buFont typeface="Helvetica Neue"/>
              <a:buNone/>
            </a:pPr>
            <a:r>
              <a:rPr lang="en-US"/>
              <a:t>The BSA’s Cyber Chip</a:t>
            </a:r>
          </a:p>
        </p:txBody>
      </p:sp>
      <p:sp>
        <p:nvSpPr>
          <p:cNvPr id="152" name="Shape 152"/>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rgbClr val="005AA3"/>
              </a:buClr>
              <a:buSzPct val="25000"/>
              <a:buFont typeface="Helvetica Neue"/>
              <a:buNone/>
            </a:pPr>
            <a:endParaRPr/>
          </a:p>
          <a:p>
            <a:pPr marL="342900" marR="0" lvl="0" indent="-342900" algn="l" rtl="0">
              <a:lnSpc>
                <a:spcPct val="100000"/>
              </a:lnSpc>
              <a:spcBef>
                <a:spcPts val="0"/>
              </a:spcBef>
              <a:spcAft>
                <a:spcPts val="0"/>
              </a:spcAft>
              <a:buClr>
                <a:srgbClr val="005AA3"/>
              </a:buClr>
              <a:buSzPct val="25000"/>
              <a:buFont typeface="Helvetica Neue"/>
              <a:buNone/>
            </a:pPr>
            <a:r>
              <a:rPr lang="en-US"/>
              <a:t>Tigers, Wolves and Bears:</a:t>
            </a:r>
          </a:p>
          <a:p>
            <a:pPr marL="342900" marR="0" lvl="0" indent="-342900" algn="l" rtl="0">
              <a:lnSpc>
                <a:spcPct val="100000"/>
              </a:lnSpc>
              <a:spcBef>
                <a:spcPts val="0"/>
              </a:spcBef>
              <a:spcAft>
                <a:spcPts val="0"/>
              </a:spcAft>
              <a:buClr>
                <a:srgbClr val="005AA3"/>
              </a:buClr>
              <a:buSzPct val="25000"/>
              <a:buFont typeface="Helvetica Neue"/>
              <a:buNone/>
            </a:pPr>
            <a:endParaRPr/>
          </a:p>
          <a:p>
            <a:pPr marL="457200" lvl="0" indent="-228600" rtl="0">
              <a:spcBef>
                <a:spcPts val="0"/>
              </a:spcBef>
            </a:pPr>
            <a:r>
              <a:rPr lang="en-US"/>
              <a:t>Level I Internet Safety Pledge</a:t>
            </a:r>
          </a:p>
          <a:p>
            <a:pPr marL="457200" marR="0" lvl="0" indent="-228600" algn="l" rtl="0">
              <a:lnSpc>
                <a:spcPct val="100000"/>
              </a:lnSpc>
              <a:spcBef>
                <a:spcPts val="0"/>
              </a:spcBef>
              <a:spcAft>
                <a:spcPts val="0"/>
              </a:spcAft>
            </a:pPr>
            <a:r>
              <a:rPr lang="en-US"/>
              <a:t>Netiquette Video Online</a:t>
            </a:r>
          </a:p>
          <a:p>
            <a:pPr marL="457200" marR="0" lvl="0" indent="-228600" algn="l" rtl="0">
              <a:lnSpc>
                <a:spcPct val="100000"/>
              </a:lnSpc>
              <a:spcBef>
                <a:spcPts val="0"/>
              </a:spcBef>
              <a:spcAft>
                <a:spcPts val="0"/>
              </a:spcAft>
            </a:pPr>
            <a:r>
              <a:rPr lang="en-US"/>
              <a:t>Online Game/Quiz</a:t>
            </a:r>
          </a:p>
          <a:p>
            <a:pPr marL="457200" marR="0" lvl="0" indent="-228600" algn="l" rtl="0">
              <a:lnSpc>
                <a:spcPct val="100000"/>
              </a:lnSpc>
              <a:spcBef>
                <a:spcPts val="0"/>
              </a:spcBef>
              <a:spcAft>
                <a:spcPts val="0"/>
              </a:spcAft>
            </a:pPr>
            <a:r>
              <a:rPr lang="en-US"/>
              <a:t>Re-tell What They’ve Learned </a:t>
            </a:r>
          </a:p>
        </p:txBody>
      </p:sp>
      <p:sp>
        <p:nvSpPr>
          <p:cNvPr id="153" name="Shape 153"/>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11</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24C87A04-CF1D-1348-BCB6-DBBC112A25C7}"/>
              </a:ext>
            </a:extLst>
          </p:cNvPr>
          <p:cNvPicPr>
            <a:picLocks noChangeAspect="1"/>
          </p:cNvPicPr>
          <p:nvPr/>
        </p:nvPicPr>
        <p:blipFill>
          <a:blip r:embed="rId3"/>
          <a:stretch>
            <a:fillRect/>
          </a:stretch>
        </p:blipFill>
        <p:spPr>
          <a:xfrm>
            <a:off x="7772400" y="596329"/>
            <a:ext cx="1163549" cy="116354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Shape 186"/>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lvl="0" rtl="0">
              <a:spcBef>
                <a:spcPts val="0"/>
              </a:spcBef>
              <a:buClr>
                <a:srgbClr val="CF0031"/>
              </a:buClr>
              <a:buSzPct val="25000"/>
              <a:buFont typeface="Helvetica Neue"/>
              <a:buNone/>
            </a:pPr>
            <a:r>
              <a:rPr lang="en-US"/>
              <a:t>Cub Scouts: Tigers, Wolves and Bears</a:t>
            </a:r>
          </a:p>
        </p:txBody>
      </p:sp>
      <p:sp>
        <p:nvSpPr>
          <p:cNvPr id="187" name="Shape 187"/>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rgbClr val="005AA3"/>
              </a:buClr>
              <a:buSzPct val="25000"/>
              <a:buFont typeface="Helvetica Neue"/>
              <a:buNone/>
            </a:pPr>
            <a:endParaRPr dirty="0"/>
          </a:p>
          <a:p>
            <a:pPr marL="342900" marR="0" lvl="0" indent="-412750" algn="l" rtl="0">
              <a:lnSpc>
                <a:spcPct val="100000"/>
              </a:lnSpc>
              <a:spcBef>
                <a:spcPts val="0"/>
              </a:spcBef>
              <a:spcAft>
                <a:spcPts val="0"/>
              </a:spcAft>
              <a:buClr>
                <a:schemeClr val="dk1"/>
              </a:buClr>
              <a:buSzPct val="45833"/>
              <a:buFont typeface="Arial"/>
              <a:buNone/>
            </a:pPr>
            <a:r>
              <a:rPr lang="en-US" dirty="0"/>
              <a:t>Internet Safety Pledge:</a:t>
            </a:r>
            <a:br>
              <a:rPr lang="en-US" dirty="0"/>
            </a:br>
            <a:endParaRPr lang="en-US" dirty="0"/>
          </a:p>
          <a:p>
            <a:pPr marL="457200" marR="0" lvl="0" indent="-228600" algn="l" rtl="0">
              <a:lnSpc>
                <a:spcPct val="100000"/>
              </a:lnSpc>
              <a:spcBef>
                <a:spcPts val="0"/>
              </a:spcBef>
              <a:spcAft>
                <a:spcPts val="0"/>
              </a:spcAft>
            </a:pPr>
            <a:r>
              <a:rPr lang="en-US" sz="2000" dirty="0"/>
              <a:t>I will tell my trusted adult if anything makes me feel sad, scared, or confused.</a:t>
            </a:r>
          </a:p>
          <a:p>
            <a:pPr marL="457200" marR="0" lvl="0" indent="-228600" algn="l" rtl="0">
              <a:lnSpc>
                <a:spcPct val="100000"/>
              </a:lnSpc>
              <a:spcBef>
                <a:spcPts val="0"/>
              </a:spcBef>
              <a:spcAft>
                <a:spcPts val="0"/>
              </a:spcAft>
            </a:pPr>
            <a:r>
              <a:rPr lang="en-US" sz="2000" dirty="0"/>
              <a:t>I will ask my trusted adult before sharing information like my name, address, and phone number.</a:t>
            </a:r>
          </a:p>
          <a:p>
            <a:pPr marL="457200" marR="0" lvl="0" indent="-228600" algn="l" rtl="0">
              <a:lnSpc>
                <a:spcPct val="100000"/>
              </a:lnSpc>
              <a:spcBef>
                <a:spcPts val="0"/>
              </a:spcBef>
              <a:spcAft>
                <a:spcPts val="0"/>
              </a:spcAft>
            </a:pPr>
            <a:r>
              <a:rPr lang="en-US" sz="2000" dirty="0"/>
              <a:t>I won't meet face-to-face with anyone from the Internet.</a:t>
            </a:r>
          </a:p>
          <a:p>
            <a:pPr marL="457200" marR="0" lvl="0" indent="-228600" algn="l" rtl="0">
              <a:lnSpc>
                <a:spcPct val="100000"/>
              </a:lnSpc>
              <a:spcBef>
                <a:spcPts val="0"/>
              </a:spcBef>
              <a:spcAft>
                <a:spcPts val="0"/>
              </a:spcAft>
            </a:pPr>
            <a:r>
              <a:rPr lang="en-US" sz="2000" dirty="0"/>
              <a:t>I will always use good netiquette and not be rude or mean online.</a:t>
            </a:r>
          </a:p>
        </p:txBody>
      </p:sp>
      <p:sp>
        <p:nvSpPr>
          <p:cNvPr id="188" name="Shape 188"/>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12</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A06E8BF8-DA4D-7047-8AC8-4D6F0DA0A40B}"/>
              </a:ext>
            </a:extLst>
          </p:cNvPr>
          <p:cNvPicPr>
            <a:picLocks noChangeAspect="1"/>
          </p:cNvPicPr>
          <p:nvPr/>
        </p:nvPicPr>
        <p:blipFill>
          <a:blip r:embed="rId3"/>
          <a:stretch>
            <a:fillRect/>
          </a:stretch>
        </p:blipFill>
        <p:spPr>
          <a:xfrm>
            <a:off x="7772400" y="596329"/>
            <a:ext cx="1163549" cy="116354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Shape 193"/>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lvl="0" rtl="0">
              <a:spcBef>
                <a:spcPts val="0"/>
              </a:spcBef>
              <a:buClr>
                <a:srgbClr val="CF0031"/>
              </a:buClr>
              <a:buSzPct val="25000"/>
              <a:buFont typeface="Helvetica Neue"/>
              <a:buNone/>
            </a:pPr>
            <a:r>
              <a:rPr lang="en-US"/>
              <a:t>Cub Scouts: Tigers, Wolves and Bears</a:t>
            </a:r>
          </a:p>
        </p:txBody>
      </p:sp>
      <p:sp>
        <p:nvSpPr>
          <p:cNvPr id="194" name="Shape 194"/>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a:t>Online “Netiquette” Video</a:t>
            </a:r>
          </a:p>
          <a:p>
            <a:pPr marL="0" marR="0" lvl="0" indent="0" algn="l" rtl="0">
              <a:spcBef>
                <a:spcPts val="0"/>
              </a:spcBef>
              <a:buSzPct val="25000"/>
              <a:buNone/>
            </a:pPr>
            <a:endParaRPr/>
          </a:p>
          <a:p>
            <a:pPr marL="0" marR="0" lvl="0" indent="0" algn="l" rtl="0">
              <a:spcBef>
                <a:spcPts val="0"/>
              </a:spcBef>
              <a:buSzPct val="25000"/>
              <a:buNone/>
            </a:pPr>
            <a:r>
              <a:rPr lang="en-US" u="sng">
                <a:solidFill>
                  <a:schemeClr val="hlink"/>
                </a:solidFill>
                <a:hlinkClick r:id="rId3"/>
              </a:rPr>
              <a:t>Bad Netiquette Stinks</a:t>
            </a:r>
          </a:p>
          <a:p>
            <a:pPr marL="0" marR="0" lvl="0" indent="0" algn="l" rtl="0">
              <a:spcBef>
                <a:spcPts val="0"/>
              </a:spcBef>
              <a:buSzPct val="25000"/>
              <a:buNone/>
            </a:pPr>
            <a:endParaRPr/>
          </a:p>
          <a:p>
            <a:pPr marL="0" marR="0" lvl="0" indent="0" algn="l" rtl="0">
              <a:spcBef>
                <a:spcPts val="0"/>
              </a:spcBef>
              <a:buSzPct val="25000"/>
              <a:buNone/>
            </a:pPr>
            <a:r>
              <a:rPr lang="en-US"/>
              <a:t>7 minutes</a:t>
            </a:r>
          </a:p>
        </p:txBody>
      </p:sp>
      <p:sp>
        <p:nvSpPr>
          <p:cNvPr id="195" name="Shape 195"/>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13</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DBB08B3A-5943-A340-B305-0966BAF7A825}"/>
              </a:ext>
            </a:extLst>
          </p:cNvPr>
          <p:cNvPicPr>
            <a:picLocks noChangeAspect="1"/>
          </p:cNvPicPr>
          <p:nvPr/>
        </p:nvPicPr>
        <p:blipFill>
          <a:blip r:embed="rId4"/>
          <a:stretch>
            <a:fillRect/>
          </a:stretch>
        </p:blipFill>
        <p:spPr>
          <a:xfrm>
            <a:off x="7772400" y="596329"/>
            <a:ext cx="1163549" cy="116354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Shape 200"/>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lvl="0" rtl="0">
              <a:spcBef>
                <a:spcPts val="0"/>
              </a:spcBef>
              <a:buClr>
                <a:srgbClr val="CF0031"/>
              </a:buClr>
              <a:buSzPct val="25000"/>
              <a:buFont typeface="Helvetica Neue"/>
              <a:buNone/>
            </a:pPr>
            <a:r>
              <a:rPr lang="en-US" dirty="0"/>
              <a:t>Cub Scouts: Tigers, Wolves </a:t>
            </a:r>
            <a:br>
              <a:rPr lang="en-US" dirty="0"/>
            </a:br>
            <a:r>
              <a:rPr lang="en-US" dirty="0"/>
              <a:t>and Bears</a:t>
            </a:r>
          </a:p>
        </p:txBody>
      </p:sp>
      <p:sp>
        <p:nvSpPr>
          <p:cNvPr id="201" name="Shape 201"/>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a:t>Online Game / Quiz / Certificate</a:t>
            </a:r>
          </a:p>
          <a:p>
            <a:pPr marL="0" marR="0" lvl="0" indent="0" algn="l" rtl="0">
              <a:spcBef>
                <a:spcPts val="0"/>
              </a:spcBef>
              <a:buSzPct val="25000"/>
              <a:buNone/>
            </a:pPr>
            <a:endParaRPr/>
          </a:p>
          <a:p>
            <a:pPr marL="0" marR="0" lvl="0" indent="0" algn="l" rtl="0">
              <a:spcBef>
                <a:spcPts val="0"/>
              </a:spcBef>
              <a:buSzPct val="25000"/>
              <a:buNone/>
            </a:pPr>
            <a:r>
              <a:rPr lang="en-US" u="sng">
                <a:solidFill>
                  <a:schemeClr val="hlink"/>
                </a:solidFill>
                <a:hlinkClick r:id="rId3"/>
              </a:rPr>
              <a:t>Router's Birthday Surprise</a:t>
            </a:r>
          </a:p>
          <a:p>
            <a:pPr marL="0" marR="0" lvl="0" indent="0" algn="l" rtl="0">
              <a:spcBef>
                <a:spcPts val="0"/>
              </a:spcBef>
              <a:buSzPct val="25000"/>
              <a:buNone/>
            </a:pPr>
            <a:r>
              <a:rPr lang="en-US"/>
              <a:t>Cubs Must Complete the Game/Quiz</a:t>
            </a:r>
          </a:p>
          <a:p>
            <a:pPr marL="0" marR="0" lvl="0" indent="0" algn="l" rtl="0">
              <a:spcBef>
                <a:spcPts val="0"/>
              </a:spcBef>
              <a:buSzPct val="25000"/>
              <a:buNone/>
            </a:pPr>
            <a:r>
              <a:rPr lang="en-US"/>
              <a:t>Print the Certificate</a:t>
            </a:r>
          </a:p>
          <a:p>
            <a:pPr marL="0" marR="0" lvl="0" indent="0" algn="l" rtl="0">
              <a:spcBef>
                <a:spcPts val="0"/>
              </a:spcBef>
              <a:buSzPct val="25000"/>
              <a:buNone/>
            </a:pPr>
            <a:endParaRPr/>
          </a:p>
          <a:p>
            <a:pPr marL="0" marR="0" lvl="0" indent="0" algn="l" rtl="0">
              <a:spcBef>
                <a:spcPts val="0"/>
              </a:spcBef>
              <a:buSzPct val="25000"/>
              <a:buNone/>
            </a:pPr>
            <a:r>
              <a:rPr lang="en-US"/>
              <a:t>Adults can log in as “teacher” and navigate the map/game as they wish.</a:t>
            </a:r>
          </a:p>
          <a:p>
            <a:pPr marL="0" marR="0" lvl="0" indent="0" algn="l" rtl="0">
              <a:spcBef>
                <a:spcPts val="0"/>
              </a:spcBef>
              <a:buSzPct val="25000"/>
              <a:buNone/>
            </a:pPr>
            <a:endParaRPr/>
          </a:p>
          <a:p>
            <a:pPr marL="0" marR="0" lvl="0" indent="0" algn="l" rtl="0">
              <a:spcBef>
                <a:spcPts val="0"/>
              </a:spcBef>
              <a:buSzPct val="25000"/>
              <a:buNone/>
            </a:pPr>
            <a:r>
              <a:rPr lang="en-US"/>
              <a:t>“Educator’s Guide” tab also has helpful information</a:t>
            </a:r>
          </a:p>
          <a:p>
            <a:pPr marL="0" marR="0" lvl="0" indent="0" algn="l" rtl="0">
              <a:spcBef>
                <a:spcPts val="0"/>
              </a:spcBef>
              <a:buSzPct val="25000"/>
              <a:buNone/>
            </a:pPr>
            <a:endParaRPr/>
          </a:p>
        </p:txBody>
      </p:sp>
      <p:sp>
        <p:nvSpPr>
          <p:cNvPr id="202" name="Shape 202"/>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14</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FCE962E6-5F4D-3644-A9B9-2DDF383867F6}"/>
              </a:ext>
            </a:extLst>
          </p:cNvPr>
          <p:cNvPicPr>
            <a:picLocks noChangeAspect="1"/>
          </p:cNvPicPr>
          <p:nvPr/>
        </p:nvPicPr>
        <p:blipFill>
          <a:blip r:embed="rId4"/>
          <a:stretch>
            <a:fillRect/>
          </a:stretch>
        </p:blipFill>
        <p:spPr>
          <a:xfrm>
            <a:off x="7772400" y="596329"/>
            <a:ext cx="1163549" cy="116354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Shape 207"/>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lvl="0" rtl="0">
              <a:spcBef>
                <a:spcPts val="0"/>
              </a:spcBef>
              <a:buClr>
                <a:srgbClr val="CF0031"/>
              </a:buClr>
              <a:buSzPct val="25000"/>
              <a:buFont typeface="Helvetica Neue"/>
              <a:buNone/>
            </a:pPr>
            <a:r>
              <a:rPr lang="en-US" dirty="0"/>
              <a:t>Cub Scouts: Tigers, Wolves </a:t>
            </a:r>
            <a:br>
              <a:rPr lang="en-US" dirty="0"/>
            </a:br>
            <a:r>
              <a:rPr lang="en-US" dirty="0"/>
              <a:t>and Bears</a:t>
            </a:r>
          </a:p>
        </p:txBody>
      </p:sp>
      <p:sp>
        <p:nvSpPr>
          <p:cNvPr id="208" name="Shape 208"/>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a:t>Retell What They’ve Learned</a:t>
            </a:r>
          </a:p>
          <a:p>
            <a:pPr marL="0" marR="0" lvl="0" indent="0" algn="l" rtl="0">
              <a:spcBef>
                <a:spcPts val="0"/>
              </a:spcBef>
              <a:buSzPct val="25000"/>
              <a:buNone/>
            </a:pPr>
            <a:endParaRPr/>
          </a:p>
          <a:p>
            <a:pPr marL="0" marR="0" lvl="0" indent="0" algn="l" rtl="0">
              <a:spcBef>
                <a:spcPts val="0"/>
              </a:spcBef>
              <a:buSzPct val="25000"/>
              <a:buNone/>
            </a:pPr>
            <a:endParaRPr/>
          </a:p>
          <a:p>
            <a:pPr marL="0" marR="0" lvl="0" indent="0" algn="l" rtl="0">
              <a:spcBef>
                <a:spcPts val="0"/>
              </a:spcBef>
              <a:buSzPct val="25000"/>
              <a:buNone/>
            </a:pPr>
            <a:r>
              <a:rPr lang="en-US"/>
              <a:t>“Show and tell your family, den leader, den, or pack what you have learned.”</a:t>
            </a:r>
          </a:p>
          <a:p>
            <a:pPr marL="0" marR="0" lvl="0" indent="0" algn="l" rtl="0">
              <a:spcBef>
                <a:spcPts val="0"/>
              </a:spcBef>
              <a:buSzPct val="25000"/>
              <a:buNone/>
            </a:pPr>
            <a:endParaRPr/>
          </a:p>
        </p:txBody>
      </p:sp>
      <p:sp>
        <p:nvSpPr>
          <p:cNvPr id="209" name="Shape 209"/>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15</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CE1588A9-AF3C-BB48-AC67-37B0EBB3A4AC}"/>
              </a:ext>
            </a:extLst>
          </p:cNvPr>
          <p:cNvPicPr>
            <a:picLocks noChangeAspect="1"/>
          </p:cNvPicPr>
          <p:nvPr/>
        </p:nvPicPr>
        <p:blipFill>
          <a:blip r:embed="rId3"/>
          <a:stretch>
            <a:fillRect/>
          </a:stretch>
        </p:blipFill>
        <p:spPr>
          <a:xfrm>
            <a:off x="7772400" y="596329"/>
            <a:ext cx="1163549" cy="116354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Shape 214"/>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lvl="0" rtl="0">
              <a:spcBef>
                <a:spcPts val="0"/>
              </a:spcBef>
              <a:buClr>
                <a:srgbClr val="CF0031"/>
              </a:buClr>
              <a:buSzPct val="25000"/>
              <a:buFont typeface="Helvetica Neue"/>
              <a:buNone/>
            </a:pPr>
            <a:r>
              <a:rPr lang="en-US"/>
              <a:t>Cub Scouts: Webelos</a:t>
            </a:r>
          </a:p>
        </p:txBody>
      </p:sp>
      <p:sp>
        <p:nvSpPr>
          <p:cNvPr id="215" name="Shape 215"/>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342900" marR="0" lvl="0" indent="-412750" algn="l" rtl="0">
              <a:lnSpc>
                <a:spcPct val="100000"/>
              </a:lnSpc>
              <a:spcBef>
                <a:spcPts val="0"/>
              </a:spcBef>
              <a:spcAft>
                <a:spcPts val="0"/>
              </a:spcAft>
              <a:buClr>
                <a:schemeClr val="dk1"/>
              </a:buClr>
              <a:buSzPct val="45833"/>
              <a:buFont typeface="Arial"/>
              <a:buNone/>
            </a:pPr>
            <a:r>
              <a:rPr lang="en-US"/>
              <a:t>Same Internet Safety Pledge</a:t>
            </a:r>
          </a:p>
          <a:p>
            <a:pPr marL="342900" marR="0" lvl="0" indent="-342900" algn="l" rtl="0">
              <a:lnSpc>
                <a:spcPct val="100000"/>
              </a:lnSpc>
              <a:spcBef>
                <a:spcPts val="0"/>
              </a:spcBef>
              <a:spcAft>
                <a:spcPts val="0"/>
              </a:spcAft>
              <a:buClr>
                <a:srgbClr val="005AA3"/>
              </a:buClr>
              <a:buSzPct val="25000"/>
              <a:buFont typeface="Helvetica Neue"/>
              <a:buNone/>
            </a:pPr>
            <a:endParaRPr/>
          </a:p>
          <a:p>
            <a:pPr marL="342900" marR="0" lvl="0" indent="-342900" algn="l" rtl="0">
              <a:lnSpc>
                <a:spcPct val="100000"/>
              </a:lnSpc>
              <a:spcBef>
                <a:spcPts val="0"/>
              </a:spcBef>
              <a:spcAft>
                <a:spcPts val="0"/>
              </a:spcAft>
              <a:buClr>
                <a:srgbClr val="005AA3"/>
              </a:buClr>
              <a:buSzPct val="25000"/>
              <a:buFont typeface="Helvetica Neue"/>
              <a:buNone/>
            </a:pPr>
            <a:r>
              <a:rPr lang="en-US"/>
              <a:t>Online Video: </a:t>
            </a:r>
            <a:r>
              <a:rPr lang="en-US" u="sng">
                <a:solidFill>
                  <a:schemeClr val="hlink"/>
                </a:solidFill>
                <a:hlinkClick r:id="rId3"/>
              </a:rPr>
              <a:t>Good Password Practices</a:t>
            </a:r>
          </a:p>
          <a:p>
            <a:pPr marL="800100" marR="0" lvl="0" indent="-342900" algn="l" rtl="0">
              <a:lnSpc>
                <a:spcPct val="100000"/>
              </a:lnSpc>
              <a:spcBef>
                <a:spcPts val="0"/>
              </a:spcBef>
              <a:spcAft>
                <a:spcPts val="0"/>
              </a:spcAft>
              <a:buClr>
                <a:srgbClr val="005AA3"/>
              </a:buClr>
              <a:buSzPct val="25000"/>
              <a:buFont typeface="Helvetica Neue"/>
              <a:buNone/>
            </a:pPr>
            <a:r>
              <a:rPr lang="en-US"/>
              <a:t>and one “elective” (video of their choice)</a:t>
            </a:r>
          </a:p>
          <a:p>
            <a:pPr marL="342900" marR="0" lvl="0" indent="-342900" algn="l" rtl="0">
              <a:lnSpc>
                <a:spcPct val="100000"/>
              </a:lnSpc>
              <a:spcBef>
                <a:spcPts val="0"/>
              </a:spcBef>
              <a:spcAft>
                <a:spcPts val="0"/>
              </a:spcAft>
              <a:buClr>
                <a:srgbClr val="005AA3"/>
              </a:buClr>
              <a:buSzPct val="25000"/>
              <a:buFont typeface="Helvetica Neue"/>
              <a:buNone/>
            </a:pPr>
            <a:endParaRPr/>
          </a:p>
          <a:p>
            <a:pPr marL="342900" marR="0" lvl="0" indent="-342900" algn="l" rtl="0">
              <a:lnSpc>
                <a:spcPct val="100000"/>
              </a:lnSpc>
              <a:spcBef>
                <a:spcPts val="0"/>
              </a:spcBef>
              <a:spcAft>
                <a:spcPts val="0"/>
              </a:spcAft>
              <a:buClr>
                <a:srgbClr val="005AA3"/>
              </a:buClr>
              <a:buSzPct val="25000"/>
              <a:buFont typeface="Helvetica Neue"/>
              <a:buNone/>
            </a:pPr>
            <a:r>
              <a:rPr lang="en-US"/>
              <a:t>Demonstrate Internet Safety Principles to their Den Leader, Den or Pack using a “Teachable Recipe” (can be done solo or as a Den)</a:t>
            </a:r>
          </a:p>
          <a:p>
            <a:pPr marL="0" marR="0" lvl="0" indent="0" algn="l" rtl="0">
              <a:lnSpc>
                <a:spcPct val="100000"/>
              </a:lnSpc>
              <a:spcBef>
                <a:spcPts val="0"/>
              </a:spcBef>
              <a:spcAft>
                <a:spcPts val="0"/>
              </a:spcAft>
              <a:buNone/>
            </a:pPr>
            <a:endParaRPr/>
          </a:p>
          <a:p>
            <a:pPr marL="0" lvl="0" indent="0" rtl="0">
              <a:spcBef>
                <a:spcPts val="0"/>
              </a:spcBef>
              <a:buNone/>
            </a:pPr>
            <a:r>
              <a:rPr lang="en-US"/>
              <a:t>Discuss w/Unit Leader: Appropriate Use of Devices</a:t>
            </a:r>
          </a:p>
        </p:txBody>
      </p:sp>
      <p:sp>
        <p:nvSpPr>
          <p:cNvPr id="216" name="Shape 216"/>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16</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D7962091-328E-8248-9763-756115186D48}"/>
              </a:ext>
            </a:extLst>
          </p:cNvPr>
          <p:cNvPicPr>
            <a:picLocks noChangeAspect="1"/>
          </p:cNvPicPr>
          <p:nvPr/>
        </p:nvPicPr>
        <p:blipFill>
          <a:blip r:embed="rId4"/>
          <a:stretch>
            <a:fillRect/>
          </a:stretch>
        </p:blipFill>
        <p:spPr>
          <a:xfrm>
            <a:off x="7772400" y="596329"/>
            <a:ext cx="1163549" cy="116354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Shape 165"/>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lvl="0" rtl="0">
              <a:spcBef>
                <a:spcPts val="0"/>
              </a:spcBef>
              <a:buClr>
                <a:srgbClr val="CF0031"/>
              </a:buClr>
              <a:buSzPct val="25000"/>
              <a:buFont typeface="Helvetica Neue"/>
              <a:buNone/>
            </a:pPr>
            <a:r>
              <a:rPr lang="en-US"/>
              <a:t>The BSA’s Cyber Chip</a:t>
            </a:r>
          </a:p>
        </p:txBody>
      </p:sp>
      <p:sp>
        <p:nvSpPr>
          <p:cNvPr id="166" name="Shape 166"/>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rgbClr val="005AA3"/>
              </a:buClr>
              <a:buSzPct val="25000"/>
              <a:buFont typeface="Helvetica Neue"/>
              <a:buNone/>
            </a:pPr>
            <a:endParaRPr dirty="0"/>
          </a:p>
          <a:p>
            <a:pPr marL="342900" marR="0" lvl="0" indent="-342900" algn="l" rtl="0">
              <a:lnSpc>
                <a:spcPct val="100000"/>
              </a:lnSpc>
              <a:spcBef>
                <a:spcPts val="0"/>
              </a:spcBef>
              <a:spcAft>
                <a:spcPts val="0"/>
              </a:spcAft>
              <a:buClr>
                <a:srgbClr val="005AA3"/>
              </a:buClr>
              <a:buSzPct val="25000"/>
              <a:buFont typeface="Helvetica Neue"/>
              <a:buNone/>
            </a:pPr>
            <a:r>
              <a:rPr lang="en-US" dirty="0"/>
              <a:t>Boy Scouts Grades 6-8:</a:t>
            </a:r>
            <a:br>
              <a:rPr lang="en-US" dirty="0"/>
            </a:br>
            <a:endParaRPr lang="en-US" dirty="0"/>
          </a:p>
          <a:p>
            <a:pPr marL="457200" lvl="0" indent="-228600" rtl="0">
              <a:spcBef>
                <a:spcPts val="0"/>
              </a:spcBef>
            </a:pPr>
            <a:r>
              <a:rPr lang="en-US" dirty="0"/>
              <a:t>Level II Internet Safety Pledge</a:t>
            </a:r>
          </a:p>
          <a:p>
            <a:pPr marL="457200" lvl="0" indent="-228600" rtl="0">
              <a:spcBef>
                <a:spcPts val="0"/>
              </a:spcBef>
            </a:pPr>
            <a:r>
              <a:rPr lang="en-US" dirty="0"/>
              <a:t>Appropriate Use Agreement w/Parents</a:t>
            </a:r>
          </a:p>
          <a:p>
            <a:pPr marL="457200" lvl="0" indent="-228600" rtl="0">
              <a:spcBef>
                <a:spcPts val="0"/>
              </a:spcBef>
            </a:pPr>
            <a:r>
              <a:rPr lang="en-US" dirty="0"/>
              <a:t>Online Friend Video and Two Others</a:t>
            </a:r>
          </a:p>
          <a:p>
            <a:pPr marL="457200" lvl="0" indent="-228600" rtl="0">
              <a:spcBef>
                <a:spcPts val="0"/>
              </a:spcBef>
            </a:pPr>
            <a:r>
              <a:rPr lang="en-US" dirty="0"/>
              <a:t>Teach What They’ve Learned (EDGE)</a:t>
            </a:r>
          </a:p>
          <a:p>
            <a:pPr marL="457200" lvl="0" indent="-228600" rtl="0">
              <a:spcBef>
                <a:spcPts val="0"/>
              </a:spcBef>
            </a:pPr>
            <a:r>
              <a:rPr lang="en-US" dirty="0"/>
              <a:t>Discuss w/Unit Leader: Appropriate Use of Devices</a:t>
            </a:r>
          </a:p>
        </p:txBody>
      </p:sp>
      <p:sp>
        <p:nvSpPr>
          <p:cNvPr id="167" name="Shape 167"/>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17</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F604A04A-97AF-504E-BFA3-8A5AAA9B153C}"/>
              </a:ext>
            </a:extLst>
          </p:cNvPr>
          <p:cNvPicPr>
            <a:picLocks noChangeAspect="1"/>
          </p:cNvPicPr>
          <p:nvPr/>
        </p:nvPicPr>
        <p:blipFill>
          <a:blip r:embed="rId3"/>
          <a:stretch>
            <a:fillRect/>
          </a:stretch>
        </p:blipFill>
        <p:spPr>
          <a:xfrm>
            <a:off x="7772400" y="596329"/>
            <a:ext cx="1163549" cy="116354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Shape 179"/>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lvl="0" rtl="0">
              <a:spcBef>
                <a:spcPts val="0"/>
              </a:spcBef>
              <a:buClr>
                <a:srgbClr val="CF0031"/>
              </a:buClr>
              <a:buSzPct val="25000"/>
              <a:buFont typeface="Helvetica Neue"/>
              <a:buNone/>
            </a:pPr>
            <a:r>
              <a:rPr lang="en-US"/>
              <a:t>The BSA’s Cyber Chip</a:t>
            </a:r>
          </a:p>
        </p:txBody>
      </p:sp>
      <p:sp>
        <p:nvSpPr>
          <p:cNvPr id="180" name="Shape 180"/>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rgbClr val="005AA3"/>
              </a:buClr>
              <a:buSzPct val="25000"/>
              <a:buFont typeface="Helvetica Neue"/>
              <a:buNone/>
            </a:pPr>
            <a:r>
              <a:rPr lang="en-US" dirty="0"/>
              <a:t>Boy Scouts Grades 9-12:</a:t>
            </a:r>
          </a:p>
          <a:p>
            <a:pPr marL="457200" lvl="0" indent="-228600" rtl="0">
              <a:spcBef>
                <a:spcPts val="0"/>
              </a:spcBef>
            </a:pPr>
            <a:r>
              <a:rPr lang="en-US" dirty="0"/>
              <a:t>Level II Internet Safety Pledge</a:t>
            </a:r>
          </a:p>
          <a:p>
            <a:pPr marL="457200" lvl="0" indent="-228600" rtl="0">
              <a:spcBef>
                <a:spcPts val="0"/>
              </a:spcBef>
            </a:pPr>
            <a:r>
              <a:rPr lang="en-US" dirty="0"/>
              <a:t>Appropriate Use Agreement w/Parents</a:t>
            </a:r>
          </a:p>
          <a:p>
            <a:pPr marL="457200" lvl="0" indent="-228600" rtl="0">
              <a:spcBef>
                <a:spcPts val="0"/>
              </a:spcBef>
            </a:pPr>
            <a:r>
              <a:rPr lang="en-US" dirty="0"/>
              <a:t>Discuss w/Parents Benefits &amp; Risks of Social Media</a:t>
            </a:r>
          </a:p>
          <a:p>
            <a:pPr marL="457200" lvl="0" indent="-228600" rtl="0">
              <a:spcBef>
                <a:spcPts val="0"/>
              </a:spcBef>
            </a:pPr>
            <a:r>
              <a:rPr lang="en-US" dirty="0"/>
              <a:t>Three Online Videos: Impact of Social Media Sites</a:t>
            </a:r>
          </a:p>
          <a:p>
            <a:pPr marL="457200" lvl="0" indent="-228600" rtl="0">
              <a:spcBef>
                <a:spcPts val="0"/>
              </a:spcBef>
            </a:pPr>
            <a:r>
              <a:rPr lang="en-US" dirty="0"/>
              <a:t>Teach What They’ve Learned (EDGE)</a:t>
            </a:r>
          </a:p>
          <a:p>
            <a:pPr marL="457200" lvl="0" indent="-228600" rtl="0">
              <a:spcBef>
                <a:spcPts val="0"/>
              </a:spcBef>
            </a:pPr>
            <a:r>
              <a:rPr lang="en-US" dirty="0"/>
              <a:t>Discuss w/Unit Leader: Appropriate Use of Devices</a:t>
            </a:r>
          </a:p>
        </p:txBody>
      </p:sp>
      <p:sp>
        <p:nvSpPr>
          <p:cNvPr id="181" name="Shape 181"/>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18</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A97415B7-4BA9-D547-AB4A-1AE5C199F093}"/>
              </a:ext>
            </a:extLst>
          </p:cNvPr>
          <p:cNvPicPr>
            <a:picLocks noChangeAspect="1"/>
          </p:cNvPicPr>
          <p:nvPr/>
        </p:nvPicPr>
        <p:blipFill>
          <a:blip r:embed="rId3"/>
          <a:stretch>
            <a:fillRect/>
          </a:stretch>
        </p:blipFill>
        <p:spPr>
          <a:xfrm>
            <a:off x="7772400" y="596329"/>
            <a:ext cx="1163549" cy="116354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Shape 172"/>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lvl="0" rtl="0">
              <a:spcBef>
                <a:spcPts val="0"/>
              </a:spcBef>
              <a:buClr>
                <a:srgbClr val="CF0031"/>
              </a:buClr>
              <a:buSzPct val="25000"/>
              <a:buFont typeface="Helvetica Neue"/>
              <a:buNone/>
            </a:pPr>
            <a:r>
              <a:rPr lang="en-US"/>
              <a:t>The BSA’s Cyber Chip</a:t>
            </a:r>
          </a:p>
        </p:txBody>
      </p:sp>
      <p:sp>
        <p:nvSpPr>
          <p:cNvPr id="173" name="Shape 173"/>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0" lvl="0" indent="0" rtl="0">
              <a:spcBef>
                <a:spcPts val="0"/>
              </a:spcBef>
              <a:buNone/>
            </a:pPr>
            <a:endParaRPr/>
          </a:p>
          <a:p>
            <a:pPr marL="0" lvl="0" indent="0" rtl="0">
              <a:spcBef>
                <a:spcPts val="0"/>
              </a:spcBef>
              <a:buNone/>
            </a:pPr>
            <a:r>
              <a:rPr lang="en-US"/>
              <a:t>EDGE: Four Step Method for Teaching a Skill:</a:t>
            </a:r>
          </a:p>
          <a:p>
            <a:pPr marL="0" lvl="0" indent="0" rtl="0">
              <a:spcBef>
                <a:spcPts val="0"/>
              </a:spcBef>
              <a:buNone/>
            </a:pPr>
            <a:endParaRPr/>
          </a:p>
          <a:p>
            <a:pPr marL="457200" lvl="0" indent="-228600" rtl="0">
              <a:spcBef>
                <a:spcPts val="0"/>
              </a:spcBef>
            </a:pPr>
            <a:r>
              <a:rPr lang="en-US"/>
              <a:t>Explain</a:t>
            </a:r>
          </a:p>
          <a:p>
            <a:pPr marL="457200" lvl="0" indent="-228600" rtl="0">
              <a:spcBef>
                <a:spcPts val="0"/>
              </a:spcBef>
            </a:pPr>
            <a:r>
              <a:rPr lang="en-US"/>
              <a:t>Demonstrate</a:t>
            </a:r>
          </a:p>
          <a:p>
            <a:pPr marL="457200" lvl="0" indent="-228600" rtl="0">
              <a:spcBef>
                <a:spcPts val="0"/>
              </a:spcBef>
            </a:pPr>
            <a:r>
              <a:rPr lang="en-US"/>
              <a:t>Guide</a:t>
            </a:r>
          </a:p>
          <a:p>
            <a:pPr marL="457200" lvl="0" indent="-228600" rtl="0">
              <a:spcBef>
                <a:spcPts val="0"/>
              </a:spcBef>
            </a:pPr>
            <a:r>
              <a:rPr lang="en-US"/>
              <a:t>Enable</a:t>
            </a:r>
          </a:p>
        </p:txBody>
      </p:sp>
      <p:sp>
        <p:nvSpPr>
          <p:cNvPr id="174" name="Shape 174"/>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19</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D29036F2-936E-5C41-A4BF-607B33189D4A}"/>
              </a:ext>
            </a:extLst>
          </p:cNvPr>
          <p:cNvPicPr>
            <a:picLocks noChangeAspect="1"/>
          </p:cNvPicPr>
          <p:nvPr/>
        </p:nvPicPr>
        <p:blipFill>
          <a:blip r:embed="rId3"/>
          <a:stretch>
            <a:fillRect/>
          </a:stretch>
        </p:blipFill>
        <p:spPr>
          <a:xfrm>
            <a:off x="7772400" y="596329"/>
            <a:ext cx="1163549" cy="116354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Shape 172"/>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lvl="0" rtl="0">
              <a:spcBef>
                <a:spcPts val="0"/>
              </a:spcBef>
              <a:buClr>
                <a:srgbClr val="CF0031"/>
              </a:buClr>
              <a:buSzPct val="25000"/>
              <a:buFont typeface="Helvetica Neue"/>
              <a:buNone/>
            </a:pPr>
            <a:r>
              <a:rPr lang="en-US" dirty="0"/>
              <a:t>What is your Electronics Policy?</a:t>
            </a:r>
          </a:p>
        </p:txBody>
      </p:sp>
      <p:sp>
        <p:nvSpPr>
          <p:cNvPr id="173" name="Shape 173"/>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0" lvl="0" indent="0" rtl="0">
              <a:spcBef>
                <a:spcPts val="0"/>
              </a:spcBef>
              <a:buNone/>
            </a:pPr>
            <a:endParaRPr dirty="0"/>
          </a:p>
          <a:p>
            <a:pPr lvl="0">
              <a:spcBef>
                <a:spcPts val="0"/>
              </a:spcBef>
              <a:buNone/>
            </a:pPr>
            <a:r>
              <a:rPr lang="en-AU" sz="2000" dirty="0"/>
              <a:t>https://</a:t>
            </a:r>
            <a:r>
              <a:rPr lang="en-AU" sz="2000" dirty="0" err="1"/>
              <a:t>blog.scoutingmagazine.org</a:t>
            </a:r>
            <a:r>
              <a:rPr lang="en-AU" sz="2000" dirty="0"/>
              <a:t>/2012/03/14/electronics-policy/</a:t>
            </a:r>
          </a:p>
          <a:p>
            <a:pPr marL="0" lvl="0" indent="0" rtl="0">
              <a:spcBef>
                <a:spcPts val="0"/>
              </a:spcBef>
              <a:buNone/>
            </a:pPr>
            <a:endParaRPr dirty="0"/>
          </a:p>
          <a:p>
            <a:pPr marL="457200" lvl="0" indent="-228600">
              <a:spcBef>
                <a:spcPts val="0"/>
              </a:spcBef>
            </a:pPr>
            <a:r>
              <a:rPr lang="en-US" dirty="0"/>
              <a:t>No Electronics. Period.</a:t>
            </a:r>
          </a:p>
          <a:p>
            <a:pPr marL="457200" lvl="0" indent="-228600">
              <a:spcBef>
                <a:spcPts val="0"/>
              </a:spcBef>
            </a:pPr>
            <a:r>
              <a:rPr lang="en-US" dirty="0"/>
              <a:t>Only allowed while driving to/from events.</a:t>
            </a:r>
          </a:p>
          <a:p>
            <a:pPr marL="457200" lvl="0" indent="-228600">
              <a:spcBef>
                <a:spcPts val="0"/>
              </a:spcBef>
            </a:pPr>
            <a:r>
              <a:rPr lang="en-US" dirty="0"/>
              <a:t>OK, but with certain restrictions.</a:t>
            </a:r>
          </a:p>
          <a:p>
            <a:pPr marL="457200" lvl="0" indent="-228600">
              <a:spcBef>
                <a:spcPts val="0"/>
              </a:spcBef>
            </a:pPr>
            <a:r>
              <a:rPr lang="en-US" dirty="0"/>
              <a:t>Not just allowed – encouraged!</a:t>
            </a:r>
          </a:p>
          <a:p>
            <a:pPr marL="457200" lvl="0" indent="-228600">
              <a:spcBef>
                <a:spcPts val="0"/>
              </a:spcBef>
            </a:pPr>
            <a:endParaRPr lang="en-US" dirty="0"/>
          </a:p>
        </p:txBody>
      </p:sp>
      <p:sp>
        <p:nvSpPr>
          <p:cNvPr id="174" name="Shape 174"/>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20</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D29036F2-936E-5C41-A4BF-607B33189D4A}"/>
              </a:ext>
            </a:extLst>
          </p:cNvPr>
          <p:cNvPicPr>
            <a:picLocks noChangeAspect="1"/>
          </p:cNvPicPr>
          <p:nvPr/>
        </p:nvPicPr>
        <p:blipFill>
          <a:blip r:embed="rId3"/>
          <a:stretch>
            <a:fillRect/>
          </a:stretch>
        </p:blipFill>
        <p:spPr>
          <a:xfrm>
            <a:off x="7772400" y="596329"/>
            <a:ext cx="1163549" cy="1163549"/>
          </a:xfrm>
          <a:prstGeom prst="rect">
            <a:avLst/>
          </a:prstGeom>
        </p:spPr>
      </p:pic>
    </p:spTree>
    <p:extLst>
      <p:ext uri="{BB962C8B-B14F-4D97-AF65-F5344CB8AC3E}">
        <p14:creationId xmlns:p14="http://schemas.microsoft.com/office/powerpoint/2010/main" val="1655340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Shape 235"/>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Clr>
                <a:srgbClr val="CF0031"/>
              </a:buClr>
              <a:buSzPct val="25000"/>
              <a:buFont typeface="Helvetica Neue"/>
              <a:buNone/>
            </a:pPr>
            <a:r>
              <a:rPr lang="en-US"/>
              <a:t>In a Nutshell</a:t>
            </a:r>
          </a:p>
        </p:txBody>
      </p:sp>
      <p:sp>
        <p:nvSpPr>
          <p:cNvPr id="236" name="Shape 236"/>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a:t>Kids Face New Challenges</a:t>
            </a:r>
          </a:p>
          <a:p>
            <a:pPr marL="0" marR="0" lvl="0" indent="0" algn="l" rtl="0">
              <a:spcBef>
                <a:spcPts val="0"/>
              </a:spcBef>
              <a:buSzPct val="25000"/>
              <a:buNone/>
            </a:pPr>
            <a:endParaRPr/>
          </a:p>
          <a:p>
            <a:pPr marL="0" marR="0" lvl="0" indent="0" algn="l" rtl="0">
              <a:spcBef>
                <a:spcPts val="0"/>
              </a:spcBef>
              <a:buSzPct val="25000"/>
              <a:buNone/>
            </a:pPr>
            <a:r>
              <a:rPr lang="en-US"/>
              <a:t>We Need to Adapt Our Programs to Give Them the Skills They Need</a:t>
            </a:r>
          </a:p>
          <a:p>
            <a:pPr marL="0" marR="0" lvl="0" indent="0" algn="l" rtl="0">
              <a:spcBef>
                <a:spcPts val="0"/>
              </a:spcBef>
              <a:buSzPct val="25000"/>
              <a:buNone/>
            </a:pPr>
            <a:endParaRPr/>
          </a:p>
          <a:p>
            <a:pPr marL="0" marR="0" lvl="0" indent="0" algn="l" rtl="0">
              <a:spcBef>
                <a:spcPts val="0"/>
              </a:spcBef>
              <a:buSzPct val="25000"/>
              <a:buNone/>
            </a:pPr>
            <a:r>
              <a:rPr lang="en-US"/>
              <a:t>The New Cyber Chip Programs Cover a Lot of Ground</a:t>
            </a:r>
          </a:p>
        </p:txBody>
      </p:sp>
      <p:sp>
        <p:nvSpPr>
          <p:cNvPr id="237" name="Shape 237"/>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21</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C39E56F0-9EB0-554A-A79D-9B2CF46E6315}"/>
              </a:ext>
            </a:extLst>
          </p:cNvPr>
          <p:cNvPicPr>
            <a:picLocks noChangeAspect="1"/>
          </p:cNvPicPr>
          <p:nvPr/>
        </p:nvPicPr>
        <p:blipFill>
          <a:blip r:embed="rId3"/>
          <a:stretch>
            <a:fillRect/>
          </a:stretch>
        </p:blipFill>
        <p:spPr>
          <a:xfrm>
            <a:off x="7772400" y="596329"/>
            <a:ext cx="1163549" cy="116354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Shape 242"/>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Clr>
                <a:srgbClr val="CF0031"/>
              </a:buClr>
              <a:buSzPct val="25000"/>
              <a:buFont typeface="Helvetica Neue"/>
              <a:buNone/>
            </a:pPr>
            <a:r>
              <a:rPr lang="en-US"/>
              <a:t>My Own Opinion</a:t>
            </a:r>
          </a:p>
        </p:txBody>
      </p:sp>
      <p:sp>
        <p:nvSpPr>
          <p:cNvPr id="243" name="Shape 243"/>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dirty="0"/>
              <a:t>What Cyber Chip Misses:</a:t>
            </a:r>
          </a:p>
          <a:p>
            <a:pPr marL="0" marR="0" lvl="0" indent="0" algn="l" rtl="0">
              <a:spcBef>
                <a:spcPts val="0"/>
              </a:spcBef>
              <a:buSzPct val="25000"/>
              <a:buNone/>
            </a:pPr>
            <a:endParaRPr dirty="0"/>
          </a:p>
          <a:p>
            <a:pPr marL="457200" marR="0" lvl="0" indent="-228600" algn="l" rtl="0">
              <a:spcBef>
                <a:spcPts val="0"/>
              </a:spcBef>
            </a:pPr>
            <a:r>
              <a:rPr lang="en-US" dirty="0"/>
              <a:t>Fluffy: More Candid Options Are Out There</a:t>
            </a:r>
          </a:p>
          <a:p>
            <a:pPr marL="457200" marR="0" lvl="0" indent="-228600" algn="l" rtl="0">
              <a:spcBef>
                <a:spcPts val="0"/>
              </a:spcBef>
            </a:pPr>
            <a:r>
              <a:rPr lang="en-US" dirty="0"/>
              <a:t>Question All Information (</a:t>
            </a:r>
            <a:r>
              <a:rPr lang="en-US" dirty="0" err="1"/>
              <a:t>snopes.com</a:t>
            </a:r>
            <a:r>
              <a:rPr lang="en-US" dirty="0"/>
              <a:t>)</a:t>
            </a:r>
          </a:p>
          <a:p>
            <a:pPr marL="457200" marR="0" lvl="0" indent="-228600" algn="l" rtl="0">
              <a:spcBef>
                <a:spcPts val="0"/>
              </a:spcBef>
            </a:pPr>
            <a:r>
              <a:rPr lang="en-US" dirty="0"/>
              <a:t>Great General Media Ratings at </a:t>
            </a:r>
            <a:r>
              <a:rPr lang="en-US" dirty="0" err="1"/>
              <a:t>commonsensemedia.org</a:t>
            </a:r>
            <a:endParaRPr lang="en-US" dirty="0"/>
          </a:p>
          <a:p>
            <a:pPr marL="457200" indent="-228600">
              <a:spcBef>
                <a:spcPts val="0"/>
              </a:spcBef>
            </a:pPr>
            <a:r>
              <a:rPr lang="en-US" dirty="0"/>
              <a:t>Incomplete: Lots more information at </a:t>
            </a:r>
            <a:r>
              <a:rPr lang="en-US" dirty="0" err="1"/>
              <a:t>netsmartz.org</a:t>
            </a:r>
            <a:endParaRPr lang="en-US" dirty="0"/>
          </a:p>
        </p:txBody>
      </p:sp>
      <p:sp>
        <p:nvSpPr>
          <p:cNvPr id="244" name="Shape 244"/>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22</a:t>
            </a:fld>
            <a:endParaRPr lang="en-US" sz="1000" b="1" i="0" u="none" strike="noStrike" cap="none">
              <a:solidFill>
                <a:srgbClr val="95B3D7"/>
              </a:solidFill>
              <a:latin typeface="Helvetica Neue"/>
              <a:ea typeface="Helvetica Neue"/>
              <a:cs typeface="Helvetica Neue"/>
              <a:sym typeface="Helvetica Neue"/>
            </a:endParaRPr>
          </a:p>
        </p:txBody>
      </p:sp>
      <p:pic>
        <p:nvPicPr>
          <p:cNvPr id="5" name="Picture 4">
            <a:extLst>
              <a:ext uri="{FF2B5EF4-FFF2-40B4-BE49-F238E27FC236}">
                <a16:creationId xmlns:a16="http://schemas.microsoft.com/office/drawing/2014/main" id="{6830B84E-5ABF-2F49-A502-DC5198BCCAAF}"/>
              </a:ext>
            </a:extLst>
          </p:cNvPr>
          <p:cNvPicPr>
            <a:picLocks noChangeAspect="1"/>
          </p:cNvPicPr>
          <p:nvPr/>
        </p:nvPicPr>
        <p:blipFill>
          <a:blip r:embed="rId3"/>
          <a:stretch>
            <a:fillRect/>
          </a:stretch>
        </p:blipFill>
        <p:spPr>
          <a:xfrm>
            <a:off x="7772400" y="596329"/>
            <a:ext cx="1163549" cy="116354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txBox="1">
            <a:spLocks noGrp="1"/>
          </p:cNvSpPr>
          <p:nvPr>
            <p:ph type="title"/>
          </p:nvPr>
        </p:nvSpPr>
        <p:spPr>
          <a:xfrm>
            <a:off x="706349" y="2575710"/>
            <a:ext cx="8229600" cy="914400"/>
          </a:xfrm>
          <a:prstGeom prst="rect">
            <a:avLst/>
          </a:prstGeom>
        </p:spPr>
        <p:txBody>
          <a:bodyPr wrap="square" lIns="91425" tIns="91425" rIns="91425" bIns="91425" anchor="ctr" anchorCtr="0">
            <a:noAutofit/>
          </a:bodyPr>
          <a:lstStyle/>
          <a:p>
            <a:pPr lvl="0">
              <a:spcBef>
                <a:spcPts val="0"/>
              </a:spcBef>
              <a:buNone/>
            </a:pPr>
            <a:r>
              <a:rPr lang="en-US" sz="10000" dirty="0"/>
              <a:t>QUESTIONS?</a:t>
            </a:r>
          </a:p>
        </p:txBody>
      </p:sp>
      <p:pic>
        <p:nvPicPr>
          <p:cNvPr id="4" name="Picture 3">
            <a:extLst>
              <a:ext uri="{FF2B5EF4-FFF2-40B4-BE49-F238E27FC236}">
                <a16:creationId xmlns:a16="http://schemas.microsoft.com/office/drawing/2014/main" id="{3CA8FF05-7A32-7D41-BC6E-9CB583727C8C}"/>
              </a:ext>
            </a:extLst>
          </p:cNvPr>
          <p:cNvPicPr>
            <a:picLocks noChangeAspect="1"/>
          </p:cNvPicPr>
          <p:nvPr/>
        </p:nvPicPr>
        <p:blipFill>
          <a:blip r:embed="rId3"/>
          <a:stretch>
            <a:fillRect/>
          </a:stretch>
        </p:blipFill>
        <p:spPr>
          <a:xfrm>
            <a:off x="7772400" y="596329"/>
            <a:ext cx="1163549" cy="1163549"/>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Shape 255"/>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Clr>
                <a:srgbClr val="CF0031"/>
              </a:buClr>
              <a:buSzPct val="25000"/>
              <a:buFont typeface="Helvetica Neue"/>
              <a:buNone/>
            </a:pPr>
            <a:r>
              <a:rPr lang="en-US"/>
              <a:t>Links</a:t>
            </a:r>
          </a:p>
        </p:txBody>
      </p:sp>
      <p:sp>
        <p:nvSpPr>
          <p:cNvPr id="256" name="Shape 256"/>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0" marR="0" lvl="1" indent="0" algn="l" rtl="0">
              <a:lnSpc>
                <a:spcPct val="100000"/>
              </a:lnSpc>
              <a:spcBef>
                <a:spcPts val="400"/>
              </a:spcBef>
              <a:spcAft>
                <a:spcPts val="0"/>
              </a:spcAft>
              <a:buClr>
                <a:srgbClr val="005AA3"/>
              </a:buClr>
              <a:buSzPct val="25000"/>
              <a:buFont typeface="Helvetica Neue"/>
              <a:buNone/>
            </a:pPr>
            <a:r>
              <a:rPr lang="en-US" dirty="0"/>
              <a:t>BSA Cyber Chip</a:t>
            </a:r>
          </a:p>
          <a:p>
            <a:pPr marL="0" marR="0" lvl="1" indent="0" algn="l" rtl="0">
              <a:lnSpc>
                <a:spcPct val="100000"/>
              </a:lnSpc>
              <a:spcBef>
                <a:spcPts val="400"/>
              </a:spcBef>
              <a:spcAft>
                <a:spcPts val="0"/>
              </a:spcAft>
              <a:buClr>
                <a:srgbClr val="005AA3"/>
              </a:buClr>
              <a:buSzPct val="25000"/>
              <a:buFont typeface="Helvetica Neue"/>
              <a:buNone/>
            </a:pPr>
            <a:r>
              <a:rPr lang="en-US" dirty="0"/>
              <a:t>	</a:t>
            </a:r>
            <a:r>
              <a:rPr lang="en-US" u="sng" dirty="0">
                <a:solidFill>
                  <a:schemeClr val="hlink"/>
                </a:solidFill>
                <a:hlinkClick r:id="rId3"/>
              </a:rPr>
              <a:t>http://www.scouting.org/cyberchip.aspx</a:t>
            </a:r>
          </a:p>
          <a:p>
            <a:pPr marL="0" marR="0" lvl="1" indent="0" algn="l" rtl="0">
              <a:lnSpc>
                <a:spcPct val="100000"/>
              </a:lnSpc>
              <a:spcBef>
                <a:spcPts val="400"/>
              </a:spcBef>
              <a:spcAft>
                <a:spcPts val="0"/>
              </a:spcAft>
              <a:buClr>
                <a:srgbClr val="005AA3"/>
              </a:buClr>
              <a:buSzPct val="25000"/>
              <a:buFont typeface="Helvetica Neue"/>
              <a:buNone/>
            </a:pPr>
            <a:r>
              <a:rPr lang="en-US" dirty="0" err="1"/>
              <a:t>NetSmartz</a:t>
            </a:r>
            <a:r>
              <a:rPr lang="en-US" dirty="0"/>
              <a:t> Scouting</a:t>
            </a:r>
          </a:p>
          <a:p>
            <a:pPr marL="0" marR="0" lvl="1" indent="0" algn="l" rtl="0">
              <a:lnSpc>
                <a:spcPct val="100000"/>
              </a:lnSpc>
              <a:spcBef>
                <a:spcPts val="400"/>
              </a:spcBef>
              <a:spcAft>
                <a:spcPts val="0"/>
              </a:spcAft>
              <a:buClr>
                <a:srgbClr val="005AA3"/>
              </a:buClr>
              <a:buSzPct val="25000"/>
              <a:buFont typeface="Helvetica Neue"/>
              <a:buNone/>
            </a:pPr>
            <a:r>
              <a:rPr lang="en-US" dirty="0"/>
              <a:t>	</a:t>
            </a:r>
            <a:r>
              <a:rPr lang="en-US" u="sng" dirty="0">
                <a:solidFill>
                  <a:schemeClr val="hlink"/>
                </a:solidFill>
                <a:hlinkClick r:id="rId4"/>
              </a:rPr>
              <a:t>http://www.netsmartz.org/scouting</a:t>
            </a:r>
          </a:p>
          <a:p>
            <a:pPr marL="0" marR="0" lvl="1" indent="0" algn="l" rtl="0">
              <a:lnSpc>
                <a:spcPct val="100000"/>
              </a:lnSpc>
              <a:spcBef>
                <a:spcPts val="400"/>
              </a:spcBef>
              <a:spcAft>
                <a:spcPts val="0"/>
              </a:spcAft>
              <a:buClr>
                <a:srgbClr val="005AA3"/>
              </a:buClr>
              <a:buSzPct val="25000"/>
              <a:buFont typeface="Helvetica Neue"/>
              <a:buNone/>
            </a:pPr>
            <a:r>
              <a:rPr lang="en-US" dirty="0"/>
              <a:t>Common Sense Media</a:t>
            </a:r>
          </a:p>
          <a:p>
            <a:pPr marL="0" marR="0" lvl="1" indent="0" algn="l" rtl="0">
              <a:lnSpc>
                <a:spcPct val="100000"/>
              </a:lnSpc>
              <a:spcBef>
                <a:spcPts val="400"/>
              </a:spcBef>
              <a:spcAft>
                <a:spcPts val="0"/>
              </a:spcAft>
              <a:buClr>
                <a:srgbClr val="005AA3"/>
              </a:buClr>
              <a:buSzPct val="25000"/>
              <a:buFont typeface="Helvetica Neue"/>
              <a:buNone/>
            </a:pPr>
            <a:r>
              <a:rPr lang="en-US" dirty="0"/>
              <a:t>	</a:t>
            </a:r>
            <a:r>
              <a:rPr lang="en-US" u="sng" dirty="0">
                <a:solidFill>
                  <a:schemeClr val="hlink"/>
                </a:solidFill>
                <a:hlinkClick r:id="rId5"/>
              </a:rPr>
              <a:t>https://www.commonsensemedia.org/</a:t>
            </a:r>
          </a:p>
          <a:p>
            <a:pPr marL="0" lvl="1" indent="0">
              <a:buSzPct val="25000"/>
              <a:buNone/>
            </a:pPr>
            <a:r>
              <a:rPr lang="en-US" dirty="0"/>
              <a:t>Boys Life articles</a:t>
            </a:r>
          </a:p>
          <a:p>
            <a:pPr marL="0" lvl="1" indent="0">
              <a:buSzPct val="25000"/>
              <a:buNone/>
            </a:pPr>
            <a:r>
              <a:rPr lang="en-US" dirty="0"/>
              <a:t>	</a:t>
            </a:r>
            <a:r>
              <a:rPr lang="en-US" u="sng" dirty="0">
                <a:solidFill>
                  <a:schemeClr val="hlink"/>
                </a:solidFill>
                <a:hlinkClick r:id="rId6">
                  <a:extLst>
                    <a:ext uri="{A12FA001-AC4F-418D-AE19-62706E023703}">
                      <ahyp:hlinkClr xmlns:ahyp="http://schemas.microsoft.com/office/drawing/2018/hyperlinkcolor" val="tx"/>
                    </a:ext>
                  </a:extLst>
                </a:hlinkClick>
              </a:rPr>
              <a:t>https://filestore.scouting.org/filestore/youthprotection/pdf/Cybersafety_LO.pdf</a:t>
            </a:r>
            <a:r>
              <a:rPr lang="en-US" u="sng" dirty="0">
                <a:solidFill>
                  <a:schemeClr val="hlink"/>
                </a:solidFill>
              </a:rPr>
              <a:t>  (</a:t>
            </a:r>
            <a:r>
              <a:rPr lang="en-US" dirty="0"/>
              <a:t>younger readers)</a:t>
            </a:r>
          </a:p>
          <a:p>
            <a:pPr marL="0" lvl="1" indent="0">
              <a:buSzPct val="25000"/>
              <a:buNone/>
            </a:pPr>
            <a:endParaRPr lang="en-US" u="sng" dirty="0">
              <a:solidFill>
                <a:schemeClr val="hlink"/>
              </a:solidFill>
            </a:endParaRPr>
          </a:p>
          <a:p>
            <a:pPr marL="0" lvl="1" indent="0">
              <a:buSzPct val="25000"/>
              <a:buNone/>
            </a:pPr>
            <a:r>
              <a:rPr lang="en-US" u="sng" dirty="0">
                <a:solidFill>
                  <a:schemeClr val="hlink"/>
                </a:solidFill>
                <a:hlinkClick r:id="rId5">
                  <a:extLst>
                    <a:ext uri="{A12FA001-AC4F-418D-AE19-62706E023703}">
                      <ahyp:hlinkClr xmlns:ahyp="http://schemas.microsoft.com/office/drawing/2018/hyperlinkcolor" val="tx"/>
                    </a:ext>
                  </a:extLst>
                </a:hlinkClick>
              </a:rPr>
              <a:t>	</a:t>
            </a:r>
            <a:r>
              <a:rPr lang="en-US" u="sng" dirty="0">
                <a:solidFill>
                  <a:schemeClr val="hlink"/>
                </a:solidFill>
                <a:hlinkClick r:id="rId7">
                  <a:extLst>
                    <a:ext uri="{A12FA001-AC4F-418D-AE19-62706E023703}">
                      <ahyp:hlinkClr xmlns:ahyp="http://schemas.microsoft.com/office/drawing/2018/hyperlinkcolor" val="tx"/>
                    </a:ext>
                  </a:extLst>
                </a:hlinkClick>
              </a:rPr>
              <a:t>https://filestore.scouting.org/filestore/youthprotection/pdf/Cybersafety_HI.pdf</a:t>
            </a:r>
            <a:r>
              <a:rPr lang="en-US" u="sng" dirty="0">
                <a:solidFill>
                  <a:schemeClr val="hlink"/>
                </a:solidFill>
              </a:rPr>
              <a:t> (</a:t>
            </a:r>
            <a:r>
              <a:rPr lang="en-US" dirty="0"/>
              <a:t>older readers)</a:t>
            </a:r>
            <a:endParaRPr lang="en-US" dirty="0">
              <a:hlinkClick r:id="rId5">
                <a:extLst>
                  <a:ext uri="{A12FA001-AC4F-418D-AE19-62706E023703}">
                    <ahyp:hlinkClr xmlns:ahyp="http://schemas.microsoft.com/office/drawing/2018/hyperlinkcolor" val="tx"/>
                  </a:ext>
                </a:extLst>
              </a:hlinkClick>
            </a:endParaRPr>
          </a:p>
          <a:p>
            <a:pPr marL="0" lvl="1" indent="0">
              <a:buSzPct val="25000"/>
              <a:buNone/>
            </a:pPr>
            <a:endParaRPr lang="en-US" dirty="0"/>
          </a:p>
          <a:p>
            <a:pPr marL="0" marR="0" lvl="1" indent="0" algn="l" rtl="0">
              <a:lnSpc>
                <a:spcPct val="100000"/>
              </a:lnSpc>
              <a:spcBef>
                <a:spcPts val="400"/>
              </a:spcBef>
              <a:spcAft>
                <a:spcPts val="0"/>
              </a:spcAft>
              <a:buClr>
                <a:srgbClr val="005AA3"/>
              </a:buClr>
              <a:buSzPct val="25000"/>
              <a:buFont typeface="Helvetica Neue"/>
              <a:buNone/>
            </a:pPr>
            <a:endParaRPr dirty="0"/>
          </a:p>
        </p:txBody>
      </p:sp>
      <p:sp>
        <p:nvSpPr>
          <p:cNvPr id="257" name="Shape 257"/>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24</a:t>
            </a:fld>
            <a:endParaRPr lang="en-US" sz="1000" b="1" i="0" u="none" strike="noStrike" cap="none">
              <a:solidFill>
                <a:srgbClr val="95B3D7"/>
              </a:solidFill>
              <a:latin typeface="Helvetica Neue"/>
              <a:ea typeface="Helvetica Neue"/>
              <a:cs typeface="Helvetica Neue"/>
              <a:sym typeface="Helvetica Neue"/>
            </a:endParaRPr>
          </a:p>
        </p:txBody>
      </p:sp>
      <p:pic>
        <p:nvPicPr>
          <p:cNvPr id="6" name="Picture 5">
            <a:extLst>
              <a:ext uri="{FF2B5EF4-FFF2-40B4-BE49-F238E27FC236}">
                <a16:creationId xmlns:a16="http://schemas.microsoft.com/office/drawing/2014/main" id="{3AE53996-5B23-D441-9528-4E2700ACB1E1}"/>
              </a:ext>
            </a:extLst>
          </p:cNvPr>
          <p:cNvPicPr>
            <a:picLocks noChangeAspect="1"/>
          </p:cNvPicPr>
          <p:nvPr/>
        </p:nvPicPr>
        <p:blipFill>
          <a:blip r:embed="rId8"/>
          <a:stretch>
            <a:fillRect/>
          </a:stretch>
        </p:blipFill>
        <p:spPr>
          <a:xfrm>
            <a:off x="7772400" y="596329"/>
            <a:ext cx="1163549" cy="116354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Shape 262"/>
          <p:cNvSpPr txBox="1">
            <a:spLocks noGrp="1"/>
          </p:cNvSpPr>
          <p:nvPr>
            <p:ph type="title"/>
          </p:nvPr>
        </p:nvSpPr>
        <p:spPr>
          <a:xfrm>
            <a:off x="1566862" y="274637"/>
            <a:ext cx="7043700" cy="1143000"/>
          </a:xfrm>
          <a:prstGeom prst="rect">
            <a:avLst/>
          </a:prstGeom>
          <a:no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Clr>
                <a:srgbClr val="CF0031"/>
              </a:buClr>
              <a:buSzPct val="25000"/>
              <a:buFont typeface="Helvetica Neue"/>
              <a:buNone/>
            </a:pPr>
            <a:r>
              <a:rPr lang="en-US"/>
              <a:t>Class Evaluation</a:t>
            </a:r>
          </a:p>
        </p:txBody>
      </p:sp>
      <p:sp>
        <p:nvSpPr>
          <p:cNvPr id="263" name="Shape 263"/>
          <p:cNvSpPr txBox="1">
            <a:spLocks noGrp="1"/>
          </p:cNvSpPr>
          <p:nvPr>
            <p:ph type="body" idx="1"/>
          </p:nvPr>
        </p:nvSpPr>
        <p:spPr>
          <a:xfrm>
            <a:off x="457200" y="1600200"/>
            <a:ext cx="8229600" cy="4233900"/>
          </a:xfrm>
          <a:prstGeom prst="rect">
            <a:avLst/>
          </a:prstGeom>
          <a:noFill/>
          <a:ln>
            <a:noFill/>
          </a:ln>
        </p:spPr>
        <p:txBody>
          <a:bodyPr wrap="square" lIns="91425" tIns="45700" rIns="91425" bIns="45700" anchor="t" anchorCtr="0">
            <a:noAutofit/>
          </a:bodyPr>
          <a:lstStyle/>
          <a:p>
            <a:pPr marL="0" lvl="1" indent="457200">
              <a:buSzPct val="25000"/>
              <a:buNone/>
            </a:pPr>
            <a:r>
              <a:rPr lang="en-US" sz="2400" dirty="0"/>
              <a:t>To record your evaluation and attendance from a mobile device, go to:</a:t>
            </a:r>
            <a:br>
              <a:rPr lang="en-US" sz="2400" dirty="0"/>
            </a:br>
            <a:br>
              <a:rPr lang="en-US" sz="2400" dirty="0"/>
            </a:br>
            <a:r>
              <a:rPr lang="en-US" sz="2400" u="sng" dirty="0">
                <a:solidFill>
                  <a:schemeClr val="hlink"/>
                </a:solidFill>
              </a:rPr>
              <a:t>https://</a:t>
            </a:r>
            <a:r>
              <a:rPr lang="en-US" sz="2400" u="sng" dirty="0" err="1">
                <a:solidFill>
                  <a:schemeClr val="hlink"/>
                </a:solidFill>
              </a:rPr>
              <a:t>seaptc.org</a:t>
            </a:r>
            <a:r>
              <a:rPr lang="en-US" sz="2400" u="sng" dirty="0">
                <a:solidFill>
                  <a:schemeClr val="hlink"/>
                </a:solidFill>
              </a:rPr>
              <a:t> and click "Class Evaluation."</a:t>
            </a:r>
          </a:p>
          <a:p>
            <a:pPr marL="0" lvl="1" indent="457200">
              <a:buSzPct val="25000"/>
              <a:buNone/>
            </a:pPr>
            <a:endParaRPr lang="en-US" sz="2400" u="sng" dirty="0">
              <a:solidFill>
                <a:schemeClr val="hlink"/>
              </a:solidFill>
            </a:endParaRPr>
          </a:p>
          <a:p>
            <a:pPr marL="0" lvl="1" indent="457200">
              <a:buSzPct val="25000"/>
              <a:buNone/>
            </a:pPr>
            <a:r>
              <a:rPr lang="en-US" sz="2400" dirty="0"/>
              <a:t>The evaluation code for this session is 2390</a:t>
            </a:r>
            <a:endParaRPr sz="2400" dirty="0"/>
          </a:p>
        </p:txBody>
      </p:sp>
      <p:sp>
        <p:nvSpPr>
          <p:cNvPr id="264" name="Shape 264"/>
          <p:cNvSpPr txBox="1"/>
          <p:nvPr/>
        </p:nvSpPr>
        <p:spPr>
          <a:xfrm>
            <a:off x="8686800" y="6508750"/>
            <a:ext cx="412800" cy="365100"/>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95B3D7"/>
              </a:buClr>
              <a:buSzPct val="25000"/>
              <a:buFont typeface="Helvetica Neue"/>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25</a:t>
            </a:fld>
            <a:endParaRPr lang="en-US" sz="1000" b="1" i="0" u="none" strike="noStrike" cap="none">
              <a:solidFill>
                <a:srgbClr val="95B3D7"/>
              </a:solidFill>
              <a:latin typeface="Helvetica Neue"/>
              <a:ea typeface="Helvetica Neue"/>
              <a:cs typeface="Helvetica Neue"/>
              <a:sym typeface="Helvetica Neue"/>
            </a:endParaRPr>
          </a:p>
        </p:txBody>
      </p:sp>
      <p:pic>
        <p:nvPicPr>
          <p:cNvPr id="6" name="Picture 5">
            <a:extLst>
              <a:ext uri="{FF2B5EF4-FFF2-40B4-BE49-F238E27FC236}">
                <a16:creationId xmlns:a16="http://schemas.microsoft.com/office/drawing/2014/main" id="{B8B9203A-C71A-3641-ABF1-4A5FF1AFD7D4}"/>
              </a:ext>
            </a:extLst>
          </p:cNvPr>
          <p:cNvPicPr>
            <a:picLocks noChangeAspect="1"/>
          </p:cNvPicPr>
          <p:nvPr/>
        </p:nvPicPr>
        <p:blipFill>
          <a:blip r:embed="rId3"/>
          <a:stretch>
            <a:fillRect/>
          </a:stretch>
        </p:blipFill>
        <p:spPr>
          <a:xfrm>
            <a:off x="7772400" y="596329"/>
            <a:ext cx="1163549" cy="116354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324</TotalTime>
  <Words>1518</Words>
  <Application>Microsoft Macintosh PowerPoint</Application>
  <PresentationFormat>On-screen Show (4:3)</PresentationFormat>
  <Paragraphs>324</Paragraphs>
  <Slides>25</Slides>
  <Notes>25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25</vt:i4>
      </vt:variant>
    </vt:vector>
  </HeadingPairs>
  <TitlesOfParts>
    <vt:vector size="31" baseType="lpstr">
      <vt:lpstr>Merriweather Sans</vt:lpstr>
      <vt:lpstr>Helvetica Neue</vt:lpstr>
      <vt:lpstr>Calibri</vt:lpstr>
      <vt:lpstr>Arial</vt:lpstr>
      <vt:lpstr>Office Theme</vt:lpstr>
      <vt:lpstr>2_Office Theme</vt:lpstr>
      <vt:lpstr>Teaching Internet Safety for Scouts (What, Why, Who and How)</vt:lpstr>
      <vt:lpstr>Who am I and why am I  standing up here?</vt:lpstr>
      <vt:lpstr>Science Fiction ROCKS</vt:lpstr>
      <vt:lpstr>Science Fiction MISSED STUFF</vt:lpstr>
      <vt:lpstr>Science Fiction MISSED STUFF</vt:lpstr>
      <vt:lpstr>What can possibly go wrong?</vt:lpstr>
      <vt:lpstr>Kids Face New Risks</vt:lpstr>
      <vt:lpstr>Scouting Needs to Teach Kids  New Skills</vt:lpstr>
      <vt:lpstr>The Online Scout Law</vt:lpstr>
      <vt:lpstr>The BSA’s Cyber Chip</vt:lpstr>
      <vt:lpstr>The BSA’s Cyber Chip</vt:lpstr>
      <vt:lpstr>Cub Scouts: Tigers, Wolves and Bears</vt:lpstr>
      <vt:lpstr>Cub Scouts: Tigers, Wolves and Bears</vt:lpstr>
      <vt:lpstr>Cub Scouts: Tigers, Wolves  and Bears</vt:lpstr>
      <vt:lpstr>Cub Scouts: Tigers, Wolves  and Bears</vt:lpstr>
      <vt:lpstr>Cub Scouts: Webelos</vt:lpstr>
      <vt:lpstr>The BSA’s Cyber Chip</vt:lpstr>
      <vt:lpstr>The BSA’s Cyber Chip</vt:lpstr>
      <vt:lpstr>The BSA’s Cyber Chip</vt:lpstr>
      <vt:lpstr>What is your Electronics Policy?</vt:lpstr>
      <vt:lpstr>In a Nutshell</vt:lpstr>
      <vt:lpstr>My Own Opinion</vt:lpstr>
      <vt:lpstr>QUESTIONS?</vt:lpstr>
      <vt:lpstr>Links</vt:lpstr>
      <vt:lpstr>Class Evaluation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Internet Safety for Scouts</dc:title>
  <cp:lastModifiedBy>Microsoft Office User</cp:lastModifiedBy>
  <cp:revision>32</cp:revision>
  <dcterms:modified xsi:type="dcterms:W3CDTF">2018-10-18T04:54:12Z</dcterms:modified>
</cp:coreProperties>
</file>