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56" r:id="rId3"/>
    <p:sldId id="258" r:id="rId4"/>
    <p:sldId id="259" r:id="rId5"/>
    <p:sldId id="260" r:id="rId6"/>
    <p:sldId id="261" r:id="rId7"/>
    <p:sldId id="263" r:id="rId8"/>
    <p:sldId id="265" r:id="rId9"/>
    <p:sldId id="267" r:id="rId10"/>
    <p:sldId id="262" r:id="rId11"/>
    <p:sldId id="268" r:id="rId12"/>
    <p:sldId id="264" r:id="rId13"/>
    <p:sldId id="271" r:id="rId14"/>
    <p:sldId id="269" r:id="rId15"/>
    <p:sldId id="270" r:id="rId16"/>
    <p:sldId id="274" r:id="rId17"/>
    <p:sldId id="266" r:id="rId18"/>
    <p:sldId id="272"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 De Bonte" initials="EDB" lastIdx="1" clrIdx="0">
    <p:extLst>
      <p:ext uri="{19B8F6BF-5375-455C-9EA6-DF929625EA0E}">
        <p15:presenceInfo xmlns:p15="http://schemas.microsoft.com/office/powerpoint/2012/main" userId="S::erikd@microsoft.com::fc3b04f2-8606-40eb-830e-b8636b5b4b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7B8953-1F1C-4904-9A82-BE8B5BF4D6D6}" v="191" dt="2018-10-20T05:11:10.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8991" autoAdjust="0"/>
  </p:normalViewPr>
  <p:slideViewPr>
    <p:cSldViewPr snapToGrid="0">
      <p:cViewPr varScale="1">
        <p:scale>
          <a:sx n="71" d="100"/>
          <a:sy n="71" d="100"/>
        </p:scale>
        <p:origin x="1296"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De Bonte" userId="c2cba0165966dfd6" providerId="LiveId" clId="{8F82FC29-D5C5-4012-B19E-793E54F388CC}"/>
    <pc:docChg chg="undo custSel addSld modSld">
      <pc:chgData name="Erik De Bonte" userId="c2cba0165966dfd6" providerId="LiveId" clId="{8F82FC29-D5C5-4012-B19E-793E54F388CC}" dt="2018-10-19T23:40:07.979" v="2706" actId="20577"/>
      <pc:docMkLst>
        <pc:docMk/>
      </pc:docMkLst>
      <pc:sldChg chg="modNotesTx">
        <pc:chgData name="Erik De Bonte" userId="c2cba0165966dfd6" providerId="LiveId" clId="{8F82FC29-D5C5-4012-B19E-793E54F388CC}" dt="2018-10-19T23:40:07.979" v="2706" actId="20577"/>
        <pc:sldMkLst>
          <pc:docMk/>
          <pc:sldMk cId="2851451905" sldId="256"/>
        </pc:sldMkLst>
      </pc:sldChg>
      <pc:sldChg chg="addSp modSp modNotesTx">
        <pc:chgData name="Erik De Bonte" userId="c2cba0165966dfd6" providerId="LiveId" clId="{8F82FC29-D5C5-4012-B19E-793E54F388CC}" dt="2018-10-19T17:28:11.189" v="1447" actId="1076"/>
        <pc:sldMkLst>
          <pc:docMk/>
          <pc:sldMk cId="3008446373" sldId="257"/>
        </pc:sldMkLst>
        <pc:spChg chg="mod">
          <ac:chgData name="Erik De Bonte" userId="c2cba0165966dfd6" providerId="LiveId" clId="{8F82FC29-D5C5-4012-B19E-793E54F388CC}" dt="2018-10-19T17:24:48.747" v="982" actId="5793"/>
          <ac:spMkLst>
            <pc:docMk/>
            <pc:sldMk cId="3008446373" sldId="257"/>
            <ac:spMk id="3" creationId="{BBD37C8E-B7E0-4288-BA60-5B3D015135CC}"/>
          </ac:spMkLst>
        </pc:spChg>
        <pc:spChg chg="add mod">
          <ac:chgData name="Erik De Bonte" userId="c2cba0165966dfd6" providerId="LiveId" clId="{8F82FC29-D5C5-4012-B19E-793E54F388CC}" dt="2018-10-19T17:28:11.189" v="1447" actId="1076"/>
          <ac:spMkLst>
            <pc:docMk/>
            <pc:sldMk cId="3008446373" sldId="257"/>
            <ac:spMk id="7" creationId="{1960EE9C-2F91-404A-B85B-F2D97458CA2C}"/>
          </ac:spMkLst>
        </pc:spChg>
        <pc:picChg chg="mod">
          <ac:chgData name="Erik De Bonte" userId="c2cba0165966dfd6" providerId="LiveId" clId="{8F82FC29-D5C5-4012-B19E-793E54F388CC}" dt="2018-10-19T17:26:59.305" v="1416" actId="1076"/>
          <ac:picMkLst>
            <pc:docMk/>
            <pc:sldMk cId="3008446373" sldId="257"/>
            <ac:picMk id="5" creationId="{5560ECE5-F9E4-41F6-8ADA-968C884F0D09}"/>
          </ac:picMkLst>
        </pc:picChg>
        <pc:picChg chg="add mod">
          <ac:chgData name="Erik De Bonte" userId="c2cba0165966dfd6" providerId="LiveId" clId="{8F82FC29-D5C5-4012-B19E-793E54F388CC}" dt="2018-10-19T17:26:54.180" v="1415" actId="1076"/>
          <ac:picMkLst>
            <pc:docMk/>
            <pc:sldMk cId="3008446373" sldId="257"/>
            <ac:picMk id="6" creationId="{DC20B13B-1B10-46AD-BC43-C20D5089E684}"/>
          </ac:picMkLst>
        </pc:picChg>
      </pc:sldChg>
      <pc:sldChg chg="modSp modNotesTx">
        <pc:chgData name="Erik De Bonte" userId="c2cba0165966dfd6" providerId="LiveId" clId="{8F82FC29-D5C5-4012-B19E-793E54F388CC}" dt="2018-10-19T23:04:45.277" v="2705" actId="20577"/>
        <pc:sldMkLst>
          <pc:docMk/>
          <pc:sldMk cId="762885811" sldId="259"/>
        </pc:sldMkLst>
        <pc:spChg chg="mod">
          <ac:chgData name="Erik De Bonte" userId="c2cba0165966dfd6" providerId="LiveId" clId="{8F82FC29-D5C5-4012-B19E-793E54F388CC}" dt="2018-10-19T23:03:01.107" v="2704" actId="20577"/>
          <ac:spMkLst>
            <pc:docMk/>
            <pc:sldMk cId="762885811" sldId="259"/>
            <ac:spMk id="4" creationId="{D68CA573-E32B-44EF-9C89-6903BA83A0DA}"/>
          </ac:spMkLst>
        </pc:spChg>
      </pc:sldChg>
      <pc:sldChg chg="addSp delSp modSp">
        <pc:chgData name="Erik De Bonte" userId="c2cba0165966dfd6" providerId="LiveId" clId="{8F82FC29-D5C5-4012-B19E-793E54F388CC}" dt="2018-10-19T19:05:30.563" v="2336" actId="20577"/>
        <pc:sldMkLst>
          <pc:docMk/>
          <pc:sldMk cId="3379264595" sldId="260"/>
        </pc:sldMkLst>
        <pc:spChg chg="mod">
          <ac:chgData name="Erik De Bonte" userId="c2cba0165966dfd6" providerId="LiveId" clId="{8F82FC29-D5C5-4012-B19E-793E54F388CC}" dt="2018-10-19T19:05:30.563" v="2336" actId="20577"/>
          <ac:spMkLst>
            <pc:docMk/>
            <pc:sldMk cId="3379264595" sldId="260"/>
            <ac:spMk id="3" creationId="{A6CE0166-13AD-4FDE-BED6-03F853B9A523}"/>
          </ac:spMkLst>
        </pc:spChg>
        <pc:picChg chg="add mod">
          <ac:chgData name="Erik De Bonte" userId="c2cba0165966dfd6" providerId="LiveId" clId="{8F82FC29-D5C5-4012-B19E-793E54F388CC}" dt="2018-10-19T17:29:58.956" v="1453" actId="1076"/>
          <ac:picMkLst>
            <pc:docMk/>
            <pc:sldMk cId="3379264595" sldId="260"/>
            <ac:picMk id="5" creationId="{383F0362-EBA2-4DC9-A16F-22A962F2C7BB}"/>
          </ac:picMkLst>
        </pc:picChg>
        <pc:picChg chg="add del mod">
          <ac:chgData name="Erik De Bonte" userId="c2cba0165966dfd6" providerId="LiveId" clId="{8F82FC29-D5C5-4012-B19E-793E54F388CC}" dt="2018-10-19T17:31:11.745" v="1458" actId="478"/>
          <ac:picMkLst>
            <pc:docMk/>
            <pc:sldMk cId="3379264595" sldId="260"/>
            <ac:picMk id="7" creationId="{D5EBD851-39CC-4BFB-8D28-11783AD97D26}"/>
          </ac:picMkLst>
        </pc:picChg>
      </pc:sldChg>
      <pc:sldChg chg="addSp modSp modNotesTx">
        <pc:chgData name="Erik De Bonte" userId="c2cba0165966dfd6" providerId="LiveId" clId="{8F82FC29-D5C5-4012-B19E-793E54F388CC}" dt="2018-10-19T18:56:18.202" v="2268" actId="115"/>
        <pc:sldMkLst>
          <pc:docMk/>
          <pc:sldMk cId="2684212512" sldId="261"/>
        </pc:sldMkLst>
        <pc:spChg chg="mod">
          <ac:chgData name="Erik De Bonte" userId="c2cba0165966dfd6" providerId="LiveId" clId="{8F82FC29-D5C5-4012-B19E-793E54F388CC}" dt="2018-10-19T18:56:18.202" v="2268" actId="115"/>
          <ac:spMkLst>
            <pc:docMk/>
            <pc:sldMk cId="2684212512" sldId="261"/>
            <ac:spMk id="3" creationId="{5BE80398-D047-47CE-ABF9-870DE4EF0FC7}"/>
          </ac:spMkLst>
        </pc:spChg>
        <pc:spChg chg="add mod">
          <ac:chgData name="Erik De Bonte" userId="c2cba0165966dfd6" providerId="LiveId" clId="{8F82FC29-D5C5-4012-B19E-793E54F388CC}" dt="2018-10-19T18:55:41.569" v="2248" actId="27636"/>
          <ac:spMkLst>
            <pc:docMk/>
            <pc:sldMk cId="2684212512" sldId="261"/>
            <ac:spMk id="4" creationId="{88624ED0-5704-4363-8177-9724631738D8}"/>
          </ac:spMkLst>
        </pc:spChg>
      </pc:sldChg>
      <pc:sldChg chg="modSp modNotesTx">
        <pc:chgData name="Erik De Bonte" userId="c2cba0165966dfd6" providerId="LiveId" clId="{8F82FC29-D5C5-4012-B19E-793E54F388CC}" dt="2018-10-19T19:07:24.507" v="2589" actId="113"/>
        <pc:sldMkLst>
          <pc:docMk/>
          <pc:sldMk cId="3972504381" sldId="264"/>
        </pc:sldMkLst>
        <pc:spChg chg="mod">
          <ac:chgData name="Erik De Bonte" userId="c2cba0165966dfd6" providerId="LiveId" clId="{8F82FC29-D5C5-4012-B19E-793E54F388CC}" dt="2018-10-19T19:07:04.896" v="2512"/>
          <ac:spMkLst>
            <pc:docMk/>
            <pc:sldMk cId="3972504381" sldId="264"/>
            <ac:spMk id="6" creationId="{3F973121-E427-4E63-87B7-F310E02BC611}"/>
          </ac:spMkLst>
        </pc:spChg>
      </pc:sldChg>
      <pc:sldChg chg="modSp modNotesTx">
        <pc:chgData name="Erik De Bonte" userId="c2cba0165966dfd6" providerId="LiveId" clId="{8F82FC29-D5C5-4012-B19E-793E54F388CC}" dt="2018-10-19T19:06:39.972" v="2475" actId="33524"/>
        <pc:sldMkLst>
          <pc:docMk/>
          <pc:sldMk cId="2000309357" sldId="267"/>
        </pc:sldMkLst>
        <pc:spChg chg="mod">
          <ac:chgData name="Erik De Bonte" userId="c2cba0165966dfd6" providerId="LiveId" clId="{8F82FC29-D5C5-4012-B19E-793E54F388CC}" dt="2018-10-19T19:06:03.976" v="2349" actId="20577"/>
          <ac:spMkLst>
            <pc:docMk/>
            <pc:sldMk cId="2000309357" sldId="267"/>
            <ac:spMk id="3" creationId="{09D09993-81D6-4527-942C-715CE31976ED}"/>
          </ac:spMkLst>
        </pc:spChg>
      </pc:sldChg>
      <pc:sldChg chg="modSp">
        <pc:chgData name="Erik De Bonte" userId="c2cba0165966dfd6" providerId="LiveId" clId="{8F82FC29-D5C5-4012-B19E-793E54F388CC}" dt="2018-10-19T19:07:37.589" v="2632" actId="20577"/>
        <pc:sldMkLst>
          <pc:docMk/>
          <pc:sldMk cId="1380524312" sldId="270"/>
        </pc:sldMkLst>
        <pc:spChg chg="mod">
          <ac:chgData name="Erik De Bonte" userId="c2cba0165966dfd6" providerId="LiveId" clId="{8F82FC29-D5C5-4012-B19E-793E54F388CC}" dt="2018-10-19T19:04:38.028" v="2274" actId="20577"/>
          <ac:spMkLst>
            <pc:docMk/>
            <pc:sldMk cId="1380524312" sldId="270"/>
            <ac:spMk id="2" creationId="{8CDBEC72-F9E9-4DC1-917B-E86E0E70FEF2}"/>
          </ac:spMkLst>
        </pc:spChg>
        <pc:spChg chg="mod">
          <ac:chgData name="Erik De Bonte" userId="c2cba0165966dfd6" providerId="LiveId" clId="{8F82FC29-D5C5-4012-B19E-793E54F388CC}" dt="2018-10-19T19:07:37.589" v="2632" actId="20577"/>
          <ac:spMkLst>
            <pc:docMk/>
            <pc:sldMk cId="1380524312" sldId="270"/>
            <ac:spMk id="3" creationId="{81A8F993-954C-45CF-9442-57FEDBD0FA83}"/>
          </ac:spMkLst>
        </pc:spChg>
      </pc:sldChg>
      <pc:sldChg chg="modSp add modNotesTx">
        <pc:chgData name="Erik De Bonte" userId="c2cba0165966dfd6" providerId="LiveId" clId="{8F82FC29-D5C5-4012-B19E-793E54F388CC}" dt="2018-10-19T17:23:48.846" v="929" actId="6549"/>
        <pc:sldMkLst>
          <pc:docMk/>
          <pc:sldMk cId="1620855885" sldId="272"/>
        </pc:sldMkLst>
        <pc:spChg chg="mod">
          <ac:chgData name="Erik De Bonte" userId="c2cba0165966dfd6" providerId="LiveId" clId="{8F82FC29-D5C5-4012-B19E-793E54F388CC}" dt="2018-10-19T17:22:03.959" v="631" actId="20577"/>
          <ac:spMkLst>
            <pc:docMk/>
            <pc:sldMk cId="1620855885" sldId="272"/>
            <ac:spMk id="2" creationId="{26CFE0C6-F6D0-4BBD-AB4B-3B9FC0D627BC}"/>
          </ac:spMkLst>
        </pc:spChg>
      </pc:sldChg>
    </pc:docChg>
  </pc:docChgLst>
  <pc:docChgLst>
    <pc:chgData name="Erik De Bonte" userId="c2cba0165966dfd6" providerId="LiveId" clId="{B87B8953-1F1C-4904-9A82-BE8B5BF4D6D6}"/>
    <pc:docChg chg="undo redo custSel mod addSld delSld modSld sldOrd modMainMaster">
      <pc:chgData name="Erik De Bonte" userId="c2cba0165966dfd6" providerId="LiveId" clId="{B87B8953-1F1C-4904-9A82-BE8B5BF4D6D6}" dt="2018-10-21T02:40:48.689" v="6813" actId="2696"/>
      <pc:docMkLst>
        <pc:docMk/>
      </pc:docMkLst>
      <pc:sldChg chg="addSp delSp modSp mod setBg setClrOvrMap modNotesTx">
        <pc:chgData name="Erik De Bonte" userId="c2cba0165966dfd6" providerId="LiveId" clId="{B87B8953-1F1C-4904-9A82-BE8B5BF4D6D6}" dt="2018-10-20T03:23:19.388" v="3380"/>
        <pc:sldMkLst>
          <pc:docMk/>
          <pc:sldMk cId="2851451905" sldId="256"/>
        </pc:sldMkLst>
        <pc:spChg chg="mod">
          <ac:chgData name="Erik De Bonte" userId="c2cba0165966dfd6" providerId="LiveId" clId="{B87B8953-1F1C-4904-9A82-BE8B5BF4D6D6}" dt="2018-10-20T03:20:57.928" v="3368" actId="20577"/>
          <ac:spMkLst>
            <pc:docMk/>
            <pc:sldMk cId="2851451905" sldId="256"/>
            <ac:spMk id="2" creationId="{4B06F6A4-69A9-445B-80F3-2F2A783798A3}"/>
          </ac:spMkLst>
        </pc:spChg>
        <pc:spChg chg="del mod">
          <ac:chgData name="Erik De Bonte" userId="c2cba0165966dfd6" providerId="LiveId" clId="{B87B8953-1F1C-4904-9A82-BE8B5BF4D6D6}" dt="2018-10-20T03:20:50.683" v="3366" actId="478"/>
          <ac:spMkLst>
            <pc:docMk/>
            <pc:sldMk cId="2851451905" sldId="256"/>
            <ac:spMk id="3" creationId="{90C0E6D7-E188-423E-A128-D0C0D4947ACE}"/>
          </ac:spMkLst>
        </pc:spChg>
        <pc:spChg chg="add del mod">
          <ac:chgData name="Erik De Bonte" userId="c2cba0165966dfd6" providerId="LiveId" clId="{B87B8953-1F1C-4904-9A82-BE8B5BF4D6D6}" dt="2018-10-20T03:21:12.163" v="3369" actId="478"/>
          <ac:spMkLst>
            <pc:docMk/>
            <pc:sldMk cId="2851451905" sldId="256"/>
            <ac:spMk id="8" creationId="{91A08ABF-C6A1-4F72-83F2-2A95332D7FB6}"/>
          </ac:spMkLst>
        </pc:spChg>
        <pc:spChg chg="add del">
          <ac:chgData name="Erik De Bonte" userId="c2cba0165966dfd6" providerId="LiveId" clId="{B87B8953-1F1C-4904-9A82-BE8B5BF4D6D6}" dt="2018-10-20T03:15:59.238" v="3360" actId="26606"/>
          <ac:spMkLst>
            <pc:docMk/>
            <pc:sldMk cId="2851451905" sldId="256"/>
            <ac:spMk id="10" creationId="{1DB7C82F-AB7E-4F0C-B829-FA1B9C415180}"/>
          </ac:spMkLst>
        </pc:spChg>
        <pc:spChg chg="add">
          <ac:chgData name="Erik De Bonte" userId="c2cba0165966dfd6" providerId="LiveId" clId="{B87B8953-1F1C-4904-9A82-BE8B5BF4D6D6}" dt="2018-10-20T03:16:57.084" v="3365" actId="26606"/>
          <ac:spMkLst>
            <pc:docMk/>
            <pc:sldMk cId="2851451905" sldId="256"/>
            <ac:spMk id="12" creationId="{1DB7C82F-AB7E-4F0C-B829-FA1B9C415180}"/>
          </ac:spMkLst>
        </pc:spChg>
        <pc:picChg chg="add del mod ord">
          <ac:chgData name="Erik De Bonte" userId="c2cba0165966dfd6" providerId="LiveId" clId="{B87B8953-1F1C-4904-9A82-BE8B5BF4D6D6}" dt="2018-10-20T03:16:18.088" v="3363"/>
          <ac:picMkLst>
            <pc:docMk/>
            <pc:sldMk cId="2851451905" sldId="256"/>
            <ac:picMk id="5" creationId="{04874035-A4A1-42A3-88DF-8477D69DA78E}"/>
          </ac:picMkLst>
        </pc:picChg>
        <pc:picChg chg="add mod">
          <ac:chgData name="Erik De Bonte" userId="c2cba0165966dfd6" providerId="LiveId" clId="{B87B8953-1F1C-4904-9A82-BE8B5BF4D6D6}" dt="2018-10-20T03:16:57.084" v="3365" actId="26606"/>
          <ac:picMkLst>
            <pc:docMk/>
            <pc:sldMk cId="2851451905" sldId="256"/>
            <ac:picMk id="7" creationId="{6F936277-27F1-430C-A5B6-92017844EAD7}"/>
          </ac:picMkLst>
        </pc:picChg>
      </pc:sldChg>
      <pc:sldChg chg="addSp modSp setBg">
        <pc:chgData name="Erik De Bonte" userId="c2cba0165966dfd6" providerId="LiveId" clId="{B87B8953-1F1C-4904-9A82-BE8B5BF4D6D6}" dt="2018-10-20T03:49:32.725" v="3601" actId="14100"/>
        <pc:sldMkLst>
          <pc:docMk/>
          <pc:sldMk cId="3008446373" sldId="257"/>
        </pc:sldMkLst>
        <pc:spChg chg="mod">
          <ac:chgData name="Erik De Bonte" userId="c2cba0165966dfd6" providerId="LiveId" clId="{B87B8953-1F1C-4904-9A82-BE8B5BF4D6D6}" dt="2018-10-18T02:27:11.060" v="327" actId="14100"/>
          <ac:spMkLst>
            <pc:docMk/>
            <pc:sldMk cId="3008446373" sldId="257"/>
            <ac:spMk id="3" creationId="{BBD37C8E-B7E0-4288-BA60-5B3D015135CC}"/>
          </ac:spMkLst>
        </pc:spChg>
        <pc:picChg chg="add mod">
          <ac:chgData name="Erik De Bonte" userId="c2cba0165966dfd6" providerId="LiveId" clId="{B87B8953-1F1C-4904-9A82-BE8B5BF4D6D6}" dt="2018-10-18T02:27:13.403" v="328" actId="1076"/>
          <ac:picMkLst>
            <pc:docMk/>
            <pc:sldMk cId="3008446373" sldId="257"/>
            <ac:picMk id="5" creationId="{5560ECE5-F9E4-41F6-8ADA-968C884F0D09}"/>
          </ac:picMkLst>
        </pc:picChg>
        <pc:picChg chg="mod">
          <ac:chgData name="Erik De Bonte" userId="c2cba0165966dfd6" providerId="LiveId" clId="{B87B8953-1F1C-4904-9A82-BE8B5BF4D6D6}" dt="2018-10-20T03:49:32.725" v="3601" actId="14100"/>
          <ac:picMkLst>
            <pc:docMk/>
            <pc:sldMk cId="3008446373" sldId="257"/>
            <ac:picMk id="6" creationId="{DC20B13B-1B10-46AD-BC43-C20D5089E684}"/>
          </ac:picMkLst>
        </pc:picChg>
      </pc:sldChg>
      <pc:sldChg chg="setBg modNotesTx">
        <pc:chgData name="Erik De Bonte" userId="c2cba0165966dfd6" providerId="LiveId" clId="{B87B8953-1F1C-4904-9A82-BE8B5BF4D6D6}" dt="2018-10-20T03:25:34.811" v="3385"/>
        <pc:sldMkLst>
          <pc:docMk/>
          <pc:sldMk cId="3994235734" sldId="258"/>
        </pc:sldMkLst>
      </pc:sldChg>
      <pc:sldChg chg="addSp delSp modSp setBg delAnim modAnim">
        <pc:chgData name="Erik De Bonte" userId="c2cba0165966dfd6" providerId="LiveId" clId="{B87B8953-1F1C-4904-9A82-BE8B5BF4D6D6}" dt="2018-10-20T04:18:08.514" v="4647"/>
        <pc:sldMkLst>
          <pc:docMk/>
          <pc:sldMk cId="762885811" sldId="259"/>
        </pc:sldMkLst>
        <pc:spChg chg="add del mod">
          <ac:chgData name="Erik De Bonte" userId="c2cba0165966dfd6" providerId="LiveId" clId="{B87B8953-1F1C-4904-9A82-BE8B5BF4D6D6}" dt="2018-10-20T04:11:41.363" v="4622" actId="478"/>
          <ac:spMkLst>
            <pc:docMk/>
            <pc:sldMk cId="762885811" sldId="259"/>
            <ac:spMk id="2" creationId="{8D7B64C4-77F6-4AC1-9D4C-518418CD60F7}"/>
          </ac:spMkLst>
        </pc:spChg>
        <pc:spChg chg="mod">
          <ac:chgData name="Erik De Bonte" userId="c2cba0165966dfd6" providerId="LiveId" clId="{B87B8953-1F1C-4904-9A82-BE8B5BF4D6D6}" dt="2018-10-20T04:11:12.139" v="4619" actId="14100"/>
          <ac:spMkLst>
            <pc:docMk/>
            <pc:sldMk cId="762885811" sldId="259"/>
            <ac:spMk id="4" creationId="{D68CA573-E32B-44EF-9C89-6903BA83A0DA}"/>
          </ac:spMkLst>
        </pc:spChg>
        <pc:spChg chg="add del mod">
          <ac:chgData name="Erik De Bonte" userId="c2cba0165966dfd6" providerId="LiveId" clId="{B87B8953-1F1C-4904-9A82-BE8B5BF4D6D6}" dt="2018-10-20T04:11:48.969" v="4623"/>
          <ac:spMkLst>
            <pc:docMk/>
            <pc:sldMk cId="762885811" sldId="259"/>
            <ac:spMk id="6" creationId="{58188E87-E10B-40AF-8802-A9798484B038}"/>
          </ac:spMkLst>
        </pc:spChg>
      </pc:sldChg>
      <pc:sldChg chg="addSp delSp modSp setBg modAnim">
        <pc:chgData name="Erik De Bonte" userId="c2cba0165966dfd6" providerId="LiveId" clId="{B87B8953-1F1C-4904-9A82-BE8B5BF4D6D6}" dt="2018-10-20T04:27:39.493" v="4892"/>
        <pc:sldMkLst>
          <pc:docMk/>
          <pc:sldMk cId="3379264595" sldId="260"/>
        </pc:sldMkLst>
        <pc:spChg chg="mod">
          <ac:chgData name="Erik De Bonte" userId="c2cba0165966dfd6" providerId="LiveId" clId="{B87B8953-1F1C-4904-9A82-BE8B5BF4D6D6}" dt="2018-10-18T02:28:19.057" v="345" actId="20577"/>
          <ac:spMkLst>
            <pc:docMk/>
            <pc:sldMk cId="3379264595" sldId="260"/>
            <ac:spMk id="3" creationId="{A6CE0166-13AD-4FDE-BED6-03F853B9A523}"/>
          </ac:spMkLst>
        </pc:spChg>
        <pc:picChg chg="add del">
          <ac:chgData name="Erik De Bonte" userId="c2cba0165966dfd6" providerId="LiveId" clId="{B87B8953-1F1C-4904-9A82-BE8B5BF4D6D6}" dt="2018-10-20T03:32:45.720" v="3398" actId="478"/>
          <ac:picMkLst>
            <pc:docMk/>
            <pc:sldMk cId="3379264595" sldId="260"/>
            <ac:picMk id="5" creationId="{383F0362-EBA2-4DC9-A16F-22A962F2C7BB}"/>
          </ac:picMkLst>
        </pc:picChg>
        <pc:picChg chg="add del mod">
          <ac:chgData name="Erik De Bonte" userId="c2cba0165966dfd6" providerId="LiveId" clId="{B87B8953-1F1C-4904-9A82-BE8B5BF4D6D6}" dt="2018-10-20T03:32:19.559" v="3391" actId="931"/>
          <ac:picMkLst>
            <pc:docMk/>
            <pc:sldMk cId="3379264595" sldId="260"/>
            <ac:picMk id="6" creationId="{29365B20-BA54-47F5-B909-B7AD045736E2}"/>
          </ac:picMkLst>
        </pc:picChg>
        <pc:picChg chg="add mod">
          <ac:chgData name="Erik De Bonte" userId="c2cba0165966dfd6" providerId="LiveId" clId="{B87B8953-1F1C-4904-9A82-BE8B5BF4D6D6}" dt="2018-10-20T03:32:53.242" v="3401" actId="1076"/>
          <ac:picMkLst>
            <pc:docMk/>
            <pc:sldMk cId="3379264595" sldId="260"/>
            <ac:picMk id="7" creationId="{1ED0B3B3-D50F-4E96-B7E9-A50E03CAEBDE}"/>
          </ac:picMkLst>
        </pc:picChg>
      </pc:sldChg>
      <pc:sldChg chg="modSp setBg modAnim modNotesTx">
        <pc:chgData name="Erik De Bonte" userId="c2cba0165966dfd6" providerId="LiveId" clId="{B87B8953-1F1C-4904-9A82-BE8B5BF4D6D6}" dt="2018-10-20T04:58:20.562" v="6532"/>
        <pc:sldMkLst>
          <pc:docMk/>
          <pc:sldMk cId="2684212512" sldId="261"/>
        </pc:sldMkLst>
        <pc:spChg chg="mod">
          <ac:chgData name="Erik De Bonte" userId="c2cba0165966dfd6" providerId="LiveId" clId="{B87B8953-1F1C-4904-9A82-BE8B5BF4D6D6}" dt="2018-10-20T04:54:04.532" v="6240" actId="403"/>
          <ac:spMkLst>
            <pc:docMk/>
            <pc:sldMk cId="2684212512" sldId="261"/>
            <ac:spMk id="3" creationId="{5BE80398-D047-47CE-ABF9-870DE4EF0FC7}"/>
          </ac:spMkLst>
        </pc:spChg>
        <pc:spChg chg="mod">
          <ac:chgData name="Erik De Bonte" userId="c2cba0165966dfd6" providerId="LiveId" clId="{B87B8953-1F1C-4904-9A82-BE8B5BF4D6D6}" dt="2018-10-20T04:54:09.255" v="6242" actId="1076"/>
          <ac:spMkLst>
            <pc:docMk/>
            <pc:sldMk cId="2684212512" sldId="261"/>
            <ac:spMk id="4" creationId="{88624ED0-5704-4363-8177-9724631738D8}"/>
          </ac:spMkLst>
        </pc:spChg>
      </pc:sldChg>
      <pc:sldChg chg="addSp delSp modSp add ord setBg modNotesTx">
        <pc:chgData name="Erik De Bonte" userId="c2cba0165966dfd6" providerId="LiveId" clId="{B87B8953-1F1C-4904-9A82-BE8B5BF4D6D6}" dt="2018-10-20T05:04:25.721" v="6570" actId="1076"/>
        <pc:sldMkLst>
          <pc:docMk/>
          <pc:sldMk cId="3702808270" sldId="262"/>
        </pc:sldMkLst>
        <pc:spChg chg="mod">
          <ac:chgData name="Erik De Bonte" userId="c2cba0165966dfd6" providerId="LiveId" clId="{B87B8953-1F1C-4904-9A82-BE8B5BF4D6D6}" dt="2018-10-18T02:16:14.336" v="33" actId="20577"/>
          <ac:spMkLst>
            <pc:docMk/>
            <pc:sldMk cId="3702808270" sldId="262"/>
            <ac:spMk id="2" creationId="{CF0C53BB-DCE5-4F93-A748-1EDD92794C73}"/>
          </ac:spMkLst>
        </pc:spChg>
        <pc:spChg chg="mod">
          <ac:chgData name="Erik De Bonte" userId="c2cba0165966dfd6" providerId="LiveId" clId="{B87B8953-1F1C-4904-9A82-BE8B5BF4D6D6}" dt="2018-10-18T03:10:13.843" v="1908" actId="5793"/>
          <ac:spMkLst>
            <pc:docMk/>
            <pc:sldMk cId="3702808270" sldId="262"/>
            <ac:spMk id="3" creationId="{B4BA2749-2AE4-46DD-B36F-42E4EDBF5C27}"/>
          </ac:spMkLst>
        </pc:spChg>
        <pc:spChg chg="mod">
          <ac:chgData name="Erik De Bonte" userId="c2cba0165966dfd6" providerId="LiveId" clId="{B87B8953-1F1C-4904-9A82-BE8B5BF4D6D6}" dt="2018-10-20T05:04:25.721" v="6570" actId="1076"/>
          <ac:spMkLst>
            <pc:docMk/>
            <pc:sldMk cId="3702808270" sldId="262"/>
            <ac:spMk id="4" creationId="{F0BD0374-6847-4F77-A8C4-3C81F68AC17E}"/>
          </ac:spMkLst>
        </pc:spChg>
        <pc:picChg chg="add mod">
          <ac:chgData name="Erik De Bonte" userId="c2cba0165966dfd6" providerId="LiveId" clId="{B87B8953-1F1C-4904-9A82-BE8B5BF4D6D6}" dt="2018-10-20T05:04:21.503" v="6569" actId="1076"/>
          <ac:picMkLst>
            <pc:docMk/>
            <pc:sldMk cId="3702808270" sldId="262"/>
            <ac:picMk id="6" creationId="{95B05C49-0521-4D1E-B315-F7FCF34054D9}"/>
          </ac:picMkLst>
        </pc:picChg>
        <pc:picChg chg="add del ord">
          <ac:chgData name="Erik De Bonte" userId="c2cba0165966dfd6" providerId="LiveId" clId="{B87B8953-1F1C-4904-9A82-BE8B5BF4D6D6}" dt="2018-10-20T05:00:50.591" v="6547"/>
          <ac:picMkLst>
            <pc:docMk/>
            <pc:sldMk cId="3702808270" sldId="262"/>
            <ac:picMk id="1026" creationId="{E7B75058-3A3C-4BCD-8CDC-6F71C058994D}"/>
          </ac:picMkLst>
        </pc:picChg>
      </pc:sldChg>
      <pc:sldChg chg="addSp delSp modSp add setBg modAnim modNotesTx">
        <pc:chgData name="Erik De Bonte" userId="c2cba0165966dfd6" providerId="LiveId" clId="{B87B8953-1F1C-4904-9A82-BE8B5BF4D6D6}" dt="2018-10-20T04:30:26.575" v="5187"/>
        <pc:sldMkLst>
          <pc:docMk/>
          <pc:sldMk cId="2904095288" sldId="263"/>
        </pc:sldMkLst>
        <pc:spChg chg="del">
          <ac:chgData name="Erik De Bonte" userId="c2cba0165966dfd6" providerId="LiveId" clId="{B87B8953-1F1C-4904-9A82-BE8B5BF4D6D6}" dt="2018-10-18T02:23:50.400" v="271"/>
          <ac:spMkLst>
            <pc:docMk/>
            <pc:sldMk cId="2904095288" sldId="263"/>
            <ac:spMk id="2" creationId="{31731AD3-67B3-4FB1-85A4-BD14729DABEA}"/>
          </ac:spMkLst>
        </pc:spChg>
        <pc:spChg chg="del">
          <ac:chgData name="Erik De Bonte" userId="c2cba0165966dfd6" providerId="LiveId" clId="{B87B8953-1F1C-4904-9A82-BE8B5BF4D6D6}" dt="2018-10-18T02:23:50.400" v="271"/>
          <ac:spMkLst>
            <pc:docMk/>
            <pc:sldMk cId="2904095288" sldId="263"/>
            <ac:spMk id="3" creationId="{8D1D250E-C32D-4890-98CD-4D205972BB66}"/>
          </ac:spMkLst>
        </pc:spChg>
        <pc:spChg chg="del">
          <ac:chgData name="Erik De Bonte" userId="c2cba0165966dfd6" providerId="LiveId" clId="{B87B8953-1F1C-4904-9A82-BE8B5BF4D6D6}" dt="2018-10-18T02:23:50.400" v="271"/>
          <ac:spMkLst>
            <pc:docMk/>
            <pc:sldMk cId="2904095288" sldId="263"/>
            <ac:spMk id="4" creationId="{04217635-9146-464F-BD31-41DD1B7207D6}"/>
          </ac:spMkLst>
        </pc:spChg>
        <pc:spChg chg="add mod">
          <ac:chgData name="Erik De Bonte" userId="c2cba0165966dfd6" providerId="LiveId" clId="{B87B8953-1F1C-4904-9A82-BE8B5BF4D6D6}" dt="2018-10-18T02:30:52.269" v="364" actId="20577"/>
          <ac:spMkLst>
            <pc:docMk/>
            <pc:sldMk cId="2904095288" sldId="263"/>
            <ac:spMk id="5" creationId="{A10E3482-C8F8-441C-8610-3AA72719D0A0}"/>
          </ac:spMkLst>
        </pc:spChg>
        <pc:spChg chg="add mod">
          <ac:chgData name="Erik De Bonte" userId="c2cba0165966dfd6" providerId="LiveId" clId="{B87B8953-1F1C-4904-9A82-BE8B5BF4D6D6}" dt="2018-10-20T04:30:14.027" v="5185" actId="20577"/>
          <ac:spMkLst>
            <pc:docMk/>
            <pc:sldMk cId="2904095288" sldId="263"/>
            <ac:spMk id="6" creationId="{F96020C0-91F7-4BF4-9DCF-89BC8B79651F}"/>
          </ac:spMkLst>
        </pc:spChg>
      </pc:sldChg>
      <pc:sldChg chg="addSp delSp modSp add ord setBg modAnim">
        <pc:chgData name="Erik De Bonte" userId="c2cba0165966dfd6" providerId="LiveId" clId="{B87B8953-1F1C-4904-9A82-BE8B5BF4D6D6}" dt="2018-10-20T04:45:34.787" v="5292"/>
        <pc:sldMkLst>
          <pc:docMk/>
          <pc:sldMk cId="3972504381" sldId="264"/>
        </pc:sldMkLst>
        <pc:spChg chg="del">
          <ac:chgData name="Erik De Bonte" userId="c2cba0165966dfd6" providerId="LiveId" clId="{B87B8953-1F1C-4904-9A82-BE8B5BF4D6D6}" dt="2018-10-18T02:28:59.836" v="347"/>
          <ac:spMkLst>
            <pc:docMk/>
            <pc:sldMk cId="3972504381" sldId="264"/>
            <ac:spMk id="2" creationId="{AF2DDB26-6FDC-48C3-BBB7-695CA145F6CA}"/>
          </ac:spMkLst>
        </pc:spChg>
        <pc:spChg chg="del">
          <ac:chgData name="Erik De Bonte" userId="c2cba0165966dfd6" providerId="LiveId" clId="{B87B8953-1F1C-4904-9A82-BE8B5BF4D6D6}" dt="2018-10-18T02:28:59.836" v="347"/>
          <ac:spMkLst>
            <pc:docMk/>
            <pc:sldMk cId="3972504381" sldId="264"/>
            <ac:spMk id="3" creationId="{F9398AD5-518C-425F-8FF6-7A100E43840E}"/>
          </ac:spMkLst>
        </pc:spChg>
        <pc:spChg chg="del">
          <ac:chgData name="Erik De Bonte" userId="c2cba0165966dfd6" providerId="LiveId" clId="{B87B8953-1F1C-4904-9A82-BE8B5BF4D6D6}" dt="2018-10-18T02:28:59.836" v="347"/>
          <ac:spMkLst>
            <pc:docMk/>
            <pc:sldMk cId="3972504381" sldId="264"/>
            <ac:spMk id="4" creationId="{71FFA7A0-AC1E-42A8-8EDF-3684C42D4A0B}"/>
          </ac:spMkLst>
        </pc:spChg>
        <pc:spChg chg="add mod">
          <ac:chgData name="Erik De Bonte" userId="c2cba0165966dfd6" providerId="LiveId" clId="{B87B8953-1F1C-4904-9A82-BE8B5BF4D6D6}" dt="2018-10-18T03:27:01.283" v="2914" actId="20577"/>
          <ac:spMkLst>
            <pc:docMk/>
            <pc:sldMk cId="3972504381" sldId="264"/>
            <ac:spMk id="5" creationId="{B0FEBA70-8D30-41A9-ADB3-EE8CA6623410}"/>
          </ac:spMkLst>
        </pc:spChg>
        <pc:spChg chg="add mod">
          <ac:chgData name="Erik De Bonte" userId="c2cba0165966dfd6" providerId="LiveId" clId="{B87B8953-1F1C-4904-9A82-BE8B5BF4D6D6}" dt="2018-10-18T03:27:50.841" v="2925" actId="20577"/>
          <ac:spMkLst>
            <pc:docMk/>
            <pc:sldMk cId="3972504381" sldId="264"/>
            <ac:spMk id="6" creationId="{3F973121-E427-4E63-87B7-F310E02BC611}"/>
          </ac:spMkLst>
        </pc:spChg>
      </pc:sldChg>
      <pc:sldChg chg="modSp add setBg modAnim modNotesTx">
        <pc:chgData name="Erik De Bonte" userId="c2cba0165966dfd6" providerId="LiveId" clId="{B87B8953-1F1C-4904-9A82-BE8B5BF4D6D6}" dt="2018-10-20T04:30:43.551" v="5190"/>
        <pc:sldMkLst>
          <pc:docMk/>
          <pc:sldMk cId="1176413394" sldId="265"/>
        </pc:sldMkLst>
        <pc:spChg chg="mod">
          <ac:chgData name="Erik De Bonte" userId="c2cba0165966dfd6" providerId="LiveId" clId="{B87B8953-1F1C-4904-9A82-BE8B5BF4D6D6}" dt="2018-10-18T02:37:08.732" v="383" actId="20577"/>
          <ac:spMkLst>
            <pc:docMk/>
            <pc:sldMk cId="1176413394" sldId="265"/>
            <ac:spMk id="2" creationId="{AB889DD0-9F54-496D-A102-FFBD55114101}"/>
          </ac:spMkLst>
        </pc:spChg>
        <pc:spChg chg="mod">
          <ac:chgData name="Erik De Bonte" userId="c2cba0165966dfd6" providerId="LiveId" clId="{B87B8953-1F1C-4904-9A82-BE8B5BF4D6D6}" dt="2018-10-20T04:26:21.123" v="4877" actId="20577"/>
          <ac:spMkLst>
            <pc:docMk/>
            <pc:sldMk cId="1176413394" sldId="265"/>
            <ac:spMk id="3" creationId="{87A0BC0B-17AD-4741-90D4-9616DD846CE4}"/>
          </ac:spMkLst>
        </pc:spChg>
      </pc:sldChg>
      <pc:sldChg chg="modSp add setBg modAnim">
        <pc:chgData name="Erik De Bonte" userId="c2cba0165966dfd6" providerId="LiveId" clId="{B87B8953-1F1C-4904-9A82-BE8B5BF4D6D6}" dt="2018-10-20T05:07:31.416" v="6624" actId="20577"/>
        <pc:sldMkLst>
          <pc:docMk/>
          <pc:sldMk cId="1962255887" sldId="266"/>
        </pc:sldMkLst>
        <pc:spChg chg="mod">
          <ac:chgData name="Erik De Bonte" userId="c2cba0165966dfd6" providerId="LiveId" clId="{B87B8953-1F1C-4904-9A82-BE8B5BF4D6D6}" dt="2018-10-18T02:48:46.683" v="1084" actId="20577"/>
          <ac:spMkLst>
            <pc:docMk/>
            <pc:sldMk cId="1962255887" sldId="266"/>
            <ac:spMk id="2" creationId="{EBE28B62-4CAC-4725-9565-0442A85FB502}"/>
          </ac:spMkLst>
        </pc:spChg>
        <pc:spChg chg="mod">
          <ac:chgData name="Erik De Bonte" userId="c2cba0165966dfd6" providerId="LiveId" clId="{B87B8953-1F1C-4904-9A82-BE8B5BF4D6D6}" dt="2018-10-20T05:07:31.416" v="6624" actId="20577"/>
          <ac:spMkLst>
            <pc:docMk/>
            <pc:sldMk cId="1962255887" sldId="266"/>
            <ac:spMk id="3" creationId="{15746097-C576-4D01-AA91-071E038D6D13}"/>
          </ac:spMkLst>
        </pc:spChg>
      </pc:sldChg>
      <pc:sldChg chg="addSp modSp add setBg modAnim modNotesTx">
        <pc:chgData name="Erik De Bonte" userId="c2cba0165966dfd6" providerId="LiveId" clId="{B87B8953-1F1C-4904-9A82-BE8B5BF4D6D6}" dt="2018-10-20T04:59:48.221" v="6543"/>
        <pc:sldMkLst>
          <pc:docMk/>
          <pc:sldMk cId="2000309357" sldId="267"/>
        </pc:sldMkLst>
        <pc:spChg chg="mod">
          <ac:chgData name="Erik De Bonte" userId="c2cba0165966dfd6" providerId="LiveId" clId="{B87B8953-1F1C-4904-9A82-BE8B5BF4D6D6}" dt="2018-10-18T02:59:29.814" v="1517" actId="20577"/>
          <ac:spMkLst>
            <pc:docMk/>
            <pc:sldMk cId="2000309357" sldId="267"/>
            <ac:spMk id="2" creationId="{C0B2EFFE-4CD0-439B-80D6-88D513011807}"/>
          </ac:spMkLst>
        </pc:spChg>
        <pc:spChg chg="mod">
          <ac:chgData name="Erik De Bonte" userId="c2cba0165966dfd6" providerId="LiveId" clId="{B87B8953-1F1C-4904-9A82-BE8B5BF4D6D6}" dt="2018-10-20T04:59:31.473" v="6540" actId="27636"/>
          <ac:spMkLst>
            <pc:docMk/>
            <pc:sldMk cId="2000309357" sldId="267"/>
            <ac:spMk id="3" creationId="{09D09993-81D6-4527-942C-715CE31976ED}"/>
          </ac:spMkLst>
        </pc:spChg>
        <pc:spChg chg="add mod">
          <ac:chgData name="Erik De Bonte" userId="c2cba0165966dfd6" providerId="LiveId" clId="{B87B8953-1F1C-4904-9A82-BE8B5BF4D6D6}" dt="2018-10-20T04:59:32.780" v="6541"/>
          <ac:spMkLst>
            <pc:docMk/>
            <pc:sldMk cId="2000309357" sldId="267"/>
            <ac:spMk id="4" creationId="{1D85BBD8-2F61-4E4E-ADFC-D7ED145F8501}"/>
          </ac:spMkLst>
        </pc:spChg>
      </pc:sldChg>
      <pc:sldChg chg="addSp delSp modSp add setBg modNotesTx">
        <pc:chgData name="Erik De Bonte" userId="c2cba0165966dfd6" providerId="LiveId" clId="{B87B8953-1F1C-4904-9A82-BE8B5BF4D6D6}" dt="2018-10-20T04:41:09.975" v="5291" actId="20577"/>
        <pc:sldMkLst>
          <pc:docMk/>
          <pc:sldMk cId="180232347" sldId="268"/>
        </pc:sldMkLst>
        <pc:spChg chg="del">
          <ac:chgData name="Erik De Bonte" userId="c2cba0165966dfd6" providerId="LiveId" clId="{B87B8953-1F1C-4904-9A82-BE8B5BF4D6D6}" dt="2018-10-18T03:10:35.176" v="1910"/>
          <ac:spMkLst>
            <pc:docMk/>
            <pc:sldMk cId="180232347" sldId="268"/>
            <ac:spMk id="2" creationId="{32AF9D67-B763-4AF9-9D4D-25F40F270EC5}"/>
          </ac:spMkLst>
        </pc:spChg>
        <pc:spChg chg="del">
          <ac:chgData name="Erik De Bonte" userId="c2cba0165966dfd6" providerId="LiveId" clId="{B87B8953-1F1C-4904-9A82-BE8B5BF4D6D6}" dt="2018-10-18T03:10:35.176" v="1910"/>
          <ac:spMkLst>
            <pc:docMk/>
            <pc:sldMk cId="180232347" sldId="268"/>
            <ac:spMk id="3" creationId="{8480ECD1-FA7A-4619-A162-269AD0A3EEDD}"/>
          </ac:spMkLst>
        </pc:spChg>
        <pc:spChg chg="del">
          <ac:chgData name="Erik De Bonte" userId="c2cba0165966dfd6" providerId="LiveId" clId="{B87B8953-1F1C-4904-9A82-BE8B5BF4D6D6}" dt="2018-10-18T03:10:35.176" v="1910"/>
          <ac:spMkLst>
            <pc:docMk/>
            <pc:sldMk cId="180232347" sldId="268"/>
            <ac:spMk id="4" creationId="{4A293103-EDE5-45C1-828B-9C4A47BE6221}"/>
          </ac:spMkLst>
        </pc:spChg>
        <pc:spChg chg="add mod">
          <ac:chgData name="Erik De Bonte" userId="c2cba0165966dfd6" providerId="LiveId" clId="{B87B8953-1F1C-4904-9A82-BE8B5BF4D6D6}" dt="2018-10-18T03:10:46.353" v="1948" actId="20577"/>
          <ac:spMkLst>
            <pc:docMk/>
            <pc:sldMk cId="180232347" sldId="268"/>
            <ac:spMk id="5" creationId="{E27B9F96-B05E-41A3-8CAA-0F56FBA49404}"/>
          </ac:spMkLst>
        </pc:spChg>
        <pc:spChg chg="add mod">
          <ac:chgData name="Erik De Bonte" userId="c2cba0165966dfd6" providerId="LiveId" clId="{B87B8953-1F1C-4904-9A82-BE8B5BF4D6D6}" dt="2018-10-20T04:41:09.975" v="5291" actId="20577"/>
          <ac:spMkLst>
            <pc:docMk/>
            <pc:sldMk cId="180232347" sldId="268"/>
            <ac:spMk id="6" creationId="{05D02315-5CC6-40AD-A96D-090C98BE9FE4}"/>
          </ac:spMkLst>
        </pc:spChg>
      </pc:sldChg>
      <pc:sldChg chg="modSp add setBg modNotesTx">
        <pc:chgData name="Erik De Bonte" userId="c2cba0165966dfd6" providerId="LiveId" clId="{B87B8953-1F1C-4904-9A82-BE8B5BF4D6D6}" dt="2018-10-20T05:05:19.929" v="6590" actId="20577"/>
        <pc:sldMkLst>
          <pc:docMk/>
          <pc:sldMk cId="3848643887" sldId="269"/>
        </pc:sldMkLst>
        <pc:spChg chg="mod">
          <ac:chgData name="Erik De Bonte" userId="c2cba0165966dfd6" providerId="LiveId" clId="{B87B8953-1F1C-4904-9A82-BE8B5BF4D6D6}" dt="2018-10-20T04:49:02.950" v="5901" actId="5793"/>
          <ac:spMkLst>
            <pc:docMk/>
            <pc:sldMk cId="3848643887" sldId="269"/>
            <ac:spMk id="2" creationId="{8A553072-4A5F-48D4-87C4-EFC7D5F19FCD}"/>
          </ac:spMkLst>
        </pc:spChg>
        <pc:spChg chg="mod">
          <ac:chgData name="Erik De Bonte" userId="c2cba0165966dfd6" providerId="LiveId" clId="{B87B8953-1F1C-4904-9A82-BE8B5BF4D6D6}" dt="2018-10-20T04:47:41.668" v="5646" actId="20577"/>
          <ac:spMkLst>
            <pc:docMk/>
            <pc:sldMk cId="3848643887" sldId="269"/>
            <ac:spMk id="3" creationId="{D479DAE0-15E0-444B-BEB0-6852960B31C5}"/>
          </ac:spMkLst>
        </pc:spChg>
      </pc:sldChg>
      <pc:sldChg chg="modSp add setBg modNotesTx">
        <pc:chgData name="Erik De Bonte" userId="c2cba0165966dfd6" providerId="LiveId" clId="{B87B8953-1F1C-4904-9A82-BE8B5BF4D6D6}" dt="2018-10-20T04:52:15.766" v="6226" actId="20577"/>
        <pc:sldMkLst>
          <pc:docMk/>
          <pc:sldMk cId="1380524312" sldId="270"/>
        </pc:sldMkLst>
        <pc:spChg chg="mod">
          <ac:chgData name="Erik De Bonte" userId="c2cba0165966dfd6" providerId="LiveId" clId="{B87B8953-1F1C-4904-9A82-BE8B5BF4D6D6}" dt="2018-10-20T04:49:33.600" v="5919" actId="20577"/>
          <ac:spMkLst>
            <pc:docMk/>
            <pc:sldMk cId="1380524312" sldId="270"/>
            <ac:spMk id="2" creationId="{8CDBEC72-F9E9-4DC1-917B-E86E0E70FEF2}"/>
          </ac:spMkLst>
        </pc:spChg>
        <pc:spChg chg="mod">
          <ac:chgData name="Erik De Bonte" userId="c2cba0165966dfd6" providerId="LiveId" clId="{B87B8953-1F1C-4904-9A82-BE8B5BF4D6D6}" dt="2018-10-20T04:52:15.766" v="6226" actId="20577"/>
          <ac:spMkLst>
            <pc:docMk/>
            <pc:sldMk cId="1380524312" sldId="270"/>
            <ac:spMk id="3" creationId="{81A8F993-954C-45CF-9442-57FEDBD0FA83}"/>
          </ac:spMkLst>
        </pc:spChg>
      </pc:sldChg>
      <pc:sldChg chg="modSp add setBg modNotesTx">
        <pc:chgData name="Erik De Bonte" userId="c2cba0165966dfd6" providerId="LiveId" clId="{B87B8953-1F1C-4904-9A82-BE8B5BF4D6D6}" dt="2018-10-20T03:35:22.106" v="3596" actId="5793"/>
        <pc:sldMkLst>
          <pc:docMk/>
          <pc:sldMk cId="1916897606" sldId="271"/>
        </pc:sldMkLst>
        <pc:spChg chg="mod">
          <ac:chgData name="Erik De Bonte" userId="c2cba0165966dfd6" providerId="LiveId" clId="{B87B8953-1F1C-4904-9A82-BE8B5BF4D6D6}" dt="2018-10-18T04:01:37.334" v="3197" actId="20577"/>
          <ac:spMkLst>
            <pc:docMk/>
            <pc:sldMk cId="1916897606" sldId="271"/>
            <ac:spMk id="2" creationId="{BA53D0D0-DA32-41A5-9AF9-7C150BCA0748}"/>
          </ac:spMkLst>
        </pc:spChg>
        <pc:spChg chg="mod">
          <ac:chgData name="Erik De Bonte" userId="c2cba0165966dfd6" providerId="LiveId" clId="{B87B8953-1F1C-4904-9A82-BE8B5BF4D6D6}" dt="2018-10-20T03:34:32.549" v="3404" actId="6549"/>
          <ac:spMkLst>
            <pc:docMk/>
            <pc:sldMk cId="1916897606" sldId="271"/>
            <ac:spMk id="3" creationId="{B8216D8C-19FD-4352-954B-99D927BFA35B}"/>
          </ac:spMkLst>
        </pc:spChg>
      </pc:sldChg>
      <pc:sldChg chg="addSp delSp modSp mod setBg modNotesTx">
        <pc:chgData name="Erik De Bonte" userId="c2cba0165966dfd6" providerId="LiveId" clId="{B87B8953-1F1C-4904-9A82-BE8B5BF4D6D6}" dt="2018-10-20T05:11:10.285" v="6812"/>
        <pc:sldMkLst>
          <pc:docMk/>
          <pc:sldMk cId="1620855885" sldId="272"/>
        </pc:sldMkLst>
        <pc:spChg chg="mod">
          <ac:chgData name="Erik De Bonte" userId="c2cba0165966dfd6" providerId="LiveId" clId="{B87B8953-1F1C-4904-9A82-BE8B5BF4D6D6}" dt="2018-10-20T05:11:08.977" v="6809" actId="26606"/>
          <ac:spMkLst>
            <pc:docMk/>
            <pc:sldMk cId="1620855885" sldId="272"/>
            <ac:spMk id="2" creationId="{26CFE0C6-F6D0-4BBD-AB4B-3B9FC0D627BC}"/>
          </ac:spMkLst>
        </pc:spChg>
        <pc:spChg chg="del mod">
          <ac:chgData name="Erik De Bonte" userId="c2cba0165966dfd6" providerId="LiveId" clId="{B87B8953-1F1C-4904-9A82-BE8B5BF4D6D6}" dt="2018-10-20T05:09:47.845" v="6803"/>
          <ac:spMkLst>
            <pc:docMk/>
            <pc:sldMk cId="1620855885" sldId="272"/>
            <ac:spMk id="3" creationId="{E546EF53-5107-400E-B2F9-6BFE8E0113A9}"/>
          </ac:spMkLst>
        </pc:spChg>
        <pc:spChg chg="add del">
          <ac:chgData name="Erik De Bonte" userId="c2cba0165966dfd6" providerId="LiveId" clId="{B87B8953-1F1C-4904-9A82-BE8B5BF4D6D6}" dt="2018-10-20T05:11:08.977" v="6809" actId="26606"/>
          <ac:spMkLst>
            <pc:docMk/>
            <pc:sldMk cId="1620855885" sldId="272"/>
            <ac:spMk id="10" creationId="{1DB7C82F-AB7E-4F0C-B829-FA1B9C415180}"/>
          </ac:spMkLst>
        </pc:spChg>
        <pc:picChg chg="add del mod">
          <ac:chgData name="Erik De Bonte" userId="c2cba0165966dfd6" providerId="LiveId" clId="{B87B8953-1F1C-4904-9A82-BE8B5BF4D6D6}" dt="2018-10-20T05:11:10.285" v="6812"/>
          <ac:picMkLst>
            <pc:docMk/>
            <pc:sldMk cId="1620855885" sldId="272"/>
            <ac:picMk id="5" creationId="{FE8D7CBA-D4F3-4D0D-991E-2D37C8813EC1}"/>
          </ac:picMkLst>
        </pc:picChg>
      </pc:sldChg>
      <pc:sldChg chg="del">
        <pc:chgData name="Erik De Bonte" userId="c2cba0165966dfd6" providerId="LiveId" clId="{B87B8953-1F1C-4904-9A82-BE8B5BF4D6D6}" dt="2018-10-21T02:40:48.689" v="6813" actId="2696"/>
        <pc:sldMkLst>
          <pc:docMk/>
          <pc:sldMk cId="2215361996" sldId="273"/>
        </pc:sldMkLst>
      </pc:sldChg>
      <pc:sldChg chg="modSp modNotesTx">
        <pc:chgData name="Erik De Bonte" userId="c2cba0165966dfd6" providerId="LiveId" clId="{B87B8953-1F1C-4904-9A82-BE8B5BF4D6D6}" dt="2018-10-20T05:05:39.062" v="6593" actId="20577"/>
        <pc:sldMkLst>
          <pc:docMk/>
          <pc:sldMk cId="621587346" sldId="274"/>
        </pc:sldMkLst>
        <pc:spChg chg="mod">
          <ac:chgData name="Erik De Bonte" userId="c2cba0165966dfd6" providerId="LiveId" clId="{B87B8953-1F1C-4904-9A82-BE8B5BF4D6D6}" dt="2018-10-20T05:05:39.062" v="6593" actId="20577"/>
          <ac:spMkLst>
            <pc:docMk/>
            <pc:sldMk cId="621587346" sldId="274"/>
            <ac:spMk id="2" creationId="{EBE28B62-4CAC-4725-9565-0442A85FB502}"/>
          </ac:spMkLst>
        </pc:spChg>
        <pc:spChg chg="mod">
          <ac:chgData name="Erik De Bonte" userId="c2cba0165966dfd6" providerId="LiveId" clId="{B87B8953-1F1C-4904-9A82-BE8B5BF4D6D6}" dt="2018-10-20T03:57:02.645" v="4090" actId="20577"/>
          <ac:spMkLst>
            <pc:docMk/>
            <pc:sldMk cId="621587346" sldId="274"/>
            <ac:spMk id="3" creationId="{15746097-C576-4D01-AA91-071E038D6D13}"/>
          </ac:spMkLst>
        </pc:spChg>
      </pc:sldChg>
      <pc:sldChg chg="del">
        <pc:chgData name="Erik De Bonte" userId="c2cba0165966dfd6" providerId="LiveId" clId="{B87B8953-1F1C-4904-9A82-BE8B5BF4D6D6}" dt="2018-10-20T03:51:48.274" v="3604"/>
        <pc:sldMkLst>
          <pc:docMk/>
          <pc:sldMk cId="3569216229" sldId="274"/>
        </pc:sldMkLst>
      </pc:sldChg>
      <pc:sldChg chg="add del">
        <pc:chgData name="Erik De Bonte" userId="c2cba0165966dfd6" providerId="LiveId" clId="{B87B8953-1F1C-4904-9A82-BE8B5BF4D6D6}" dt="2018-10-20T03:51:36.857" v="3603"/>
        <pc:sldMkLst>
          <pc:docMk/>
          <pc:sldMk cId="3696533027" sldId="274"/>
        </pc:sldMkLst>
      </pc:sldChg>
      <pc:sldMasterChg chg="setBg modSldLayout">
        <pc:chgData name="Erik De Bonte" userId="c2cba0165966dfd6" providerId="LiveId" clId="{B87B8953-1F1C-4904-9A82-BE8B5BF4D6D6}" dt="2018-10-20T03:23:19.388" v="3380"/>
        <pc:sldMasterMkLst>
          <pc:docMk/>
          <pc:sldMasterMk cId="3808897746" sldId="2147483648"/>
        </pc:sldMasterMkLst>
        <pc:sldLayoutChg chg="setBg">
          <pc:chgData name="Erik De Bonte" userId="c2cba0165966dfd6" providerId="LiveId" clId="{B87B8953-1F1C-4904-9A82-BE8B5BF4D6D6}" dt="2018-10-20T03:23:19.388" v="3380"/>
          <pc:sldLayoutMkLst>
            <pc:docMk/>
            <pc:sldMasterMk cId="3808897746" sldId="2147483648"/>
            <pc:sldLayoutMk cId="2584046850" sldId="2147483649"/>
          </pc:sldLayoutMkLst>
        </pc:sldLayoutChg>
        <pc:sldLayoutChg chg="setBg">
          <pc:chgData name="Erik De Bonte" userId="c2cba0165966dfd6" providerId="LiveId" clId="{B87B8953-1F1C-4904-9A82-BE8B5BF4D6D6}" dt="2018-10-20T03:23:19.388" v="3380"/>
          <pc:sldLayoutMkLst>
            <pc:docMk/>
            <pc:sldMasterMk cId="3808897746" sldId="2147483648"/>
            <pc:sldLayoutMk cId="2158332645" sldId="2147483650"/>
          </pc:sldLayoutMkLst>
        </pc:sldLayoutChg>
        <pc:sldLayoutChg chg="setBg">
          <pc:chgData name="Erik De Bonte" userId="c2cba0165966dfd6" providerId="LiveId" clId="{B87B8953-1F1C-4904-9A82-BE8B5BF4D6D6}" dt="2018-10-20T03:23:19.388" v="3380"/>
          <pc:sldLayoutMkLst>
            <pc:docMk/>
            <pc:sldMasterMk cId="3808897746" sldId="2147483648"/>
            <pc:sldLayoutMk cId="3701232104" sldId="2147483651"/>
          </pc:sldLayoutMkLst>
        </pc:sldLayoutChg>
        <pc:sldLayoutChg chg="setBg">
          <pc:chgData name="Erik De Bonte" userId="c2cba0165966dfd6" providerId="LiveId" clId="{B87B8953-1F1C-4904-9A82-BE8B5BF4D6D6}" dt="2018-10-20T03:23:19.388" v="3380"/>
          <pc:sldLayoutMkLst>
            <pc:docMk/>
            <pc:sldMasterMk cId="3808897746" sldId="2147483648"/>
            <pc:sldLayoutMk cId="301478631" sldId="2147483652"/>
          </pc:sldLayoutMkLst>
        </pc:sldLayoutChg>
        <pc:sldLayoutChg chg="setBg">
          <pc:chgData name="Erik De Bonte" userId="c2cba0165966dfd6" providerId="LiveId" clId="{B87B8953-1F1C-4904-9A82-BE8B5BF4D6D6}" dt="2018-10-20T03:23:19.388" v="3380"/>
          <pc:sldLayoutMkLst>
            <pc:docMk/>
            <pc:sldMasterMk cId="3808897746" sldId="2147483648"/>
            <pc:sldLayoutMk cId="3809794970" sldId="2147483653"/>
          </pc:sldLayoutMkLst>
        </pc:sldLayoutChg>
        <pc:sldLayoutChg chg="setBg">
          <pc:chgData name="Erik De Bonte" userId="c2cba0165966dfd6" providerId="LiveId" clId="{B87B8953-1F1C-4904-9A82-BE8B5BF4D6D6}" dt="2018-10-20T03:23:19.388" v="3380"/>
          <pc:sldLayoutMkLst>
            <pc:docMk/>
            <pc:sldMasterMk cId="3808897746" sldId="2147483648"/>
            <pc:sldLayoutMk cId="1741668790" sldId="2147483654"/>
          </pc:sldLayoutMkLst>
        </pc:sldLayoutChg>
        <pc:sldLayoutChg chg="setBg">
          <pc:chgData name="Erik De Bonte" userId="c2cba0165966dfd6" providerId="LiveId" clId="{B87B8953-1F1C-4904-9A82-BE8B5BF4D6D6}" dt="2018-10-20T03:23:19.388" v="3380"/>
          <pc:sldLayoutMkLst>
            <pc:docMk/>
            <pc:sldMasterMk cId="3808897746" sldId="2147483648"/>
            <pc:sldLayoutMk cId="339598331" sldId="2147483655"/>
          </pc:sldLayoutMkLst>
        </pc:sldLayoutChg>
        <pc:sldLayoutChg chg="setBg">
          <pc:chgData name="Erik De Bonte" userId="c2cba0165966dfd6" providerId="LiveId" clId="{B87B8953-1F1C-4904-9A82-BE8B5BF4D6D6}" dt="2018-10-20T03:23:19.388" v="3380"/>
          <pc:sldLayoutMkLst>
            <pc:docMk/>
            <pc:sldMasterMk cId="3808897746" sldId="2147483648"/>
            <pc:sldLayoutMk cId="4022563733" sldId="2147483656"/>
          </pc:sldLayoutMkLst>
        </pc:sldLayoutChg>
        <pc:sldLayoutChg chg="setBg">
          <pc:chgData name="Erik De Bonte" userId="c2cba0165966dfd6" providerId="LiveId" clId="{B87B8953-1F1C-4904-9A82-BE8B5BF4D6D6}" dt="2018-10-20T03:23:19.388" v="3380"/>
          <pc:sldLayoutMkLst>
            <pc:docMk/>
            <pc:sldMasterMk cId="3808897746" sldId="2147483648"/>
            <pc:sldLayoutMk cId="3066397538" sldId="2147483657"/>
          </pc:sldLayoutMkLst>
        </pc:sldLayoutChg>
        <pc:sldLayoutChg chg="setBg">
          <pc:chgData name="Erik De Bonte" userId="c2cba0165966dfd6" providerId="LiveId" clId="{B87B8953-1F1C-4904-9A82-BE8B5BF4D6D6}" dt="2018-10-20T03:23:19.388" v="3380"/>
          <pc:sldLayoutMkLst>
            <pc:docMk/>
            <pc:sldMasterMk cId="3808897746" sldId="2147483648"/>
            <pc:sldLayoutMk cId="2614281131" sldId="2147483658"/>
          </pc:sldLayoutMkLst>
        </pc:sldLayoutChg>
        <pc:sldLayoutChg chg="setBg">
          <pc:chgData name="Erik De Bonte" userId="c2cba0165966dfd6" providerId="LiveId" clId="{B87B8953-1F1C-4904-9A82-BE8B5BF4D6D6}" dt="2018-10-20T03:23:19.388" v="3380"/>
          <pc:sldLayoutMkLst>
            <pc:docMk/>
            <pc:sldMasterMk cId="3808897746" sldId="2147483648"/>
            <pc:sldLayoutMk cId="3055677443"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90F1F4-D43E-4EA4-AAA7-DD5E28301E3E}" type="datetimeFigureOut">
              <a:rPr lang="en-US" smtClean="0"/>
              <a:t>10/20/2018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B85AF7-85D8-43A4-B2E6-B5FCCBC7B3C0}" type="slidenum">
              <a:rPr lang="en-US" smtClean="0"/>
              <a:t>‹#›</a:t>
            </a:fld>
            <a:endParaRPr lang="en-US"/>
          </a:p>
        </p:txBody>
      </p:sp>
    </p:spTree>
    <p:extLst>
      <p:ext uri="{BB962C8B-B14F-4D97-AF65-F5344CB8AC3E}">
        <p14:creationId xmlns:p14="http://schemas.microsoft.com/office/powerpoint/2010/main" val="3658004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ashboard.seaptc.org/classes/616?t=695285"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campfires create memories that last a lifetime.</a:t>
            </a:r>
          </a:p>
          <a:p>
            <a:r>
              <a:rPr lang="en-US" dirty="0"/>
              <a:t>I still fondly remember specific skits, songs, and openings from campfires when I was a scout 30 years ago.</a:t>
            </a:r>
          </a:p>
          <a:p>
            <a:r>
              <a:rPr lang="en-US" dirty="0"/>
              <a:t>In this class you’ll learn how to create exciting and memorable campfires that your unit will love!</a:t>
            </a:r>
          </a:p>
          <a:p>
            <a:endParaRPr lang="en-US" dirty="0"/>
          </a:p>
          <a:p>
            <a:r>
              <a:rPr lang="en-US" dirty="0"/>
              <a:t>Class roster -- </a:t>
            </a:r>
            <a:r>
              <a:rPr lang="en-US" sz="1200" u="sng" kern="1200" dirty="0">
                <a:solidFill>
                  <a:schemeClr val="tx1"/>
                </a:solidFill>
                <a:effectLst/>
                <a:latin typeface="+mn-lt"/>
                <a:ea typeface="+mn-ea"/>
                <a:cs typeface="+mn-cs"/>
                <a:hlinkClick r:id="rId3"/>
              </a:rPr>
              <a:t>https://dashboard.seaptc.org/classes/616?t=695285</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6B85AF7-85D8-43A4-B2E6-B5FCCBC7B3C0}" type="slidenum">
              <a:rPr lang="en-US" smtClean="0"/>
              <a:t>1</a:t>
            </a:fld>
            <a:endParaRPr lang="en-US"/>
          </a:p>
        </p:txBody>
      </p:sp>
    </p:spTree>
    <p:extLst>
      <p:ext uri="{BB962C8B-B14F-4D97-AF65-F5344CB8AC3E}">
        <p14:creationId xmlns:p14="http://schemas.microsoft.com/office/powerpoint/2010/main" val="1402360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came here with specific questions or goals, I want to make sure those are addressed.</a:t>
            </a:r>
          </a:p>
          <a:p>
            <a:r>
              <a:rPr lang="en-US" baseline="0" dirty="0"/>
              <a:t>Make a list on the whiteboard -&gt; vote if necessary</a:t>
            </a:r>
            <a:endParaRPr lang="en-US" dirty="0"/>
          </a:p>
        </p:txBody>
      </p:sp>
      <p:sp>
        <p:nvSpPr>
          <p:cNvPr id="4" name="Slide Number Placeholder 3"/>
          <p:cNvSpPr>
            <a:spLocks noGrp="1"/>
          </p:cNvSpPr>
          <p:nvPr>
            <p:ph type="sldNum" sz="quarter" idx="5"/>
          </p:nvPr>
        </p:nvSpPr>
        <p:spPr/>
        <p:txBody>
          <a:bodyPr/>
          <a:lstStyle/>
          <a:p>
            <a:fld id="{26B85AF7-85D8-43A4-B2E6-B5FCCBC7B3C0}" type="slidenum">
              <a:rPr lang="en-US" smtClean="0"/>
              <a:t>2</a:t>
            </a:fld>
            <a:endParaRPr lang="en-US"/>
          </a:p>
        </p:txBody>
      </p:sp>
    </p:spTree>
    <p:extLst>
      <p:ext uri="{BB962C8B-B14F-4D97-AF65-F5344CB8AC3E}">
        <p14:creationId xmlns:p14="http://schemas.microsoft.com/office/powerpoint/2010/main" val="334316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http://www.boyscouttrail.com/stories.asp</a:t>
            </a:r>
          </a:p>
          <a:p>
            <a:r>
              <a:rPr lang="en-US" dirty="0"/>
              <a:t>https://boyscouttrail.com/content/story/horrible_pirate-2203.asp</a:t>
            </a:r>
          </a:p>
        </p:txBody>
      </p:sp>
      <p:sp>
        <p:nvSpPr>
          <p:cNvPr id="4" name="Slide Number Placeholder 3"/>
          <p:cNvSpPr>
            <a:spLocks noGrp="1"/>
          </p:cNvSpPr>
          <p:nvPr>
            <p:ph type="sldNum" sz="quarter" idx="5"/>
          </p:nvPr>
        </p:nvSpPr>
        <p:spPr/>
        <p:txBody>
          <a:bodyPr/>
          <a:lstStyle/>
          <a:p>
            <a:fld id="{26B85AF7-85D8-43A4-B2E6-B5FCCBC7B3C0}" type="slidenum">
              <a:rPr lang="en-US" smtClean="0"/>
              <a:t>3</a:t>
            </a:fld>
            <a:endParaRPr lang="en-US"/>
          </a:p>
        </p:txBody>
      </p:sp>
    </p:spTree>
    <p:extLst>
      <p:ext uri="{BB962C8B-B14F-4D97-AF65-F5344CB8AC3E}">
        <p14:creationId xmlns:p14="http://schemas.microsoft.com/office/powerpoint/2010/main" val="814770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can also help you avoid some potential land mines</a:t>
            </a:r>
          </a:p>
          <a:p>
            <a:endParaRPr lang="en-US" dirty="0"/>
          </a:p>
          <a:p>
            <a:r>
              <a:rPr lang="en-US" dirty="0"/>
              <a:t>I saw a campfire once where a boy did a comedy routine based on jokes about immigrants.</a:t>
            </a:r>
          </a:p>
          <a:p>
            <a:r>
              <a:rPr lang="en-US" dirty="0"/>
              <a:t>He figured it was ok because he was an immigrant, but it came across as incredibly insensitive.</a:t>
            </a:r>
          </a:p>
          <a:p>
            <a:r>
              <a:rPr lang="en-US" dirty="0"/>
              <a:t>It spoiled the mood and embarrassed the boy.</a:t>
            </a:r>
          </a:p>
        </p:txBody>
      </p:sp>
      <p:sp>
        <p:nvSpPr>
          <p:cNvPr id="4" name="Slide Number Placeholder 3"/>
          <p:cNvSpPr>
            <a:spLocks noGrp="1"/>
          </p:cNvSpPr>
          <p:nvPr>
            <p:ph type="sldNum" sz="quarter" idx="5"/>
          </p:nvPr>
        </p:nvSpPr>
        <p:spPr/>
        <p:txBody>
          <a:bodyPr/>
          <a:lstStyle/>
          <a:p>
            <a:fld id="{26B85AF7-85D8-43A4-B2E6-B5FCCBC7B3C0}" type="slidenum">
              <a:rPr lang="en-US" smtClean="0"/>
              <a:t>5</a:t>
            </a:fld>
            <a:endParaRPr lang="en-US"/>
          </a:p>
        </p:txBody>
      </p:sp>
    </p:spTree>
    <p:extLst>
      <p:ext uri="{BB962C8B-B14F-4D97-AF65-F5344CB8AC3E}">
        <p14:creationId xmlns:p14="http://schemas.microsoft.com/office/powerpoint/2010/main" val="214698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Procession</a:t>
            </a:r>
            <a:r>
              <a:rPr lang="en-US" dirty="0"/>
              <a:t>– One way to do this is to process around camp picking up patrols/troops as you go.</a:t>
            </a:r>
          </a:p>
          <a:p>
            <a:endParaRPr lang="en-US" dirty="0"/>
          </a:p>
          <a:p>
            <a:r>
              <a:rPr lang="en-US" dirty="0"/>
              <a:t>If everyone isn’t arriving at the same time, you’ll need some other way to signal that it’s time to start the show.</a:t>
            </a:r>
          </a:p>
        </p:txBody>
      </p:sp>
      <p:sp>
        <p:nvSpPr>
          <p:cNvPr id="4" name="Slide Number Placeholder 3"/>
          <p:cNvSpPr>
            <a:spLocks noGrp="1"/>
          </p:cNvSpPr>
          <p:nvPr>
            <p:ph type="sldNum" sz="quarter" idx="5"/>
          </p:nvPr>
        </p:nvSpPr>
        <p:spPr/>
        <p:txBody>
          <a:bodyPr/>
          <a:lstStyle/>
          <a:p>
            <a:fld id="{26B85AF7-85D8-43A4-B2E6-B5FCCBC7B3C0}" type="slidenum">
              <a:rPr lang="en-US" smtClean="0"/>
              <a:t>6</a:t>
            </a:fld>
            <a:endParaRPr lang="en-US"/>
          </a:p>
        </p:txBody>
      </p:sp>
    </p:spTree>
    <p:extLst>
      <p:ext uri="{BB962C8B-B14F-4D97-AF65-F5344CB8AC3E}">
        <p14:creationId xmlns:p14="http://schemas.microsoft.com/office/powerpoint/2010/main" val="4016413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Torch -- </a:t>
            </a:r>
            <a:r>
              <a:rPr lang="en-US" dirty="0"/>
              <a:t>When I was a scout, summer camp fires were always lit by OA members in full regalia who arrived by canoe with a torch.</a:t>
            </a:r>
          </a:p>
          <a:p>
            <a:endParaRPr lang="en-US" dirty="0"/>
          </a:p>
          <a:p>
            <a:r>
              <a:rPr lang="en-US" b="1" dirty="0"/>
              <a:t>Magic – </a:t>
            </a:r>
            <a:r>
              <a:rPr lang="en-US" dirty="0"/>
              <a:t>really electricity. When it works, scouts get a big kick out of it. If it doesn’t, have a backup plan!</a:t>
            </a:r>
          </a:p>
        </p:txBody>
      </p:sp>
      <p:sp>
        <p:nvSpPr>
          <p:cNvPr id="4" name="Slide Number Placeholder 3"/>
          <p:cNvSpPr>
            <a:spLocks noGrp="1"/>
          </p:cNvSpPr>
          <p:nvPr>
            <p:ph type="sldNum" sz="quarter" idx="5"/>
          </p:nvPr>
        </p:nvSpPr>
        <p:spPr/>
        <p:txBody>
          <a:bodyPr/>
          <a:lstStyle/>
          <a:p>
            <a:fld id="{26B85AF7-85D8-43A4-B2E6-B5FCCBC7B3C0}" type="slidenum">
              <a:rPr lang="en-US" smtClean="0"/>
              <a:t>7</a:t>
            </a:fld>
            <a:endParaRPr lang="en-US"/>
          </a:p>
        </p:txBody>
      </p:sp>
    </p:spTree>
    <p:extLst>
      <p:ext uri="{BB962C8B-B14F-4D97-AF65-F5344CB8AC3E}">
        <p14:creationId xmlns:p14="http://schemas.microsoft.com/office/powerpoint/2010/main" val="3749260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Fun – </a:t>
            </a:r>
            <a:r>
              <a:rPr lang="en-US" dirty="0"/>
              <a:t>if you’re having fun, the audience is more likely to enjoy</a:t>
            </a:r>
          </a:p>
          <a:p>
            <a:r>
              <a:rPr lang="en-US" b="1" dirty="0"/>
              <a:t>Variation – </a:t>
            </a:r>
            <a:r>
              <a:rPr lang="en-US" dirty="0"/>
              <a:t>the classics get old unless you can somehow make them great again. For example, “Raisin Bran Skit” (spoon!), </a:t>
            </a:r>
            <a:r>
              <a:rPr lang="en-US" dirty="0" err="1"/>
              <a:t>Oneski</a:t>
            </a:r>
            <a:r>
              <a:rPr lang="en-US" dirty="0"/>
              <a:t> </a:t>
            </a:r>
            <a:r>
              <a:rPr lang="en-US" dirty="0" err="1"/>
              <a:t>Twoski</a:t>
            </a:r>
            <a:r>
              <a:rPr lang="en-US" dirty="0"/>
              <a:t> (Who sneezed?)</a:t>
            </a:r>
          </a:p>
          <a:p>
            <a:r>
              <a:rPr lang="en-US" b="1" dirty="0"/>
              <a:t>Length -- </a:t>
            </a:r>
            <a:r>
              <a:rPr lang="en-US" dirty="0"/>
              <a:t>2 minutes is good, 4+ minutes generally too long</a:t>
            </a:r>
          </a:p>
          <a:p>
            <a:r>
              <a:rPr lang="en-US" b="1" dirty="0"/>
              <a:t>Lighting – </a:t>
            </a:r>
            <a:r>
              <a:rPr lang="en-US" dirty="0"/>
              <a:t>If the audience can’t see you, they may not “get” the skit.</a:t>
            </a:r>
          </a:p>
          <a:p>
            <a:r>
              <a:rPr lang="en-US" b="1" dirty="0"/>
              <a:t>Be prepared – </a:t>
            </a:r>
            <a:r>
              <a:rPr lang="en-US" dirty="0"/>
              <a:t>get on stage and get started quickly; have your props ready</a:t>
            </a:r>
          </a:p>
          <a:p>
            <a:r>
              <a:rPr lang="en-US" b="1" dirty="0"/>
              <a:t>What else? – </a:t>
            </a:r>
            <a:r>
              <a:rPr lang="en-US" dirty="0"/>
              <a:t>What makes a good performance in your opinion? Any examples good or bad?</a:t>
            </a:r>
          </a:p>
          <a:p>
            <a:r>
              <a:rPr lang="en-US" b="1" dirty="0"/>
              <a:t>Favorites? – </a:t>
            </a:r>
            <a:r>
              <a:rPr lang="en-US" dirty="0"/>
              <a:t>What are your favorite skits? Mine are the bandana/banana skit and the two-person sloppy shaving/toothbrushing skit, gravity check</a:t>
            </a:r>
          </a:p>
        </p:txBody>
      </p:sp>
      <p:sp>
        <p:nvSpPr>
          <p:cNvPr id="4" name="Slide Number Placeholder 3"/>
          <p:cNvSpPr>
            <a:spLocks noGrp="1"/>
          </p:cNvSpPr>
          <p:nvPr>
            <p:ph type="sldNum" sz="quarter" idx="5"/>
          </p:nvPr>
        </p:nvSpPr>
        <p:spPr/>
        <p:txBody>
          <a:bodyPr/>
          <a:lstStyle/>
          <a:p>
            <a:fld id="{26B85AF7-85D8-43A4-B2E6-B5FCCBC7B3C0}" type="slidenum">
              <a:rPr lang="en-US" smtClean="0"/>
              <a:t>8</a:t>
            </a:fld>
            <a:endParaRPr lang="en-US"/>
          </a:p>
        </p:txBody>
      </p:sp>
    </p:spTree>
    <p:extLst>
      <p:ext uri="{BB962C8B-B14F-4D97-AF65-F5344CB8AC3E}">
        <p14:creationId xmlns:p14="http://schemas.microsoft.com/office/powerpoint/2010/main" val="932679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summer camp I saw two performances of Lewis Carroll’s poem “Jabberwocky.”</a:t>
            </a:r>
          </a:p>
        </p:txBody>
      </p:sp>
      <p:sp>
        <p:nvSpPr>
          <p:cNvPr id="4" name="Slide Number Placeholder 3"/>
          <p:cNvSpPr>
            <a:spLocks noGrp="1"/>
          </p:cNvSpPr>
          <p:nvPr>
            <p:ph type="sldNum" sz="quarter" idx="5"/>
          </p:nvPr>
        </p:nvSpPr>
        <p:spPr/>
        <p:txBody>
          <a:bodyPr/>
          <a:lstStyle/>
          <a:p>
            <a:fld id="{26B85AF7-85D8-43A4-B2E6-B5FCCBC7B3C0}" type="slidenum">
              <a:rPr lang="en-US" smtClean="0"/>
              <a:t>9</a:t>
            </a:fld>
            <a:endParaRPr lang="en-US"/>
          </a:p>
        </p:txBody>
      </p:sp>
    </p:spTree>
    <p:extLst>
      <p:ext uri="{BB962C8B-B14F-4D97-AF65-F5344CB8AC3E}">
        <p14:creationId xmlns:p14="http://schemas.microsoft.com/office/powerpoint/2010/main" val="744217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kid, a friend and I did a great rendition of Monty Python’s “Dead Parrot” skit at summer camp.</a:t>
            </a:r>
          </a:p>
          <a:p>
            <a:endParaRPr lang="en-US" dirty="0"/>
          </a:p>
          <a:p>
            <a:r>
              <a:rPr lang="en-US" dirty="0"/>
              <a:t>A well executed version of The Sketch Show’s “Phobias Workshop” skit could be amazing!</a:t>
            </a:r>
          </a:p>
        </p:txBody>
      </p:sp>
      <p:sp>
        <p:nvSpPr>
          <p:cNvPr id="4" name="Slide Number Placeholder 3"/>
          <p:cNvSpPr>
            <a:spLocks noGrp="1"/>
          </p:cNvSpPr>
          <p:nvPr>
            <p:ph type="sldNum" sz="quarter" idx="5"/>
          </p:nvPr>
        </p:nvSpPr>
        <p:spPr/>
        <p:txBody>
          <a:bodyPr/>
          <a:lstStyle/>
          <a:p>
            <a:fld id="{26B85AF7-85D8-43A4-B2E6-B5FCCBC7B3C0}" type="slidenum">
              <a:rPr lang="en-US" smtClean="0"/>
              <a:t>10</a:t>
            </a:fld>
            <a:endParaRPr lang="en-US"/>
          </a:p>
        </p:txBody>
      </p:sp>
    </p:spTree>
    <p:extLst>
      <p:ext uri="{BB962C8B-B14F-4D97-AF65-F5344CB8AC3E}">
        <p14:creationId xmlns:p14="http://schemas.microsoft.com/office/powerpoint/2010/main" val="793977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Are the words right?</a:t>
            </a:r>
            <a:r>
              <a:rPr lang="en-US" dirty="0"/>
              <a:t> – Sometimes the exact words for songs will vary by region. I grew up in Boston and the words we used for The Bear Song for example are slightly different. Your audience will enjoy the song more if they’re not annoyed that you’re getting the words wrong. </a:t>
            </a:r>
            <a:r>
              <a:rPr lang="en-US" dirty="0">
                <a:sym typeface="Wingdings" panose="05000000000000000000" pitchFamily="2" charset="2"/>
              </a:rPr>
              <a:t> When in doubt, ask a friend if your words sound right to them.</a:t>
            </a:r>
          </a:p>
          <a:p>
            <a:endParaRPr lang="en-US" dirty="0">
              <a:sym typeface="Wingdings" panose="05000000000000000000" pitchFamily="2" charset="2"/>
            </a:endParaRPr>
          </a:p>
          <a:p>
            <a:r>
              <a:rPr lang="en-US" b="1" dirty="0">
                <a:sym typeface="Wingdings" panose="05000000000000000000" pitchFamily="2" charset="2"/>
              </a:rPr>
              <a:t>Musicians </a:t>
            </a:r>
            <a:r>
              <a:rPr lang="en-US" dirty="0">
                <a:sym typeface="Wingdings" panose="05000000000000000000" pitchFamily="2" charset="2"/>
              </a:rPr>
              <a:t>– can really add to the impact of the song</a:t>
            </a:r>
            <a:endParaRPr lang="en-US" dirty="0"/>
          </a:p>
        </p:txBody>
      </p:sp>
      <p:sp>
        <p:nvSpPr>
          <p:cNvPr id="4" name="Slide Number Placeholder 3"/>
          <p:cNvSpPr>
            <a:spLocks noGrp="1"/>
          </p:cNvSpPr>
          <p:nvPr>
            <p:ph type="sldNum" sz="quarter" idx="5"/>
          </p:nvPr>
        </p:nvSpPr>
        <p:spPr/>
        <p:txBody>
          <a:bodyPr/>
          <a:lstStyle/>
          <a:p>
            <a:fld id="{26B85AF7-85D8-43A4-B2E6-B5FCCBC7B3C0}" type="slidenum">
              <a:rPr lang="en-US" smtClean="0"/>
              <a:t>11</a:t>
            </a:fld>
            <a:endParaRPr lang="en-US"/>
          </a:p>
        </p:txBody>
      </p:sp>
    </p:spTree>
    <p:extLst>
      <p:ext uri="{BB962C8B-B14F-4D97-AF65-F5344CB8AC3E}">
        <p14:creationId xmlns:p14="http://schemas.microsoft.com/office/powerpoint/2010/main" val="944260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knows the song “Mow the Meadow”.</a:t>
            </a:r>
          </a:p>
          <a:p>
            <a:r>
              <a:rPr lang="en-US" dirty="0"/>
              <a:t>On its own it’s pretty boring.</a:t>
            </a:r>
          </a:p>
          <a:p>
            <a:r>
              <a:rPr lang="en-US" dirty="0"/>
              <a:t>In the Camp Parsons dining hall they make it awesome with one change…</a:t>
            </a:r>
          </a:p>
        </p:txBody>
      </p:sp>
      <p:sp>
        <p:nvSpPr>
          <p:cNvPr id="4" name="Slide Number Placeholder 3"/>
          <p:cNvSpPr>
            <a:spLocks noGrp="1"/>
          </p:cNvSpPr>
          <p:nvPr>
            <p:ph type="sldNum" sz="quarter" idx="5"/>
          </p:nvPr>
        </p:nvSpPr>
        <p:spPr/>
        <p:txBody>
          <a:bodyPr/>
          <a:lstStyle/>
          <a:p>
            <a:fld id="{26B85AF7-85D8-43A4-B2E6-B5FCCBC7B3C0}" type="slidenum">
              <a:rPr lang="en-US" smtClean="0"/>
              <a:t>12</a:t>
            </a:fld>
            <a:endParaRPr lang="en-US"/>
          </a:p>
        </p:txBody>
      </p:sp>
    </p:spTree>
    <p:extLst>
      <p:ext uri="{BB962C8B-B14F-4D97-AF65-F5344CB8AC3E}">
        <p14:creationId xmlns:p14="http://schemas.microsoft.com/office/powerpoint/2010/main" val="344854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Don’t like to sing -- </a:t>
            </a:r>
            <a:r>
              <a:rPr lang="en-US" dirty="0"/>
              <a:t>Older scouts frequently claim that they don’t like to sing. But start singing Johnny Verbeck or Over the Irish Sea and they’ll all start singing.</a:t>
            </a:r>
          </a:p>
          <a:p>
            <a:endParaRPr lang="en-US" dirty="0"/>
          </a:p>
          <a:p>
            <a:r>
              <a:rPr lang="en-US" b="1" dirty="0"/>
              <a:t>Can’t remember words -- </a:t>
            </a:r>
            <a:r>
              <a:rPr lang="en-US" dirty="0"/>
              <a:t>Consider giving a pocket size song book to everyone in your unit. When you want to sing, at a campfire, hike, or whatever, you can just pull it out and everyone has the same songs.</a:t>
            </a:r>
          </a:p>
          <a:p>
            <a:endParaRPr lang="en-US" dirty="0"/>
          </a:p>
          <a:p>
            <a:r>
              <a:rPr lang="en-US" b="1" dirty="0"/>
              <a:t>Stage fright – </a:t>
            </a:r>
            <a:r>
              <a:rPr lang="en-US" dirty="0"/>
              <a:t>Team up with other scouts, maybe older scouts. Scout audiences are super friendly especially if they can tell you’re trying.</a:t>
            </a:r>
          </a:p>
        </p:txBody>
      </p:sp>
      <p:sp>
        <p:nvSpPr>
          <p:cNvPr id="4" name="Slide Number Placeholder 3"/>
          <p:cNvSpPr>
            <a:spLocks noGrp="1"/>
          </p:cNvSpPr>
          <p:nvPr>
            <p:ph type="sldNum" sz="quarter" idx="5"/>
          </p:nvPr>
        </p:nvSpPr>
        <p:spPr/>
        <p:txBody>
          <a:bodyPr/>
          <a:lstStyle/>
          <a:p>
            <a:fld id="{26B85AF7-85D8-43A4-B2E6-B5FCCBC7B3C0}" type="slidenum">
              <a:rPr lang="en-US" smtClean="0"/>
              <a:t>13</a:t>
            </a:fld>
            <a:endParaRPr lang="en-US"/>
          </a:p>
        </p:txBody>
      </p:sp>
    </p:spTree>
    <p:extLst>
      <p:ext uri="{BB962C8B-B14F-4D97-AF65-F5344CB8AC3E}">
        <p14:creationId xmlns:p14="http://schemas.microsoft.com/office/powerpoint/2010/main" val="3119464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Recurring themes can add an extra dose of fun when sprinkled throughout the program</a:t>
            </a:r>
          </a:p>
        </p:txBody>
      </p:sp>
      <p:sp>
        <p:nvSpPr>
          <p:cNvPr id="4" name="Slide Number Placeholder 3"/>
          <p:cNvSpPr>
            <a:spLocks noGrp="1"/>
          </p:cNvSpPr>
          <p:nvPr>
            <p:ph type="sldNum" sz="quarter" idx="5"/>
          </p:nvPr>
        </p:nvSpPr>
        <p:spPr/>
        <p:txBody>
          <a:bodyPr/>
          <a:lstStyle/>
          <a:p>
            <a:fld id="{26B85AF7-85D8-43A4-B2E6-B5FCCBC7B3C0}" type="slidenum">
              <a:rPr lang="en-US" smtClean="0"/>
              <a:t>14</a:t>
            </a:fld>
            <a:endParaRPr lang="en-US"/>
          </a:p>
        </p:txBody>
      </p:sp>
    </p:spTree>
    <p:extLst>
      <p:ext uri="{BB962C8B-B14F-4D97-AF65-F5344CB8AC3E}">
        <p14:creationId xmlns:p14="http://schemas.microsoft.com/office/powerpoint/2010/main" val="429323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Ashes </a:t>
            </a:r>
            <a:r>
              <a:rPr lang="en-US" dirty="0"/>
              <a:t>– There’s a tradition I learned about in Wood Badge, to save ashes from each campfire and sprinkle them in the next fire.</a:t>
            </a:r>
          </a:p>
          <a:p>
            <a:r>
              <a:rPr lang="en-US" dirty="0"/>
              <a:t>The ashes we were given have gone through more than 1000 campfires, going all the way back to the first Scout camp at </a:t>
            </a:r>
            <a:r>
              <a:rPr lang="en-US" dirty="0" err="1"/>
              <a:t>Brownsea</a:t>
            </a:r>
            <a:r>
              <a:rPr lang="en-US" dirty="0"/>
              <a:t> Island in 1907.</a:t>
            </a:r>
          </a:p>
          <a:p>
            <a:r>
              <a:rPr lang="en-US" dirty="0"/>
              <a:t>You can get a sample from someone, or just start your own.</a:t>
            </a:r>
          </a:p>
          <a:p>
            <a:endParaRPr lang="en-US" dirty="0"/>
          </a:p>
          <a:p>
            <a:r>
              <a:rPr lang="en-US" b="1" dirty="0"/>
              <a:t>Flag retirement</a:t>
            </a:r>
            <a:r>
              <a:rPr lang="en-US" dirty="0"/>
              <a:t> – When a US flag is badly worn, torn, faded, or soiled it’s time to replace it with a new flag.</a:t>
            </a:r>
          </a:p>
          <a:p>
            <a:r>
              <a:rPr lang="en-US" dirty="0"/>
              <a:t>The old flag should be retired with all the dignity and respect befitting our nation’s flag.</a:t>
            </a:r>
          </a:p>
          <a:p>
            <a:r>
              <a:rPr lang="en-US" dirty="0"/>
              <a:t>Ideally you should know when and where the flag was used and mention that during the ceremony. And anything else remarkable about the flag.</a:t>
            </a:r>
          </a:p>
          <a:p>
            <a:r>
              <a:rPr lang="en-US" dirty="0"/>
              <a:t>You can find retirement ceremony scripts online</a:t>
            </a:r>
          </a:p>
        </p:txBody>
      </p:sp>
      <p:sp>
        <p:nvSpPr>
          <p:cNvPr id="4" name="Slide Number Placeholder 3"/>
          <p:cNvSpPr>
            <a:spLocks noGrp="1"/>
          </p:cNvSpPr>
          <p:nvPr>
            <p:ph type="sldNum" sz="quarter" idx="5"/>
          </p:nvPr>
        </p:nvSpPr>
        <p:spPr/>
        <p:txBody>
          <a:bodyPr/>
          <a:lstStyle/>
          <a:p>
            <a:fld id="{26B85AF7-85D8-43A4-B2E6-B5FCCBC7B3C0}" type="slidenum">
              <a:rPr lang="en-US" smtClean="0"/>
              <a:t>15</a:t>
            </a:fld>
            <a:endParaRPr lang="en-US"/>
          </a:p>
        </p:txBody>
      </p:sp>
    </p:spTree>
    <p:extLst>
      <p:ext uri="{BB962C8B-B14F-4D97-AF65-F5344CB8AC3E}">
        <p14:creationId xmlns:p14="http://schemas.microsoft.com/office/powerpoint/2010/main" val="2876372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your unit’s next campfire, I challenge you to find and practice one song and one skit that are new to you. Prepare them and knock them out of the park.</a:t>
            </a:r>
          </a:p>
          <a:p>
            <a:endParaRPr lang="en-US" dirty="0"/>
          </a:p>
          <a:p>
            <a:r>
              <a:rPr lang="en-US" dirty="0"/>
              <a:t>It’ll be worth the effort because, great campfires make memories that last a lifetime.</a:t>
            </a:r>
          </a:p>
        </p:txBody>
      </p:sp>
      <p:sp>
        <p:nvSpPr>
          <p:cNvPr id="4" name="Slide Number Placeholder 3"/>
          <p:cNvSpPr>
            <a:spLocks noGrp="1"/>
          </p:cNvSpPr>
          <p:nvPr>
            <p:ph type="sldNum" sz="quarter" idx="5"/>
          </p:nvPr>
        </p:nvSpPr>
        <p:spPr/>
        <p:txBody>
          <a:bodyPr/>
          <a:lstStyle/>
          <a:p>
            <a:fld id="{26B85AF7-85D8-43A4-B2E6-B5FCCBC7B3C0}" type="slidenum">
              <a:rPr lang="en-US" smtClean="0"/>
              <a:t>17</a:t>
            </a:fld>
            <a:endParaRPr lang="en-US"/>
          </a:p>
        </p:txBody>
      </p:sp>
    </p:spTree>
    <p:extLst>
      <p:ext uri="{BB962C8B-B14F-4D97-AF65-F5344CB8AC3E}">
        <p14:creationId xmlns:p14="http://schemas.microsoft.com/office/powerpoint/2010/main" val="1945850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you enjoyed this class and your day here at PTC.</a:t>
            </a:r>
          </a:p>
          <a:p>
            <a:r>
              <a:rPr lang="en-US" dirty="0"/>
              <a:t>I have some parting gifts for you. Once you’ve filled out your class evaluation, show me the confirmation page and you’ll receive your PTC patch and a copy of a song book that I recently created.</a:t>
            </a:r>
          </a:p>
          <a:p>
            <a:r>
              <a:rPr lang="en-US" dirty="0"/>
              <a:t>If you’d like an electronic version of the song book, email me!</a:t>
            </a:r>
          </a:p>
        </p:txBody>
      </p:sp>
      <p:sp>
        <p:nvSpPr>
          <p:cNvPr id="4" name="Slide Number Placeholder 3"/>
          <p:cNvSpPr>
            <a:spLocks noGrp="1"/>
          </p:cNvSpPr>
          <p:nvPr>
            <p:ph type="sldNum" sz="quarter" idx="5"/>
          </p:nvPr>
        </p:nvSpPr>
        <p:spPr/>
        <p:txBody>
          <a:bodyPr/>
          <a:lstStyle/>
          <a:p>
            <a:fld id="{26B85AF7-85D8-43A4-B2E6-B5FCCBC7B3C0}" type="slidenum">
              <a:rPr lang="en-US" smtClean="0"/>
              <a:t>18</a:t>
            </a:fld>
            <a:endParaRPr lang="en-US"/>
          </a:p>
        </p:txBody>
      </p:sp>
    </p:spTree>
    <p:extLst>
      <p:ext uri="{BB962C8B-B14F-4D97-AF65-F5344CB8AC3E}">
        <p14:creationId xmlns:p14="http://schemas.microsoft.com/office/powerpoint/2010/main" val="964656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E346-2214-4DB6-BE10-F8576E02D8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57C9AC-EB05-47CA-A111-91B20859B7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0AFA79-7C2B-4815-A3BC-60B9B4B414CB}"/>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DBE73016-6DF4-4F40-99C6-B2B4FA9C0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43B7F6-6740-4B56-A80B-8A02F23A4081}"/>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584046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E601-099F-4E6F-A0BD-EA3E0DE570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558B81-B64F-4330-A926-EAFE49BFF8C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17EF12-FFE3-47E3-AB54-082287E2DC14}"/>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FEE10F9B-42DC-4655-96BE-223A33A8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A3801-1CB6-4746-BA4A-CC4D40C443CC}"/>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158332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83B0-EC71-4D5C-8907-BA84BC074D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1DFEE4-228F-4B34-A4D2-128454175B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99C524B-36D8-4BCC-8259-FF64AEB81057}"/>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69ED83CE-41F4-48B2-8088-F8A5FA68FB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5B33F-2942-4372-BCC4-B360B09CF954}"/>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70123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13BDD-1309-4FC2-AE08-8A3DF9DF63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0D000-15A1-4D9F-86CD-438798A500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3710BD-D24B-4A66-8B41-49DE30F149E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75A880-05BE-4B53-A855-5D26CDA6F48D}"/>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a:extLst>
              <a:ext uri="{FF2B5EF4-FFF2-40B4-BE49-F238E27FC236}">
                <a16:creationId xmlns:a16="http://schemas.microsoft.com/office/drawing/2014/main" id="{9AB8CFED-D55E-42AE-9B6F-0F3E055B4F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665C1-130B-431E-922A-8BACE2DF6215}"/>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01478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F30B-0F66-4105-819F-57164060F6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F81518-1A87-46FA-8089-ED6F317094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E6C114-CCBC-4878-8240-BAAB6B25C9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A827D4-0C6A-4663-8152-0E039B8B8D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1008A16-F811-4161-93AA-5977C0F6219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BC03A4-71F7-47FA-8439-FEC1D4679A20}"/>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8" name="Footer Placeholder 7">
            <a:extLst>
              <a:ext uri="{FF2B5EF4-FFF2-40B4-BE49-F238E27FC236}">
                <a16:creationId xmlns:a16="http://schemas.microsoft.com/office/drawing/2014/main" id="{A3C07924-34ED-485A-900A-312216352D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382186-FCC9-4E5F-80F0-8C17ECBF05E0}"/>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809794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A01DE-C77D-4C3E-AD3A-5504838B50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B52AB3-A418-486C-9CCE-D98FAF207CDB}"/>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4" name="Footer Placeholder 3">
            <a:extLst>
              <a:ext uri="{FF2B5EF4-FFF2-40B4-BE49-F238E27FC236}">
                <a16:creationId xmlns:a16="http://schemas.microsoft.com/office/drawing/2014/main" id="{1165F408-86DD-4477-B334-A1408CECAC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972358-E313-4A80-BC26-513AC6ACF33F}"/>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174166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D11282-7971-4408-AF12-8EBD7EFFDAF6}"/>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3" name="Footer Placeholder 2">
            <a:extLst>
              <a:ext uri="{FF2B5EF4-FFF2-40B4-BE49-F238E27FC236}">
                <a16:creationId xmlns:a16="http://schemas.microsoft.com/office/drawing/2014/main" id="{3F91A2A9-4028-4CB4-8C01-88AC2F1A8F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47E32C-15EF-40DB-8D56-FAD332D1D5DD}"/>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39598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E2E3-B1EF-4CBC-AF0C-6DCC2E60ED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8F1AE5-7704-432E-9236-01535AE80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AFFEE7-539B-4D37-A97A-BD038A839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2DF2C1-A117-4089-9798-DAA71F510DA4}"/>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a:extLst>
              <a:ext uri="{FF2B5EF4-FFF2-40B4-BE49-F238E27FC236}">
                <a16:creationId xmlns:a16="http://schemas.microsoft.com/office/drawing/2014/main" id="{39B9AD47-FC90-4930-A662-64DAB9C210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EC24A-FAC2-4460-9557-902527016445}"/>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4022563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99C46-8A35-4E7B-9BCE-0FD487179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4247E2-067D-445A-A586-6448012274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2E73B7-F6DE-45B2-856C-4ED039D57C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77E10B-D943-4CBB-B705-9B76A5B833AC}"/>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a:extLst>
              <a:ext uri="{FF2B5EF4-FFF2-40B4-BE49-F238E27FC236}">
                <a16:creationId xmlns:a16="http://schemas.microsoft.com/office/drawing/2014/main" id="{0B5B2A9A-8A87-46FB-A271-00C3F951EB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99712-DEC5-468B-A1AF-CAE38687519D}"/>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066397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BE0F-9CD5-4915-86D0-91F73DEEC7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DBF0A9-111D-4D4B-AE41-83294D22921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A9761-4220-431D-BD76-2C449B829712}"/>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E92B3E64-A74C-43A4-9735-601D77ABEF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99A78-D58E-4165-A416-8C88B6E01B76}"/>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61428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C3B49-C38D-4200-B06E-34B0A8CAD5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39F344-D703-4DC4-BD77-8B000AB482A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0CE9FB-A194-4EA9-B722-0FF43C12B2AF}"/>
              </a:ext>
            </a:extLst>
          </p:cNvPr>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B7ED5DE2-9862-4EF0-9E25-8627302657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9EE9F2-3C8E-423B-9C84-C884E2AD4BEB}"/>
              </a:ext>
            </a:extLst>
          </p:cNvPr>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05567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976988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41551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531406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529287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063DBC-AA70-4772-B76E-1E5A86C1E241}" type="datetimeFigureOut">
              <a:rPr lang="en-US" smtClean="0"/>
              <a:t>10/20/2018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649680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063DBC-AA70-4772-B76E-1E5A86C1E241}" type="datetimeFigureOut">
              <a:rPr lang="en-US" smtClean="0"/>
              <a:t>10/20/2018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3958494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63DBC-AA70-4772-B76E-1E5A86C1E241}" type="datetimeFigureOut">
              <a:rPr lang="en-US" smtClean="0"/>
              <a:t>10/20/2018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572816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1769263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063DBC-AA70-4772-B76E-1E5A86C1E241}"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4071297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1671493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63DBC-AA70-4772-B76E-1E5A86C1E241}"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C788-95D8-4D41-8BA0-59B0B6DF4DDC}" type="slidenum">
              <a:rPr lang="en-US" smtClean="0"/>
              <a:t>‹#›</a:t>
            </a:fld>
            <a:endParaRPr lang="en-US"/>
          </a:p>
        </p:txBody>
      </p:sp>
    </p:spTree>
    <p:extLst>
      <p:ext uri="{BB962C8B-B14F-4D97-AF65-F5344CB8AC3E}">
        <p14:creationId xmlns:p14="http://schemas.microsoft.com/office/powerpoint/2010/main" val="22196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64142A-3F0D-42AA-8F0F-37F9FA395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E76FF2-CBC7-4D1D-8710-4B6D41E58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D8318-DACD-40B0-AB60-2AFB79DDFF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63DBC-AA70-4772-B76E-1E5A86C1E241}" type="datetimeFigureOut">
              <a:rPr lang="en-US" smtClean="0"/>
              <a:t>10/20/2018</a:t>
            </a:fld>
            <a:endParaRPr lang="en-US"/>
          </a:p>
        </p:txBody>
      </p:sp>
      <p:sp>
        <p:nvSpPr>
          <p:cNvPr id="5" name="Footer Placeholder 4">
            <a:extLst>
              <a:ext uri="{FF2B5EF4-FFF2-40B4-BE49-F238E27FC236}">
                <a16:creationId xmlns:a16="http://schemas.microsoft.com/office/drawing/2014/main" id="{867ADE8F-04E5-4902-8B2A-7FD7940443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FF0AA6-B52A-4835-AD03-AE02CAADF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3C788-95D8-4D41-8BA0-59B0B6DF4DDC}" type="slidenum">
              <a:rPr lang="en-US" smtClean="0"/>
              <a:t>‹#›</a:t>
            </a:fld>
            <a:endParaRPr lang="en-US"/>
          </a:p>
        </p:txBody>
      </p:sp>
    </p:spTree>
    <p:extLst>
      <p:ext uri="{BB962C8B-B14F-4D97-AF65-F5344CB8AC3E}">
        <p14:creationId xmlns:p14="http://schemas.microsoft.com/office/powerpoint/2010/main" val="3808897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63DBC-AA70-4772-B76E-1E5A86C1E241}" type="datetimeFigureOut">
              <a:rPr lang="en-US" smtClean="0"/>
              <a:t>10/20/2018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3C788-95D8-4D41-8BA0-59B0B6DF4DDC}" type="slidenum">
              <a:rPr lang="en-US" smtClean="0"/>
              <a:t>‹#›</a:t>
            </a:fld>
            <a:endParaRPr lang="en-US"/>
          </a:p>
        </p:txBody>
      </p:sp>
    </p:spTree>
    <p:extLst>
      <p:ext uri="{BB962C8B-B14F-4D97-AF65-F5344CB8AC3E}">
        <p14:creationId xmlns:p14="http://schemas.microsoft.com/office/powerpoint/2010/main" val="19271037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inyurl.com/bsacampfire"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www.programresources.org/campfires/"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8" Type="http://schemas.openxmlformats.org/officeDocument/2006/relationships/hyperlink" Target="http://www.boyscouttrail.com/boy-scouts/boy-scout-skits.asp" TargetMode="External"/><Relationship Id="rId3" Type="http://schemas.openxmlformats.org/officeDocument/2006/relationships/hyperlink" Target="https://www.youtube.com/watch?v=4vuW6tQ0218" TargetMode="External"/><Relationship Id="rId7" Type="http://schemas.openxmlformats.org/officeDocument/2006/relationships/hyperlink" Target="http://www.boyscouttrail.com/skits.asp"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www.scoutorama.com/skit/" TargetMode="External"/><Relationship Id="rId5" Type="http://schemas.openxmlformats.org/officeDocument/2006/relationships/hyperlink" Target="https://www.youtube.com/watch?v=xZ9nvYCDUUw" TargetMode="External"/><Relationship Id="rId4" Type="http://schemas.openxmlformats.org/officeDocument/2006/relationships/hyperlink" Target="https://www.youtube.com/watch?v=Kh9bGj09Ua0"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na01.safelinks.protection.outlook.com/?url=https://seaptc.org&amp;data=02|01|erik.debonte@microsoft.com|646ccb07acc143203e2d08d62be47b1e|72f988bf86f141af91ab2d7cd011db47|1|0|636744657711331319&amp;sdata=MNZYslRbfxTc94vMqquwO1IbiVYcbyD/bQAYMpxdY9o%3D&amp;reserved=0"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5.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F6A4-69A9-445B-80F3-2F2A783798A3}"/>
              </a:ext>
            </a:extLst>
          </p:cNvPr>
          <p:cNvSpPr>
            <a:spLocks noGrp="1"/>
          </p:cNvSpPr>
          <p:nvPr>
            <p:ph type="ctrTitle"/>
          </p:nvPr>
        </p:nvSpPr>
        <p:spPr>
          <a:xfrm>
            <a:off x="6746628" y="1783959"/>
            <a:ext cx="4645250" cy="2889114"/>
          </a:xfrm>
        </p:spPr>
        <p:txBody>
          <a:bodyPr anchor="b">
            <a:normAutofit/>
          </a:bodyPr>
          <a:lstStyle/>
          <a:p>
            <a:pPr algn="l"/>
            <a:r>
              <a:rPr lang="en-US" dirty="0"/>
              <a:t>Campfire</a:t>
            </a:r>
            <a:br>
              <a:rPr lang="en-US" dirty="0"/>
            </a:br>
            <a:r>
              <a:rPr lang="en-US" dirty="0"/>
              <a:t>Skits &amp; Songs</a:t>
            </a: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tree, outdoor, person, ground&#10;&#10;Description automatically generated">
            <a:extLst>
              <a:ext uri="{FF2B5EF4-FFF2-40B4-BE49-F238E27FC236}">
                <a16:creationId xmlns:a16="http://schemas.microsoft.com/office/drawing/2014/main" id="{6F936277-27F1-430C-A5B6-92017844EAD7}"/>
              </a:ext>
            </a:extLst>
          </p:cNvPr>
          <p:cNvPicPr>
            <a:picLocks noChangeAspect="1"/>
          </p:cNvPicPr>
          <p:nvPr/>
        </p:nvPicPr>
        <p:blipFill rotWithShape="1">
          <a:blip r:embed="rId3">
            <a:extLst>
              <a:ext uri="{28A0092B-C50C-407E-A947-70E740481C1C}">
                <a14:useLocalDpi xmlns:a14="http://schemas.microsoft.com/office/drawing/2010/main" val="0"/>
              </a:ext>
            </a:extLst>
          </a:blip>
          <a:srcRect l="19457" r="21909"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5145190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7E15-3E18-40E2-AC51-10B9208684FE}"/>
              </a:ext>
            </a:extLst>
          </p:cNvPr>
          <p:cNvSpPr>
            <a:spLocks noGrp="1"/>
          </p:cNvSpPr>
          <p:nvPr>
            <p:ph type="title"/>
          </p:nvPr>
        </p:nvSpPr>
        <p:spPr/>
        <p:txBody>
          <a:bodyPr/>
          <a:lstStyle/>
          <a:p>
            <a:r>
              <a:rPr lang="en-US" dirty="0"/>
              <a:t>Why are you here?</a:t>
            </a:r>
          </a:p>
        </p:txBody>
      </p:sp>
    </p:spTree>
    <p:extLst>
      <p:ext uri="{BB962C8B-B14F-4D97-AF65-F5344CB8AC3E}">
        <p14:creationId xmlns:p14="http://schemas.microsoft.com/office/powerpoint/2010/main" val="3994235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96CC0-A542-470A-8310-CC8CB7D242B6}"/>
              </a:ext>
            </a:extLst>
          </p:cNvPr>
          <p:cNvSpPr>
            <a:spLocks noGrp="1"/>
          </p:cNvSpPr>
          <p:nvPr>
            <p:ph type="title"/>
          </p:nvPr>
        </p:nvSpPr>
        <p:spPr/>
        <p:txBody>
          <a:bodyPr/>
          <a:lstStyle/>
          <a:p>
            <a:r>
              <a:rPr lang="en-US" dirty="0"/>
              <a:t>Key elements	</a:t>
            </a:r>
          </a:p>
        </p:txBody>
      </p:sp>
      <p:sp>
        <p:nvSpPr>
          <p:cNvPr id="4" name="Content Placeholder 3">
            <a:extLst>
              <a:ext uri="{FF2B5EF4-FFF2-40B4-BE49-F238E27FC236}">
                <a16:creationId xmlns:a16="http://schemas.microsoft.com/office/drawing/2014/main" id="{D68CA573-E32B-44EF-9C89-6903BA83A0DA}"/>
              </a:ext>
            </a:extLst>
          </p:cNvPr>
          <p:cNvSpPr>
            <a:spLocks noGrp="1"/>
          </p:cNvSpPr>
          <p:nvPr>
            <p:ph idx="1"/>
          </p:nvPr>
        </p:nvSpPr>
        <p:spPr/>
        <p:txBody>
          <a:bodyPr/>
          <a:lstStyle/>
          <a:p>
            <a:r>
              <a:rPr lang="en-US" dirty="0"/>
              <a:t>Two P’s</a:t>
            </a:r>
          </a:p>
          <a:p>
            <a:pPr lvl="1"/>
            <a:r>
              <a:rPr lang="en-US" dirty="0"/>
              <a:t>Planning</a:t>
            </a:r>
          </a:p>
          <a:p>
            <a:pPr lvl="1"/>
            <a:r>
              <a:rPr lang="en-US" dirty="0"/>
              <a:t>Presentation</a:t>
            </a:r>
          </a:p>
          <a:p>
            <a:r>
              <a:rPr lang="en-US" dirty="0"/>
              <a:t>Four S’s</a:t>
            </a:r>
          </a:p>
          <a:p>
            <a:pPr lvl="1"/>
            <a:r>
              <a:rPr lang="en-US" dirty="0"/>
              <a:t>Showmanship</a:t>
            </a:r>
          </a:p>
          <a:p>
            <a:pPr lvl="1"/>
            <a:r>
              <a:rPr lang="en-US" dirty="0"/>
              <a:t>Songs</a:t>
            </a:r>
          </a:p>
          <a:p>
            <a:pPr lvl="1"/>
            <a:r>
              <a:rPr lang="en-US" dirty="0"/>
              <a:t>Stunts (skits, cheers, etc)</a:t>
            </a:r>
          </a:p>
          <a:p>
            <a:pPr lvl="1"/>
            <a:r>
              <a:rPr lang="en-US" dirty="0"/>
              <a:t>Stories (ghost, funny, adventure, etc)</a:t>
            </a:r>
          </a:p>
          <a:p>
            <a:endParaRPr lang="en-US" dirty="0"/>
          </a:p>
        </p:txBody>
      </p:sp>
    </p:spTree>
    <p:extLst>
      <p:ext uri="{BB962C8B-B14F-4D97-AF65-F5344CB8AC3E}">
        <p14:creationId xmlns:p14="http://schemas.microsoft.com/office/powerpoint/2010/main" val="76288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4">
                                            <p:txEl>
                                              <p:pRg st="1" end="1"/>
                                            </p:txEl>
                                          </p:spTgt>
                                        </p:tgtEl>
                                        <p:attrNameLst>
                                          <p:attrName>style.color</p:attrName>
                                        </p:attrNameLst>
                                      </p:cBhvr>
                                      <p:to>
                                        <a:schemeClr val="accent2"/>
                                      </p:to>
                                    </p:animClr>
                                    <p:animClr clrSpc="rgb" dir="cw">
                                      <p:cBhvr>
                                        <p:cTn id="7" dur="500" fill="hold"/>
                                        <p:tgtEl>
                                          <p:spTgt spid="4">
                                            <p:txEl>
                                              <p:pRg st="1" end="1"/>
                                            </p:txEl>
                                          </p:spTgt>
                                        </p:tgtEl>
                                        <p:attrNameLst>
                                          <p:attrName>fillcolor</p:attrName>
                                        </p:attrNameLst>
                                      </p:cBhvr>
                                      <p:to>
                                        <a:schemeClr val="accent2"/>
                                      </p:to>
                                    </p:animClr>
                                    <p:set>
                                      <p:cBhvr>
                                        <p:cTn id="8" dur="500" fill="hold"/>
                                        <p:tgtEl>
                                          <p:spTgt spid="4">
                                            <p:txEl>
                                              <p:pRg st="1" end="1"/>
                                            </p:txEl>
                                          </p:spTgt>
                                        </p:tgtEl>
                                        <p:attrNameLst>
                                          <p:attrName>fill.type</p:attrName>
                                        </p:attrNameLst>
                                      </p:cBhvr>
                                      <p:to>
                                        <p:strVal val="solid"/>
                                      </p:to>
                                    </p:set>
                                    <p:set>
                                      <p:cBhvr>
                                        <p:cTn id="9" dur="500" fill="hold"/>
                                        <p:tgtEl>
                                          <p:spTgt spid="4">
                                            <p:txEl>
                                              <p:pRg st="1" end="1"/>
                                            </p:txEl>
                                          </p:spTgt>
                                        </p:tgtEl>
                                        <p:attrNameLst>
                                          <p:attrName>fill.on</p:attrName>
                                        </p:attrNameLst>
                                      </p:cBhvr>
                                      <p:to>
                                        <p:strVal val="true"/>
                                      </p:to>
                                    </p:set>
                                  </p:childTnLst>
                                </p:cTn>
                              </p:par>
                              <p:par>
                                <p:cTn id="10" presetID="32" presetClass="emph" presetSubtype="0" fill="hold" nodeType="withEffect">
                                  <p:stCondLst>
                                    <p:cond delay="0"/>
                                  </p:stCondLst>
                                  <p:childTnLst>
                                    <p:animRot by="120000">
                                      <p:cBhvr>
                                        <p:cTn id="11" dur="100" fill="hold">
                                          <p:stCondLst>
                                            <p:cond delay="0"/>
                                          </p:stCondLst>
                                        </p:cTn>
                                        <p:tgtEl>
                                          <p:spTgt spid="4">
                                            <p:txEl>
                                              <p:pRg st="1" end="1"/>
                                            </p:txEl>
                                          </p:spTgt>
                                        </p:tgtEl>
                                        <p:attrNameLst>
                                          <p:attrName>r</p:attrName>
                                        </p:attrNameLst>
                                      </p:cBhvr>
                                    </p:animRot>
                                    <p:animRot by="-240000">
                                      <p:cBhvr>
                                        <p:cTn id="12" dur="200" fill="hold">
                                          <p:stCondLst>
                                            <p:cond delay="200"/>
                                          </p:stCondLst>
                                        </p:cTn>
                                        <p:tgtEl>
                                          <p:spTgt spid="4">
                                            <p:txEl>
                                              <p:pRg st="1" end="1"/>
                                            </p:txEl>
                                          </p:spTgt>
                                        </p:tgtEl>
                                        <p:attrNameLst>
                                          <p:attrName>r</p:attrName>
                                        </p:attrNameLst>
                                      </p:cBhvr>
                                    </p:animRot>
                                    <p:animRot by="240000">
                                      <p:cBhvr>
                                        <p:cTn id="13" dur="200" fill="hold">
                                          <p:stCondLst>
                                            <p:cond delay="400"/>
                                          </p:stCondLst>
                                        </p:cTn>
                                        <p:tgtEl>
                                          <p:spTgt spid="4">
                                            <p:txEl>
                                              <p:pRg st="1" end="1"/>
                                            </p:txEl>
                                          </p:spTgt>
                                        </p:tgtEl>
                                        <p:attrNameLst>
                                          <p:attrName>r</p:attrName>
                                        </p:attrNameLst>
                                      </p:cBhvr>
                                    </p:animRot>
                                    <p:animRot by="-240000">
                                      <p:cBhvr>
                                        <p:cTn id="14" dur="200" fill="hold">
                                          <p:stCondLst>
                                            <p:cond delay="600"/>
                                          </p:stCondLst>
                                        </p:cTn>
                                        <p:tgtEl>
                                          <p:spTgt spid="4">
                                            <p:txEl>
                                              <p:pRg st="1" end="1"/>
                                            </p:txEl>
                                          </p:spTgt>
                                        </p:tgtEl>
                                        <p:attrNameLst>
                                          <p:attrName>r</p:attrName>
                                        </p:attrNameLst>
                                      </p:cBhvr>
                                    </p:animRot>
                                    <p:animRot by="120000">
                                      <p:cBhvr>
                                        <p:cTn id="15" dur="200" fill="hold">
                                          <p:stCondLst>
                                            <p:cond delay="800"/>
                                          </p:stCondLst>
                                        </p:cTn>
                                        <p:tgtEl>
                                          <p:spTgt spid="4">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E1AB-D89C-4949-A483-9F825282E571}"/>
              </a:ext>
            </a:extLst>
          </p:cNvPr>
          <p:cNvSpPr>
            <a:spLocks noGrp="1"/>
          </p:cNvSpPr>
          <p:nvPr>
            <p:ph type="title"/>
          </p:nvPr>
        </p:nvSpPr>
        <p:spPr/>
        <p:txBody>
          <a:bodyPr/>
          <a:lstStyle/>
          <a:p>
            <a:r>
              <a:rPr lang="en-US" dirty="0"/>
              <a:t>Planning</a:t>
            </a:r>
          </a:p>
        </p:txBody>
      </p:sp>
      <p:sp>
        <p:nvSpPr>
          <p:cNvPr id="3" name="Content Placeholder 2">
            <a:extLst>
              <a:ext uri="{FF2B5EF4-FFF2-40B4-BE49-F238E27FC236}">
                <a16:creationId xmlns:a16="http://schemas.microsoft.com/office/drawing/2014/main" id="{A6CE0166-13AD-4FDE-BED6-03F853B9A523}"/>
              </a:ext>
            </a:extLst>
          </p:cNvPr>
          <p:cNvSpPr>
            <a:spLocks noGrp="1"/>
          </p:cNvSpPr>
          <p:nvPr>
            <p:ph idx="1"/>
          </p:nvPr>
        </p:nvSpPr>
        <p:spPr/>
        <p:txBody>
          <a:bodyPr>
            <a:normAutofit fontScale="92500" lnSpcReduction="10000"/>
          </a:bodyPr>
          <a:lstStyle/>
          <a:p>
            <a:r>
              <a:rPr lang="en-US" dirty="0"/>
              <a:t>Have an MC</a:t>
            </a:r>
          </a:p>
          <a:p>
            <a:pPr lvl="1"/>
            <a:r>
              <a:rPr lang="en-US" dirty="0"/>
              <a:t>Communication Merit Badge requirement 8</a:t>
            </a:r>
          </a:p>
          <a:p>
            <a:pPr lvl="1"/>
            <a:r>
              <a:rPr lang="en-US" dirty="0"/>
              <a:t>Announce who’s next and who’s on deck</a:t>
            </a:r>
          </a:p>
          <a:p>
            <a:r>
              <a:rPr lang="en-US" dirty="0"/>
              <a:t>Don’t wing it</a:t>
            </a:r>
          </a:p>
          <a:p>
            <a:pPr lvl="1"/>
            <a:r>
              <a:rPr lang="en-US" dirty="0"/>
              <a:t>Get songs, skits, etc from the participants</a:t>
            </a:r>
          </a:p>
          <a:p>
            <a:pPr lvl="1"/>
            <a:r>
              <a:rPr lang="en-US" dirty="0"/>
              <a:t>Organize them into a program</a:t>
            </a:r>
          </a:p>
          <a:p>
            <a:pPr lvl="1"/>
            <a:r>
              <a:rPr lang="en-US" dirty="0"/>
              <a:t>BSA’s Campfire Program Planner can help – </a:t>
            </a:r>
            <a:r>
              <a:rPr lang="en-US" dirty="0">
                <a:hlinkClick r:id="rId2"/>
              </a:rPr>
              <a:t>https://tinyurl.com/bsacampfire</a:t>
            </a:r>
            <a:endParaRPr lang="en-US" dirty="0"/>
          </a:p>
          <a:p>
            <a:r>
              <a:rPr lang="en-US" dirty="0"/>
              <a:t>Safety first!</a:t>
            </a:r>
          </a:p>
          <a:p>
            <a:r>
              <a:rPr lang="en-US" dirty="0"/>
              <a:t>Variety</a:t>
            </a:r>
          </a:p>
          <a:p>
            <a:r>
              <a:rPr lang="en-US" dirty="0"/>
              <a:t>Flow</a:t>
            </a:r>
          </a:p>
          <a:p>
            <a:pPr lvl="1"/>
            <a:r>
              <a:rPr lang="en-US" dirty="0"/>
              <a:t>Build excitement -&gt; high point -&gt; transition to closing</a:t>
            </a:r>
          </a:p>
        </p:txBody>
      </p:sp>
      <p:pic>
        <p:nvPicPr>
          <p:cNvPr id="7" name="Picture 6">
            <a:extLst>
              <a:ext uri="{FF2B5EF4-FFF2-40B4-BE49-F238E27FC236}">
                <a16:creationId xmlns:a16="http://schemas.microsoft.com/office/drawing/2014/main" id="{1ED0B3B3-D50F-4E96-B7E9-A50E03CAEBDE}"/>
              </a:ext>
            </a:extLst>
          </p:cNvPr>
          <p:cNvPicPr>
            <a:picLocks noChangeAspect="1"/>
          </p:cNvPicPr>
          <p:nvPr/>
        </p:nvPicPr>
        <p:blipFill>
          <a:blip r:embed="rId3"/>
          <a:stretch>
            <a:fillRect/>
          </a:stretch>
        </p:blipFill>
        <p:spPr>
          <a:xfrm>
            <a:off x="7002924" y="1825625"/>
            <a:ext cx="1307359" cy="1314064"/>
          </a:xfrm>
          <a:prstGeom prst="rect">
            <a:avLst/>
          </a:prstGeom>
        </p:spPr>
      </p:pic>
    </p:spTree>
    <p:extLst>
      <p:ext uri="{BB962C8B-B14F-4D97-AF65-F5344CB8AC3E}">
        <p14:creationId xmlns:p14="http://schemas.microsoft.com/office/powerpoint/2010/main" val="337926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D4C62-0A6E-491F-8ECD-6D66DA059D68}"/>
              </a:ext>
            </a:extLst>
          </p:cNvPr>
          <p:cNvSpPr>
            <a:spLocks noGrp="1"/>
          </p:cNvSpPr>
          <p:nvPr>
            <p:ph type="title"/>
          </p:nvPr>
        </p:nvSpPr>
        <p:spPr/>
        <p:txBody>
          <a:bodyPr/>
          <a:lstStyle/>
          <a:p>
            <a:r>
              <a:rPr lang="en-US" dirty="0"/>
              <a:t>Wow, that’s inappropriate!</a:t>
            </a:r>
          </a:p>
        </p:txBody>
      </p:sp>
      <p:sp>
        <p:nvSpPr>
          <p:cNvPr id="3" name="Content Placeholder 2">
            <a:extLst>
              <a:ext uri="{FF2B5EF4-FFF2-40B4-BE49-F238E27FC236}">
                <a16:creationId xmlns:a16="http://schemas.microsoft.com/office/drawing/2014/main" id="{5BE80398-D047-47CE-ABF9-870DE4EF0FC7}"/>
              </a:ext>
            </a:extLst>
          </p:cNvPr>
          <p:cNvSpPr>
            <a:spLocks noGrp="1"/>
          </p:cNvSpPr>
          <p:nvPr>
            <p:ph sz="half" idx="1"/>
          </p:nvPr>
        </p:nvSpPr>
        <p:spPr>
          <a:xfrm>
            <a:off x="838200" y="1825625"/>
            <a:ext cx="5181600" cy="4257934"/>
          </a:xfrm>
        </p:spPr>
        <p:txBody>
          <a:bodyPr>
            <a:normAutofit/>
          </a:bodyPr>
          <a:lstStyle/>
          <a:p>
            <a:pPr marL="0" indent="0">
              <a:buNone/>
            </a:pPr>
            <a:r>
              <a:rPr lang="en-US" b="1" u="sng" dirty="0">
                <a:solidFill>
                  <a:srgbClr val="FF0000"/>
                </a:solidFill>
              </a:rPr>
              <a:t>Topics to avoid</a:t>
            </a:r>
          </a:p>
          <a:p>
            <a:r>
              <a:rPr lang="en-US" dirty="0">
                <a:solidFill>
                  <a:srgbClr val="FF0000"/>
                </a:solidFill>
              </a:rPr>
              <a:t>Religion / Race / Nationalities</a:t>
            </a:r>
          </a:p>
          <a:p>
            <a:r>
              <a:rPr lang="en-US" dirty="0">
                <a:solidFill>
                  <a:srgbClr val="FF0000"/>
                </a:solidFill>
              </a:rPr>
              <a:t>Politics</a:t>
            </a:r>
          </a:p>
          <a:p>
            <a:r>
              <a:rPr lang="en-US" dirty="0">
                <a:solidFill>
                  <a:srgbClr val="FF0000"/>
                </a:solidFill>
              </a:rPr>
              <a:t>Underwear / Toilet Paper</a:t>
            </a:r>
          </a:p>
          <a:p>
            <a:r>
              <a:rPr lang="en-US" dirty="0">
                <a:solidFill>
                  <a:srgbClr val="FF0000"/>
                </a:solidFill>
              </a:rPr>
              <a:t>Use of alcohol, drugs or tobacco</a:t>
            </a:r>
          </a:p>
          <a:p>
            <a:r>
              <a:rPr lang="en-US" dirty="0">
                <a:solidFill>
                  <a:srgbClr val="FF0000"/>
                </a:solidFill>
              </a:rPr>
              <a:t>Cross-gender impersonation</a:t>
            </a:r>
          </a:p>
          <a:p>
            <a:r>
              <a:rPr lang="en-US" dirty="0">
                <a:solidFill>
                  <a:srgbClr val="FF0000"/>
                </a:solidFill>
              </a:rPr>
              <a:t>Water</a:t>
            </a:r>
          </a:p>
          <a:p>
            <a:r>
              <a:rPr lang="en-US" dirty="0">
                <a:solidFill>
                  <a:srgbClr val="FF0000"/>
                </a:solidFill>
              </a:rPr>
              <a:t>Inside Jokes</a:t>
            </a:r>
          </a:p>
        </p:txBody>
      </p:sp>
      <p:sp>
        <p:nvSpPr>
          <p:cNvPr id="4" name="Content Placeholder 3">
            <a:extLst>
              <a:ext uri="{FF2B5EF4-FFF2-40B4-BE49-F238E27FC236}">
                <a16:creationId xmlns:a16="http://schemas.microsoft.com/office/drawing/2014/main" id="{88624ED0-5704-4363-8177-9724631738D8}"/>
              </a:ext>
            </a:extLst>
          </p:cNvPr>
          <p:cNvSpPr>
            <a:spLocks noGrp="1"/>
          </p:cNvSpPr>
          <p:nvPr>
            <p:ph sz="half" idx="2"/>
          </p:nvPr>
        </p:nvSpPr>
        <p:spPr>
          <a:xfrm>
            <a:off x="6580909" y="1825625"/>
            <a:ext cx="4772891" cy="3399257"/>
          </a:xfrm>
        </p:spPr>
        <p:txBody>
          <a:bodyPr>
            <a:normAutofit/>
          </a:bodyPr>
          <a:lstStyle/>
          <a:p>
            <a:pPr marL="0" indent="0">
              <a:buNone/>
            </a:pPr>
            <a:r>
              <a:rPr lang="en-US" sz="3600" b="1" dirty="0">
                <a:solidFill>
                  <a:schemeClr val="accent6"/>
                </a:solidFill>
              </a:rPr>
              <a:t>Follow the Scout Law…</a:t>
            </a:r>
          </a:p>
          <a:p>
            <a:r>
              <a:rPr lang="en-US" sz="3600" b="1" dirty="0">
                <a:solidFill>
                  <a:schemeClr val="accent6"/>
                </a:solidFill>
              </a:rPr>
              <a:t>Friendly</a:t>
            </a:r>
          </a:p>
          <a:p>
            <a:r>
              <a:rPr lang="en-US" sz="3600" b="1" dirty="0">
                <a:solidFill>
                  <a:schemeClr val="accent6"/>
                </a:solidFill>
              </a:rPr>
              <a:t>Courteous</a:t>
            </a:r>
          </a:p>
          <a:p>
            <a:r>
              <a:rPr lang="en-US" sz="3600" b="1" dirty="0">
                <a:solidFill>
                  <a:schemeClr val="accent6"/>
                </a:solidFill>
              </a:rPr>
              <a:t>Kind</a:t>
            </a:r>
          </a:p>
          <a:p>
            <a:endParaRPr lang="en-US" dirty="0"/>
          </a:p>
        </p:txBody>
      </p:sp>
    </p:spTree>
    <p:extLst>
      <p:ext uri="{BB962C8B-B14F-4D97-AF65-F5344CB8AC3E}">
        <p14:creationId xmlns:p14="http://schemas.microsoft.com/office/powerpoint/2010/main" val="268421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0E3482-C8F8-441C-8610-3AA72719D0A0}"/>
              </a:ext>
            </a:extLst>
          </p:cNvPr>
          <p:cNvSpPr>
            <a:spLocks noGrp="1"/>
          </p:cNvSpPr>
          <p:nvPr>
            <p:ph type="title"/>
          </p:nvPr>
        </p:nvSpPr>
        <p:spPr/>
        <p:txBody>
          <a:bodyPr/>
          <a:lstStyle/>
          <a:p>
            <a:r>
              <a:rPr lang="en-US" dirty="0"/>
              <a:t>Opening ideas</a:t>
            </a:r>
          </a:p>
        </p:txBody>
      </p:sp>
      <p:sp>
        <p:nvSpPr>
          <p:cNvPr id="6" name="Content Placeholder 5">
            <a:extLst>
              <a:ext uri="{FF2B5EF4-FFF2-40B4-BE49-F238E27FC236}">
                <a16:creationId xmlns:a16="http://schemas.microsoft.com/office/drawing/2014/main" id="{F96020C0-91F7-4BF4-9DCF-89BC8B79651F}"/>
              </a:ext>
            </a:extLst>
          </p:cNvPr>
          <p:cNvSpPr>
            <a:spLocks noGrp="1"/>
          </p:cNvSpPr>
          <p:nvPr>
            <p:ph idx="1"/>
          </p:nvPr>
        </p:nvSpPr>
        <p:spPr/>
        <p:txBody>
          <a:bodyPr/>
          <a:lstStyle/>
          <a:p>
            <a:r>
              <a:rPr lang="en-US" dirty="0"/>
              <a:t>Procession</a:t>
            </a:r>
          </a:p>
          <a:p>
            <a:pPr lvl="1"/>
            <a:r>
              <a:rPr lang="en-US" dirty="0"/>
              <a:t>Silence</a:t>
            </a:r>
          </a:p>
          <a:p>
            <a:pPr lvl="1"/>
            <a:r>
              <a:rPr lang="en-US" dirty="0"/>
              <a:t>Singing a song</a:t>
            </a:r>
          </a:p>
          <a:p>
            <a:r>
              <a:rPr lang="en-US" dirty="0"/>
              <a:t>Some other way to get everyone’s attention</a:t>
            </a:r>
          </a:p>
          <a:p>
            <a:pPr lvl="1"/>
            <a:r>
              <a:rPr lang="en-US" dirty="0"/>
              <a:t>Dramatic entrance of MC</a:t>
            </a:r>
          </a:p>
          <a:p>
            <a:pPr lvl="1"/>
            <a:r>
              <a:rPr lang="en-US" dirty="0"/>
              <a:t>Scout sign</a:t>
            </a:r>
          </a:p>
          <a:p>
            <a:pPr lvl="1"/>
            <a:r>
              <a:rPr lang="en-US" dirty="0"/>
              <a:t>Fire lighting</a:t>
            </a:r>
          </a:p>
          <a:p>
            <a:r>
              <a:rPr lang="en-US" dirty="0"/>
              <a:t>Other ideas?</a:t>
            </a:r>
          </a:p>
          <a:p>
            <a:pPr lvl="1"/>
            <a:endParaRPr lang="en-US" dirty="0"/>
          </a:p>
        </p:txBody>
      </p:sp>
    </p:spTree>
    <p:extLst>
      <p:ext uri="{BB962C8B-B14F-4D97-AF65-F5344CB8AC3E}">
        <p14:creationId xmlns:p14="http://schemas.microsoft.com/office/powerpoint/2010/main" val="290409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9DD0-9F54-496D-A102-FFBD55114101}"/>
              </a:ext>
            </a:extLst>
          </p:cNvPr>
          <p:cNvSpPr>
            <a:spLocks noGrp="1"/>
          </p:cNvSpPr>
          <p:nvPr>
            <p:ph type="title"/>
          </p:nvPr>
        </p:nvSpPr>
        <p:spPr/>
        <p:txBody>
          <a:bodyPr/>
          <a:lstStyle/>
          <a:p>
            <a:r>
              <a:rPr lang="en-US" dirty="0"/>
              <a:t>Lighting the Fire!</a:t>
            </a:r>
          </a:p>
        </p:txBody>
      </p:sp>
      <p:sp>
        <p:nvSpPr>
          <p:cNvPr id="3" name="Content Placeholder 2">
            <a:extLst>
              <a:ext uri="{FF2B5EF4-FFF2-40B4-BE49-F238E27FC236}">
                <a16:creationId xmlns:a16="http://schemas.microsoft.com/office/drawing/2014/main" id="{87A0BC0B-17AD-4741-90D4-9616DD846CE4}"/>
              </a:ext>
            </a:extLst>
          </p:cNvPr>
          <p:cNvSpPr>
            <a:spLocks noGrp="1"/>
          </p:cNvSpPr>
          <p:nvPr>
            <p:ph idx="1"/>
          </p:nvPr>
        </p:nvSpPr>
        <p:spPr/>
        <p:txBody>
          <a:bodyPr/>
          <a:lstStyle/>
          <a:p>
            <a:r>
              <a:rPr lang="en-US" dirty="0"/>
              <a:t>Torch walked in ceremoniously</a:t>
            </a:r>
          </a:p>
          <a:p>
            <a:r>
              <a:rPr lang="en-US" dirty="0"/>
              <a:t>Magic</a:t>
            </a:r>
          </a:p>
          <a:p>
            <a:pPr lvl="1"/>
            <a:r>
              <a:rPr lang="en-US" dirty="0"/>
              <a:t>Battery + long wires connected to…</a:t>
            </a:r>
          </a:p>
          <a:p>
            <a:pPr lvl="2"/>
            <a:r>
              <a:rPr lang="en-US" dirty="0"/>
              <a:t>steel wool</a:t>
            </a:r>
          </a:p>
          <a:p>
            <a:pPr lvl="2"/>
            <a:r>
              <a:rPr lang="en-US" dirty="0"/>
              <a:t>a spring wedged with match heads</a:t>
            </a:r>
          </a:p>
          <a:p>
            <a:pPr lvl="1"/>
            <a:r>
              <a:rPr lang="en-US" dirty="0"/>
              <a:t>Backup plan!</a:t>
            </a:r>
          </a:p>
          <a:p>
            <a:r>
              <a:rPr lang="en-US" dirty="0"/>
              <a:t>Flaming arrow</a:t>
            </a:r>
          </a:p>
          <a:p>
            <a:pPr lvl="1"/>
            <a:r>
              <a:rPr lang="en-US" dirty="0"/>
              <a:t>Rides on fishing line directly to the kindling.</a:t>
            </a:r>
          </a:p>
          <a:p>
            <a:pPr lvl="1"/>
            <a:r>
              <a:rPr lang="en-US" dirty="0"/>
              <a:t>See </a:t>
            </a:r>
            <a:r>
              <a:rPr lang="en-US" dirty="0">
                <a:hlinkClick r:id="rId3"/>
              </a:rPr>
              <a:t>https://www.programresources.org/campfires/</a:t>
            </a:r>
            <a:r>
              <a:rPr lang="en-US" dirty="0"/>
              <a:t> </a:t>
            </a:r>
          </a:p>
          <a:p>
            <a:r>
              <a:rPr lang="en-US" dirty="0"/>
              <a:t>Other ideas?</a:t>
            </a:r>
          </a:p>
        </p:txBody>
      </p:sp>
    </p:spTree>
    <p:extLst>
      <p:ext uri="{BB962C8B-B14F-4D97-AF65-F5344CB8AC3E}">
        <p14:creationId xmlns:p14="http://schemas.microsoft.com/office/powerpoint/2010/main" val="117641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EFFE-4CD0-439B-80D6-88D513011807}"/>
              </a:ext>
            </a:extLst>
          </p:cNvPr>
          <p:cNvSpPr>
            <a:spLocks noGrp="1"/>
          </p:cNvSpPr>
          <p:nvPr>
            <p:ph type="title"/>
          </p:nvPr>
        </p:nvSpPr>
        <p:spPr/>
        <p:txBody>
          <a:bodyPr/>
          <a:lstStyle/>
          <a:p>
            <a:r>
              <a:rPr lang="en-US" dirty="0"/>
              <a:t>Skits</a:t>
            </a:r>
          </a:p>
        </p:txBody>
      </p:sp>
      <p:sp>
        <p:nvSpPr>
          <p:cNvPr id="3" name="Content Placeholder 2">
            <a:extLst>
              <a:ext uri="{FF2B5EF4-FFF2-40B4-BE49-F238E27FC236}">
                <a16:creationId xmlns:a16="http://schemas.microsoft.com/office/drawing/2014/main" id="{09D09993-81D6-4527-942C-715CE31976ED}"/>
              </a:ext>
            </a:extLst>
          </p:cNvPr>
          <p:cNvSpPr>
            <a:spLocks noGrp="1"/>
          </p:cNvSpPr>
          <p:nvPr>
            <p:ph sz="half" idx="1"/>
          </p:nvPr>
        </p:nvSpPr>
        <p:spPr/>
        <p:txBody>
          <a:bodyPr>
            <a:normAutofit lnSpcReduction="10000"/>
          </a:bodyPr>
          <a:lstStyle/>
          <a:p>
            <a:r>
              <a:rPr lang="en-US" dirty="0"/>
              <a:t>Have fun!</a:t>
            </a:r>
          </a:p>
          <a:p>
            <a:r>
              <a:rPr lang="en-US" dirty="0"/>
              <a:t>Enthusiasm</a:t>
            </a:r>
          </a:p>
          <a:p>
            <a:r>
              <a:rPr lang="en-US" dirty="0"/>
              <a:t>Speak loudly &amp; clearly</a:t>
            </a:r>
          </a:p>
          <a:p>
            <a:r>
              <a:rPr lang="en-US" dirty="0"/>
              <a:t>Variation</a:t>
            </a:r>
          </a:p>
          <a:p>
            <a:r>
              <a:rPr lang="en-US" dirty="0"/>
              <a:t>Simple costumes</a:t>
            </a:r>
          </a:p>
          <a:p>
            <a:r>
              <a:rPr lang="en-US" dirty="0"/>
              <a:t>Consider lighting</a:t>
            </a:r>
          </a:p>
          <a:p>
            <a:r>
              <a:rPr lang="en-US" dirty="0"/>
              <a:t>Length</a:t>
            </a:r>
          </a:p>
          <a:p>
            <a:r>
              <a:rPr lang="en-US" dirty="0"/>
              <a:t>Rehearse, rehearse, rehearse!</a:t>
            </a:r>
          </a:p>
          <a:p>
            <a:r>
              <a:rPr lang="en-US" dirty="0"/>
              <a:t>Be prepared</a:t>
            </a:r>
          </a:p>
        </p:txBody>
      </p:sp>
      <p:sp>
        <p:nvSpPr>
          <p:cNvPr id="4" name="Content Placeholder 3">
            <a:extLst>
              <a:ext uri="{FF2B5EF4-FFF2-40B4-BE49-F238E27FC236}">
                <a16:creationId xmlns:a16="http://schemas.microsoft.com/office/drawing/2014/main" id="{1D85BBD8-2F61-4E4E-ADFC-D7ED145F8501}"/>
              </a:ext>
            </a:extLst>
          </p:cNvPr>
          <p:cNvSpPr>
            <a:spLocks noGrp="1"/>
          </p:cNvSpPr>
          <p:nvPr>
            <p:ph sz="half" idx="2"/>
          </p:nvPr>
        </p:nvSpPr>
        <p:spPr/>
        <p:txBody>
          <a:bodyPr>
            <a:normAutofit lnSpcReduction="10000"/>
          </a:bodyPr>
          <a:lstStyle/>
          <a:p>
            <a:r>
              <a:rPr lang="en-US" dirty="0"/>
              <a:t>What else?</a:t>
            </a:r>
          </a:p>
          <a:p>
            <a:r>
              <a:rPr lang="en-US" dirty="0"/>
              <a:t>Favorites?</a:t>
            </a:r>
          </a:p>
          <a:p>
            <a:endParaRPr lang="en-US" dirty="0"/>
          </a:p>
        </p:txBody>
      </p:sp>
    </p:spTree>
    <p:extLst>
      <p:ext uri="{BB962C8B-B14F-4D97-AF65-F5344CB8AC3E}">
        <p14:creationId xmlns:p14="http://schemas.microsoft.com/office/powerpoint/2010/main" val="200030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C53BB-DCE5-4F93-A748-1EDD92794C73}"/>
              </a:ext>
            </a:extLst>
          </p:cNvPr>
          <p:cNvSpPr>
            <a:spLocks noGrp="1"/>
          </p:cNvSpPr>
          <p:nvPr>
            <p:ph type="title"/>
          </p:nvPr>
        </p:nvSpPr>
        <p:spPr/>
        <p:txBody>
          <a:bodyPr/>
          <a:lstStyle/>
          <a:p>
            <a:r>
              <a:rPr lang="en-US" dirty="0"/>
              <a:t>A Tale of Two Jabberwockies</a:t>
            </a:r>
          </a:p>
        </p:txBody>
      </p:sp>
      <p:sp>
        <p:nvSpPr>
          <p:cNvPr id="3" name="Content Placeholder 2">
            <a:extLst>
              <a:ext uri="{FF2B5EF4-FFF2-40B4-BE49-F238E27FC236}">
                <a16:creationId xmlns:a16="http://schemas.microsoft.com/office/drawing/2014/main" id="{B4BA2749-2AE4-46DD-B36F-42E4EDBF5C27}"/>
              </a:ext>
            </a:extLst>
          </p:cNvPr>
          <p:cNvSpPr>
            <a:spLocks noGrp="1"/>
          </p:cNvSpPr>
          <p:nvPr>
            <p:ph sz="half" idx="1"/>
          </p:nvPr>
        </p:nvSpPr>
        <p:spPr>
          <a:xfrm>
            <a:off x="838200" y="1825625"/>
            <a:ext cx="5181600" cy="3360150"/>
          </a:xfrm>
        </p:spPr>
        <p:txBody>
          <a:bodyPr>
            <a:normAutofit/>
          </a:bodyPr>
          <a:lstStyle/>
          <a:p>
            <a:pPr marL="0" indent="0">
              <a:buNone/>
            </a:pPr>
            <a:r>
              <a:rPr lang="en-US" dirty="0"/>
              <a:t>One got huge applause…</a:t>
            </a:r>
          </a:p>
          <a:p>
            <a:pPr marL="0" indent="0">
              <a:buNone/>
            </a:pPr>
            <a:endParaRPr lang="en-US" dirty="0"/>
          </a:p>
          <a:p>
            <a:r>
              <a:rPr lang="en-US" dirty="0"/>
              <a:t>Read with passion</a:t>
            </a:r>
          </a:p>
          <a:p>
            <a:r>
              <a:rPr lang="en-US" dirty="0"/>
              <a:t>Actors</a:t>
            </a:r>
          </a:p>
          <a:p>
            <a:r>
              <a:rPr lang="en-US" dirty="0"/>
              <a:t>Simple costumes</a:t>
            </a:r>
          </a:p>
          <a:p>
            <a:endParaRPr lang="en-US" dirty="0"/>
          </a:p>
        </p:txBody>
      </p:sp>
      <p:sp>
        <p:nvSpPr>
          <p:cNvPr id="4" name="Content Placeholder 3">
            <a:extLst>
              <a:ext uri="{FF2B5EF4-FFF2-40B4-BE49-F238E27FC236}">
                <a16:creationId xmlns:a16="http://schemas.microsoft.com/office/drawing/2014/main" id="{F0BD0374-6847-4F77-A8C4-3C81F68AC17E}"/>
              </a:ext>
            </a:extLst>
          </p:cNvPr>
          <p:cNvSpPr>
            <a:spLocks noGrp="1"/>
          </p:cNvSpPr>
          <p:nvPr>
            <p:ph sz="half" idx="2"/>
          </p:nvPr>
        </p:nvSpPr>
        <p:spPr>
          <a:xfrm>
            <a:off x="7432964" y="1825625"/>
            <a:ext cx="3498273" cy="3360150"/>
          </a:xfrm>
        </p:spPr>
        <p:txBody>
          <a:bodyPr>
            <a:normAutofit/>
          </a:bodyPr>
          <a:lstStyle/>
          <a:p>
            <a:pPr marL="0" indent="0">
              <a:buNone/>
            </a:pPr>
            <a:r>
              <a:rPr lang="en-US" dirty="0"/>
              <a:t>One was boring…</a:t>
            </a:r>
          </a:p>
          <a:p>
            <a:endParaRPr lang="en-US" dirty="0"/>
          </a:p>
          <a:p>
            <a:r>
              <a:rPr lang="en-US" dirty="0"/>
              <a:t>Read seriously</a:t>
            </a:r>
          </a:p>
          <a:p>
            <a:r>
              <a:rPr lang="en-US" dirty="0"/>
              <a:t>No actors</a:t>
            </a:r>
          </a:p>
          <a:p>
            <a:endParaRPr lang="en-US" dirty="0"/>
          </a:p>
        </p:txBody>
      </p:sp>
      <p:pic>
        <p:nvPicPr>
          <p:cNvPr id="6" name="Picture 5">
            <a:extLst>
              <a:ext uri="{FF2B5EF4-FFF2-40B4-BE49-F238E27FC236}">
                <a16:creationId xmlns:a16="http://schemas.microsoft.com/office/drawing/2014/main" id="{95B05C49-0521-4D1E-B315-F7FCF34054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979825" y="3738317"/>
            <a:ext cx="2079949" cy="2894916"/>
          </a:xfrm>
          <a:prstGeom prst="rect">
            <a:avLst/>
          </a:prstGeom>
        </p:spPr>
      </p:pic>
    </p:spTree>
    <p:extLst>
      <p:ext uri="{BB962C8B-B14F-4D97-AF65-F5344CB8AC3E}">
        <p14:creationId xmlns:p14="http://schemas.microsoft.com/office/powerpoint/2010/main" val="370280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7B9F96-B05E-41A3-8CAA-0F56FBA49404}"/>
              </a:ext>
            </a:extLst>
          </p:cNvPr>
          <p:cNvSpPr>
            <a:spLocks noGrp="1"/>
          </p:cNvSpPr>
          <p:nvPr>
            <p:ph type="title"/>
          </p:nvPr>
        </p:nvSpPr>
        <p:spPr/>
        <p:txBody>
          <a:bodyPr/>
          <a:lstStyle/>
          <a:p>
            <a:r>
              <a:rPr lang="en-US" dirty="0"/>
              <a:t>Look for inspiration at home</a:t>
            </a:r>
          </a:p>
        </p:txBody>
      </p:sp>
      <p:sp>
        <p:nvSpPr>
          <p:cNvPr id="6" name="Content Placeholder 5">
            <a:extLst>
              <a:ext uri="{FF2B5EF4-FFF2-40B4-BE49-F238E27FC236}">
                <a16:creationId xmlns:a16="http://schemas.microsoft.com/office/drawing/2014/main" id="{05D02315-5CC6-40AD-A96D-090C98BE9FE4}"/>
              </a:ext>
            </a:extLst>
          </p:cNvPr>
          <p:cNvSpPr>
            <a:spLocks noGrp="1"/>
          </p:cNvSpPr>
          <p:nvPr>
            <p:ph idx="1"/>
          </p:nvPr>
        </p:nvSpPr>
        <p:spPr/>
        <p:txBody>
          <a:bodyPr/>
          <a:lstStyle/>
          <a:p>
            <a:r>
              <a:rPr lang="en-US" dirty="0"/>
              <a:t>Television</a:t>
            </a:r>
          </a:p>
          <a:p>
            <a:pPr lvl="1"/>
            <a:r>
              <a:rPr lang="en-US" dirty="0"/>
              <a:t>Monty Python – </a:t>
            </a:r>
            <a:r>
              <a:rPr lang="en-US" dirty="0">
                <a:hlinkClick r:id="rId3"/>
              </a:rPr>
              <a:t>Dead Parrot</a:t>
            </a:r>
            <a:endParaRPr lang="en-US" dirty="0"/>
          </a:p>
          <a:p>
            <a:pPr lvl="1"/>
            <a:r>
              <a:rPr lang="en-US" dirty="0"/>
              <a:t>The Sketch Show – </a:t>
            </a:r>
            <a:r>
              <a:rPr lang="en-US" dirty="0">
                <a:hlinkClick r:id="rId4"/>
              </a:rPr>
              <a:t>California Dreaming</a:t>
            </a:r>
            <a:endParaRPr lang="en-US" dirty="0"/>
          </a:p>
          <a:p>
            <a:pPr lvl="1"/>
            <a:r>
              <a:rPr lang="en-US" dirty="0"/>
              <a:t>Commercials – Berlitz ad “</a:t>
            </a:r>
            <a:r>
              <a:rPr lang="en-US" dirty="0">
                <a:hlinkClick r:id="rId5"/>
              </a:rPr>
              <a:t>On the Fritz</a:t>
            </a:r>
            <a:r>
              <a:rPr lang="en-US" dirty="0"/>
              <a:t>”</a:t>
            </a:r>
          </a:p>
          <a:p>
            <a:r>
              <a:rPr lang="en-US" dirty="0"/>
              <a:t>Web archives</a:t>
            </a:r>
          </a:p>
          <a:p>
            <a:pPr lvl="1"/>
            <a:r>
              <a:rPr lang="en-US" dirty="0">
                <a:hlinkClick r:id="rId6"/>
              </a:rPr>
              <a:t>http://www.scoutorama.com/skit/</a:t>
            </a:r>
            <a:r>
              <a:rPr lang="en-US" dirty="0"/>
              <a:t> </a:t>
            </a:r>
          </a:p>
          <a:p>
            <a:pPr lvl="1"/>
            <a:r>
              <a:rPr lang="en-US" dirty="0">
                <a:hlinkClick r:id="rId7"/>
              </a:rPr>
              <a:t>http://www.boyscouttrail.com/skits.asp</a:t>
            </a:r>
            <a:r>
              <a:rPr lang="en-US" dirty="0"/>
              <a:t> </a:t>
            </a:r>
          </a:p>
          <a:p>
            <a:pPr lvl="1"/>
            <a:r>
              <a:rPr lang="en-US" dirty="0">
                <a:hlinkClick r:id="rId8"/>
              </a:rPr>
              <a:t>www.boyscouttrail.com/boy-scouts/boy-scout-skits.asp</a:t>
            </a:r>
            <a:r>
              <a:rPr lang="en-US" dirty="0"/>
              <a:t> </a:t>
            </a:r>
          </a:p>
        </p:txBody>
      </p:sp>
    </p:spTree>
    <p:extLst>
      <p:ext uri="{BB962C8B-B14F-4D97-AF65-F5344CB8AC3E}">
        <p14:creationId xmlns:p14="http://schemas.microsoft.com/office/powerpoint/2010/main" val="180232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FEBA70-8D30-41A9-ADB3-EE8CA6623410}"/>
              </a:ext>
            </a:extLst>
          </p:cNvPr>
          <p:cNvSpPr>
            <a:spLocks noGrp="1"/>
          </p:cNvSpPr>
          <p:nvPr>
            <p:ph type="title"/>
          </p:nvPr>
        </p:nvSpPr>
        <p:spPr/>
        <p:txBody>
          <a:bodyPr/>
          <a:lstStyle/>
          <a:p>
            <a:r>
              <a:rPr lang="en-US" dirty="0"/>
              <a:t>Songs</a:t>
            </a:r>
          </a:p>
        </p:txBody>
      </p:sp>
      <p:sp>
        <p:nvSpPr>
          <p:cNvPr id="6" name="Content Placeholder 5">
            <a:extLst>
              <a:ext uri="{FF2B5EF4-FFF2-40B4-BE49-F238E27FC236}">
                <a16:creationId xmlns:a16="http://schemas.microsoft.com/office/drawing/2014/main" id="{3F973121-E427-4E63-87B7-F310E02BC611}"/>
              </a:ext>
            </a:extLst>
          </p:cNvPr>
          <p:cNvSpPr>
            <a:spLocks noGrp="1"/>
          </p:cNvSpPr>
          <p:nvPr>
            <p:ph idx="1"/>
          </p:nvPr>
        </p:nvSpPr>
        <p:spPr/>
        <p:txBody>
          <a:bodyPr>
            <a:normAutofit/>
          </a:bodyPr>
          <a:lstStyle/>
          <a:p>
            <a:r>
              <a:rPr lang="en-US" dirty="0"/>
              <a:t>Have fun!</a:t>
            </a:r>
          </a:p>
          <a:p>
            <a:r>
              <a:rPr lang="en-US" dirty="0"/>
              <a:t>Enthusiasm</a:t>
            </a:r>
          </a:p>
          <a:p>
            <a:r>
              <a:rPr lang="en-US" dirty="0"/>
              <a:t>Loud voices</a:t>
            </a:r>
          </a:p>
          <a:p>
            <a:r>
              <a:rPr lang="en-US" dirty="0"/>
              <a:t>Variation</a:t>
            </a:r>
          </a:p>
          <a:p>
            <a:r>
              <a:rPr lang="en-US" dirty="0"/>
              <a:t>Are the words right?</a:t>
            </a:r>
          </a:p>
          <a:p>
            <a:r>
              <a:rPr lang="en-US" dirty="0"/>
              <a:t>Musicians?</a:t>
            </a:r>
          </a:p>
          <a:p>
            <a:r>
              <a:rPr lang="en-US" dirty="0"/>
              <a:t>Rehearse</a:t>
            </a:r>
          </a:p>
          <a:p>
            <a:r>
              <a:rPr lang="en-US" dirty="0"/>
              <a:t>What else?</a:t>
            </a:r>
          </a:p>
          <a:p>
            <a:endParaRPr lang="en-US" dirty="0"/>
          </a:p>
        </p:txBody>
      </p:sp>
    </p:spTree>
    <p:extLst>
      <p:ext uri="{BB962C8B-B14F-4D97-AF65-F5344CB8AC3E}">
        <p14:creationId xmlns:p14="http://schemas.microsoft.com/office/powerpoint/2010/main" val="397250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D0D0-DA32-41A5-9AF9-7C150BCA0748}"/>
              </a:ext>
            </a:extLst>
          </p:cNvPr>
          <p:cNvSpPr>
            <a:spLocks noGrp="1"/>
          </p:cNvSpPr>
          <p:nvPr>
            <p:ph type="title"/>
          </p:nvPr>
        </p:nvSpPr>
        <p:spPr/>
        <p:txBody>
          <a:bodyPr/>
          <a:lstStyle/>
          <a:p>
            <a:r>
              <a:rPr lang="en-US" dirty="0"/>
              <a:t>A Tale of Two Meadows</a:t>
            </a:r>
          </a:p>
        </p:txBody>
      </p:sp>
      <p:sp>
        <p:nvSpPr>
          <p:cNvPr id="3" name="Content Placeholder 2">
            <a:extLst>
              <a:ext uri="{FF2B5EF4-FFF2-40B4-BE49-F238E27FC236}">
                <a16:creationId xmlns:a16="http://schemas.microsoft.com/office/drawing/2014/main" id="{B8216D8C-19FD-4352-954B-99D927BFA35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916897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53072-4A5F-48D4-87C4-EFC7D5F19FCD}"/>
              </a:ext>
            </a:extLst>
          </p:cNvPr>
          <p:cNvSpPr>
            <a:spLocks noGrp="1"/>
          </p:cNvSpPr>
          <p:nvPr>
            <p:ph type="title"/>
          </p:nvPr>
        </p:nvSpPr>
        <p:spPr/>
        <p:txBody>
          <a:bodyPr/>
          <a:lstStyle/>
          <a:p>
            <a:r>
              <a:rPr lang="en-US" dirty="0"/>
              <a:t>But…</a:t>
            </a:r>
          </a:p>
        </p:txBody>
      </p:sp>
      <p:sp>
        <p:nvSpPr>
          <p:cNvPr id="3" name="Content Placeholder 2">
            <a:extLst>
              <a:ext uri="{FF2B5EF4-FFF2-40B4-BE49-F238E27FC236}">
                <a16:creationId xmlns:a16="http://schemas.microsoft.com/office/drawing/2014/main" id="{D479DAE0-15E0-444B-BEB0-6852960B31C5}"/>
              </a:ext>
            </a:extLst>
          </p:cNvPr>
          <p:cNvSpPr>
            <a:spLocks noGrp="1"/>
          </p:cNvSpPr>
          <p:nvPr>
            <p:ph idx="1"/>
          </p:nvPr>
        </p:nvSpPr>
        <p:spPr/>
        <p:txBody>
          <a:bodyPr/>
          <a:lstStyle/>
          <a:p>
            <a:r>
              <a:rPr lang="en-US" dirty="0"/>
              <a:t>I don’t like to sing!</a:t>
            </a:r>
          </a:p>
          <a:p>
            <a:r>
              <a:rPr lang="en-US" dirty="0"/>
              <a:t>I can’t remember the words!</a:t>
            </a:r>
          </a:p>
          <a:p>
            <a:r>
              <a:rPr lang="en-US" dirty="0"/>
              <a:t>Stage fright</a:t>
            </a:r>
          </a:p>
        </p:txBody>
      </p:sp>
    </p:spTree>
    <p:extLst>
      <p:ext uri="{BB962C8B-B14F-4D97-AF65-F5344CB8AC3E}">
        <p14:creationId xmlns:p14="http://schemas.microsoft.com/office/powerpoint/2010/main" val="3848643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EC72-F9E9-4DC1-917B-E86E0E70FEF2}"/>
              </a:ext>
            </a:extLst>
          </p:cNvPr>
          <p:cNvSpPr>
            <a:spLocks noGrp="1"/>
          </p:cNvSpPr>
          <p:nvPr>
            <p:ph type="title"/>
          </p:nvPr>
        </p:nvSpPr>
        <p:spPr/>
        <p:txBody>
          <a:bodyPr/>
          <a:lstStyle/>
          <a:p>
            <a:r>
              <a:rPr lang="en-US" dirty="0"/>
              <a:t>Recurring themes</a:t>
            </a:r>
          </a:p>
        </p:txBody>
      </p:sp>
      <p:sp>
        <p:nvSpPr>
          <p:cNvPr id="3" name="Content Placeholder 2">
            <a:extLst>
              <a:ext uri="{FF2B5EF4-FFF2-40B4-BE49-F238E27FC236}">
                <a16:creationId xmlns:a16="http://schemas.microsoft.com/office/drawing/2014/main" id="{81A8F993-954C-45CF-9442-57FEDBD0FA83}"/>
              </a:ext>
            </a:extLst>
          </p:cNvPr>
          <p:cNvSpPr>
            <a:spLocks noGrp="1"/>
          </p:cNvSpPr>
          <p:nvPr>
            <p:ph idx="1"/>
          </p:nvPr>
        </p:nvSpPr>
        <p:spPr/>
        <p:txBody>
          <a:bodyPr/>
          <a:lstStyle/>
          <a:p>
            <a:r>
              <a:rPr lang="en-US" dirty="0"/>
              <a:t>Short jokes</a:t>
            </a:r>
          </a:p>
          <a:p>
            <a:r>
              <a:rPr lang="en-US" dirty="0"/>
              <a:t>Guy in dinosaur costume</a:t>
            </a:r>
          </a:p>
          <a:p>
            <a:r>
              <a:rPr lang="en-US" dirty="0"/>
              <a:t>Second MC</a:t>
            </a:r>
          </a:p>
          <a:p>
            <a:endParaRPr lang="en-US" dirty="0"/>
          </a:p>
          <a:p>
            <a:endParaRPr lang="en-US" dirty="0"/>
          </a:p>
          <a:p>
            <a:endParaRPr lang="en-US" dirty="0"/>
          </a:p>
        </p:txBody>
      </p:sp>
    </p:spTree>
    <p:extLst>
      <p:ext uri="{BB962C8B-B14F-4D97-AF65-F5344CB8AC3E}">
        <p14:creationId xmlns:p14="http://schemas.microsoft.com/office/powerpoint/2010/main" val="1380524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28B62-4CAC-4725-9565-0442A85FB502}"/>
              </a:ext>
            </a:extLst>
          </p:cNvPr>
          <p:cNvSpPr>
            <a:spLocks noGrp="1"/>
          </p:cNvSpPr>
          <p:nvPr>
            <p:ph type="title"/>
          </p:nvPr>
        </p:nvSpPr>
        <p:spPr/>
        <p:txBody>
          <a:bodyPr/>
          <a:lstStyle/>
          <a:p>
            <a:r>
              <a:rPr lang="en-US" dirty="0"/>
              <a:t>Ceremonies</a:t>
            </a:r>
          </a:p>
        </p:txBody>
      </p:sp>
      <p:sp>
        <p:nvSpPr>
          <p:cNvPr id="3" name="Content Placeholder 2">
            <a:extLst>
              <a:ext uri="{FF2B5EF4-FFF2-40B4-BE49-F238E27FC236}">
                <a16:creationId xmlns:a16="http://schemas.microsoft.com/office/drawing/2014/main" id="{15746097-C576-4D01-AA91-071E038D6D13}"/>
              </a:ext>
            </a:extLst>
          </p:cNvPr>
          <p:cNvSpPr>
            <a:spLocks noGrp="1"/>
          </p:cNvSpPr>
          <p:nvPr>
            <p:ph idx="1"/>
          </p:nvPr>
        </p:nvSpPr>
        <p:spPr/>
        <p:txBody>
          <a:bodyPr/>
          <a:lstStyle/>
          <a:p>
            <a:r>
              <a:rPr lang="en-US" dirty="0"/>
              <a:t>Ashes</a:t>
            </a:r>
          </a:p>
          <a:p>
            <a:r>
              <a:rPr lang="en-US" dirty="0"/>
              <a:t>Flag retirement</a:t>
            </a:r>
          </a:p>
        </p:txBody>
      </p:sp>
    </p:spTree>
    <p:extLst>
      <p:ext uri="{BB962C8B-B14F-4D97-AF65-F5344CB8AC3E}">
        <p14:creationId xmlns:p14="http://schemas.microsoft.com/office/powerpoint/2010/main" val="621587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28B62-4CAC-4725-9565-0442A85FB502}"/>
              </a:ext>
            </a:extLst>
          </p:cNvPr>
          <p:cNvSpPr>
            <a:spLocks noGrp="1"/>
          </p:cNvSpPr>
          <p:nvPr>
            <p:ph type="title"/>
          </p:nvPr>
        </p:nvSpPr>
        <p:spPr/>
        <p:txBody>
          <a:bodyPr/>
          <a:lstStyle/>
          <a:p>
            <a:r>
              <a:rPr lang="en-US" dirty="0"/>
              <a:t>Closing ideas</a:t>
            </a:r>
          </a:p>
        </p:txBody>
      </p:sp>
      <p:sp>
        <p:nvSpPr>
          <p:cNvPr id="3" name="Content Placeholder 2">
            <a:extLst>
              <a:ext uri="{FF2B5EF4-FFF2-40B4-BE49-F238E27FC236}">
                <a16:creationId xmlns:a16="http://schemas.microsoft.com/office/drawing/2014/main" id="{15746097-C576-4D01-AA91-071E038D6D13}"/>
              </a:ext>
            </a:extLst>
          </p:cNvPr>
          <p:cNvSpPr>
            <a:spLocks noGrp="1"/>
          </p:cNvSpPr>
          <p:nvPr>
            <p:ph idx="1"/>
          </p:nvPr>
        </p:nvSpPr>
        <p:spPr/>
        <p:txBody>
          <a:bodyPr/>
          <a:lstStyle/>
          <a:p>
            <a:r>
              <a:rPr lang="en-US" dirty="0"/>
              <a:t>Scout Vespers</a:t>
            </a:r>
          </a:p>
          <a:p>
            <a:r>
              <a:rPr lang="en-US" dirty="0"/>
              <a:t>Taps – either on a trumpet or sung</a:t>
            </a:r>
          </a:p>
          <a:p>
            <a:r>
              <a:rPr lang="en-US" dirty="0"/>
              <a:t>Troop circle – right hand Scout sign, left hand holds neighbors right</a:t>
            </a:r>
          </a:p>
          <a:p>
            <a:pPr lvl="1"/>
            <a:r>
              <a:rPr lang="en-US" dirty="0"/>
              <a:t>Scout Oath</a:t>
            </a:r>
          </a:p>
          <a:p>
            <a:pPr lvl="1"/>
            <a:r>
              <a:rPr lang="en-US" dirty="0"/>
              <a:t>Scout Benediction – “May the Great Scoutmaster of all Scouts be with us until we meet again.”</a:t>
            </a:r>
          </a:p>
          <a:p>
            <a:r>
              <a:rPr lang="en-US" dirty="0"/>
              <a:t>Scoutmaster Minute</a:t>
            </a:r>
          </a:p>
          <a:p>
            <a:r>
              <a:rPr lang="en-US" dirty="0"/>
              <a:t>Thorns and Roses</a:t>
            </a:r>
          </a:p>
          <a:p>
            <a:r>
              <a:rPr lang="en-US" dirty="0"/>
              <a:t>What else?</a:t>
            </a:r>
          </a:p>
        </p:txBody>
      </p:sp>
    </p:spTree>
    <p:extLst>
      <p:ext uri="{BB962C8B-B14F-4D97-AF65-F5344CB8AC3E}">
        <p14:creationId xmlns:p14="http://schemas.microsoft.com/office/powerpoint/2010/main" val="196225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E0C6-F6D0-4BBD-AB4B-3B9FC0D627BC}"/>
              </a:ext>
            </a:extLst>
          </p:cNvPr>
          <p:cNvSpPr>
            <a:spLocks noGrp="1"/>
          </p:cNvSpPr>
          <p:nvPr>
            <p:ph type="title"/>
          </p:nvPr>
        </p:nvSpPr>
        <p:spPr>
          <a:xfrm>
            <a:off x="838200" y="365125"/>
            <a:ext cx="10515600" cy="1325563"/>
          </a:xfrm>
        </p:spPr>
        <p:txBody>
          <a:bodyPr/>
          <a:lstStyle/>
          <a:p>
            <a:r>
              <a:rPr lang="en-US"/>
              <a:t>Homework</a:t>
            </a:r>
            <a:endParaRPr lang="en-US" dirty="0"/>
          </a:p>
        </p:txBody>
      </p:sp>
    </p:spTree>
    <p:extLst>
      <p:ext uri="{BB962C8B-B14F-4D97-AF65-F5344CB8AC3E}">
        <p14:creationId xmlns:p14="http://schemas.microsoft.com/office/powerpoint/2010/main" val="1620855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1C4C-AFE4-495C-B18D-8C5A51E74DD1}"/>
              </a:ext>
            </a:extLst>
          </p:cNvPr>
          <p:cNvSpPr>
            <a:spLocks noGrp="1"/>
          </p:cNvSpPr>
          <p:nvPr>
            <p:ph type="title"/>
          </p:nvPr>
        </p:nvSpPr>
        <p:spPr/>
        <p:txBody>
          <a:bodyPr/>
          <a:lstStyle/>
          <a:p>
            <a:r>
              <a:rPr lang="en-US" dirty="0"/>
              <a:t>Feedback is a gift</a:t>
            </a:r>
          </a:p>
        </p:txBody>
      </p:sp>
      <p:sp>
        <p:nvSpPr>
          <p:cNvPr id="3" name="Content Placeholder 2">
            <a:extLst>
              <a:ext uri="{FF2B5EF4-FFF2-40B4-BE49-F238E27FC236}">
                <a16:creationId xmlns:a16="http://schemas.microsoft.com/office/drawing/2014/main" id="{BBD37C8E-B7E0-4288-BA60-5B3D015135CC}"/>
              </a:ext>
            </a:extLst>
          </p:cNvPr>
          <p:cNvSpPr>
            <a:spLocks noGrp="1"/>
          </p:cNvSpPr>
          <p:nvPr>
            <p:ph idx="1"/>
          </p:nvPr>
        </p:nvSpPr>
        <p:spPr/>
        <p:txBody>
          <a:bodyPr/>
          <a:lstStyle/>
          <a:p>
            <a:pPr marL="514350" indent="-514350">
              <a:buFont typeface="+mj-lt"/>
              <a:buAutoNum type="arabicPeriod"/>
            </a:pPr>
            <a:r>
              <a:rPr lang="en-US" dirty="0"/>
              <a:t>Go to </a:t>
            </a:r>
            <a:r>
              <a:rPr lang="en-US" u="sng" dirty="0">
                <a:hlinkClick r:id="rId3"/>
              </a:rPr>
              <a:t>https://seaptc.org</a:t>
            </a:r>
            <a:r>
              <a:rPr lang="en-US" dirty="0"/>
              <a:t> and click "Class Evaluation"</a:t>
            </a:r>
          </a:p>
          <a:p>
            <a:pPr marL="514350" indent="-514350">
              <a:buFont typeface="+mj-lt"/>
              <a:buAutoNum type="arabicPeriod"/>
            </a:pPr>
            <a:r>
              <a:rPr lang="en-US" dirty="0"/>
              <a:t>The evaluation code for this session is 3302.</a:t>
            </a:r>
          </a:p>
          <a:p>
            <a:pPr marL="514350" indent="-514350">
              <a:buFont typeface="+mj-lt"/>
              <a:buAutoNum type="arabicPeriod"/>
            </a:pPr>
            <a:r>
              <a:rPr lang="en-US" dirty="0"/>
              <a:t>Show me the confirmation page to receive your parting gifts…</a:t>
            </a:r>
          </a:p>
          <a:p>
            <a:pPr marL="0" indent="0">
              <a:buNone/>
            </a:pPr>
            <a:endParaRPr lang="en-US" dirty="0"/>
          </a:p>
        </p:txBody>
      </p:sp>
      <p:pic>
        <p:nvPicPr>
          <p:cNvPr id="5" name="Picture 4">
            <a:extLst>
              <a:ext uri="{FF2B5EF4-FFF2-40B4-BE49-F238E27FC236}">
                <a16:creationId xmlns:a16="http://schemas.microsoft.com/office/drawing/2014/main" id="{5560ECE5-F9E4-41F6-8ADA-968C884F0D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5732" y="3600920"/>
            <a:ext cx="3070970" cy="3070970"/>
          </a:xfrm>
          <a:prstGeom prst="rect">
            <a:avLst/>
          </a:prstGeom>
        </p:spPr>
      </p:pic>
      <p:pic>
        <p:nvPicPr>
          <p:cNvPr id="6" name="Picture 5" descr="A close up of a book&#10;&#10;Description automatically generated">
            <a:extLst>
              <a:ext uri="{FF2B5EF4-FFF2-40B4-BE49-F238E27FC236}">
                <a16:creationId xmlns:a16="http://schemas.microsoft.com/office/drawing/2014/main" id="{DC20B13B-1B10-46AD-BC43-C20D5089E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3512" y="3600920"/>
            <a:ext cx="2228171" cy="3070970"/>
          </a:xfrm>
          <a:prstGeom prst="rect">
            <a:avLst/>
          </a:prstGeom>
        </p:spPr>
      </p:pic>
      <p:sp>
        <p:nvSpPr>
          <p:cNvPr id="7" name="TextBox 6">
            <a:extLst>
              <a:ext uri="{FF2B5EF4-FFF2-40B4-BE49-F238E27FC236}">
                <a16:creationId xmlns:a16="http://schemas.microsoft.com/office/drawing/2014/main" id="{1960EE9C-2F91-404A-B85B-F2D97458CA2C}"/>
              </a:ext>
            </a:extLst>
          </p:cNvPr>
          <p:cNvSpPr txBox="1"/>
          <p:nvPr/>
        </p:nvSpPr>
        <p:spPr>
          <a:xfrm>
            <a:off x="8731239" y="0"/>
            <a:ext cx="3592286" cy="523220"/>
          </a:xfrm>
          <a:prstGeom prst="rect">
            <a:avLst/>
          </a:prstGeom>
          <a:noFill/>
        </p:spPr>
        <p:txBody>
          <a:bodyPr wrap="square" rtlCol="0">
            <a:spAutoFit/>
          </a:bodyPr>
          <a:lstStyle/>
          <a:p>
            <a:r>
              <a:rPr lang="en-US" sz="2800" dirty="0"/>
              <a:t>erikd@microsoft.com</a:t>
            </a:r>
          </a:p>
        </p:txBody>
      </p:sp>
    </p:spTree>
    <p:extLst>
      <p:ext uri="{BB962C8B-B14F-4D97-AF65-F5344CB8AC3E}">
        <p14:creationId xmlns:p14="http://schemas.microsoft.com/office/powerpoint/2010/main" val="3008446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659</TotalTime>
  <Words>1451</Words>
  <Application>Microsoft Office PowerPoint</Application>
  <PresentationFormat>Widescreen</PresentationFormat>
  <Paragraphs>200</Paragraphs>
  <Slides>18</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Calibri Light</vt:lpstr>
      <vt:lpstr>Wingdings</vt:lpstr>
      <vt:lpstr>Office Theme</vt:lpstr>
      <vt:lpstr>1_Office Theme</vt:lpstr>
      <vt:lpstr>Campfire Skits &amp; Songs</vt:lpstr>
      <vt:lpstr>Why are you here?</vt:lpstr>
      <vt:lpstr>Key elements </vt:lpstr>
      <vt:lpstr>Planning</vt:lpstr>
      <vt:lpstr>Wow, that’s inappropriate!</vt:lpstr>
      <vt:lpstr>Opening ideas</vt:lpstr>
      <vt:lpstr>Lighting the Fire!</vt:lpstr>
      <vt:lpstr>Skits</vt:lpstr>
      <vt:lpstr>A Tale of Two Jabberwockies</vt:lpstr>
      <vt:lpstr>Look for inspiration at home</vt:lpstr>
      <vt:lpstr>Songs</vt:lpstr>
      <vt:lpstr>A Tale of Two Meadows</vt:lpstr>
      <vt:lpstr>But…</vt:lpstr>
      <vt:lpstr>Recurring themes</vt:lpstr>
      <vt:lpstr>Ceremonies</vt:lpstr>
      <vt:lpstr>Closing ideas</vt:lpstr>
      <vt:lpstr>Homework</vt:lpstr>
      <vt:lpstr>Feedback is a gift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Campfire Skits &amp; Songs</dc:title>
  <dc:creator>Erik De Bonte</dc:creator>
  <cp:lastModifiedBy>Erik De Bonte</cp:lastModifiedBy>
  <cp:revision>4</cp:revision>
  <dcterms:created xsi:type="dcterms:W3CDTF">2018-10-15T03:30:29Z</dcterms:created>
  <dcterms:modified xsi:type="dcterms:W3CDTF">2018-10-21T02:40:52Z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erikd@microsoft.com</vt:lpwstr>
  </property>
  <property fmtid="{D5CDD505-2E9C-101B-9397-08002B2CF9AE}" pid="5" name="MSIP_Label_f42aa342-8706-4288-bd11-ebb85995028c_SetDate">
    <vt:lpwstr>2018-10-15T04:05:34.9018745Z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