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68" r:id="rId3"/>
    <p:sldId id="257" r:id="rId4"/>
    <p:sldId id="260" r:id="rId5"/>
    <p:sldId id="258" r:id="rId6"/>
    <p:sldId id="264" r:id="rId7"/>
    <p:sldId id="263" r:id="rId8"/>
    <p:sldId id="265" r:id="rId9"/>
    <p:sldId id="261" r:id="rId10"/>
    <p:sldId id="259" r:id="rId11"/>
    <p:sldId id="262" r:id="rId12"/>
    <p:sldId id="266" r:id="rId13"/>
    <p:sldId id="267"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102" y="-59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a:extLst>
              <a:ext uri="{FF2B5EF4-FFF2-40B4-BE49-F238E27FC236}">
                <a16:creationId xmlns:a16="http://schemas.microsoft.com/office/drawing/2014/main" xmlns="" id="{5CEBD16C-9210-4056-BE6B-0ADC7BF6F19B}"/>
              </a:ext>
            </a:extLst>
          </p:cNvPr>
          <p:cNvSpPr>
            <a:spLocks noGrp="1"/>
          </p:cNvSpPr>
          <p:nvPr>
            <p:ph type="dt" sz="half" idx="10"/>
          </p:nvPr>
        </p:nvSpPr>
        <p:spPr/>
        <p:txBody>
          <a:bodyPr/>
          <a:lstStyle>
            <a:lvl1pPr>
              <a:defRPr/>
            </a:lvl1pPr>
          </a:lstStyle>
          <a:p>
            <a:pPr fontAlgn="base">
              <a:spcBef>
                <a:spcPct val="0"/>
              </a:spcBef>
              <a:spcAft>
                <a:spcPct val="0"/>
              </a:spcAft>
              <a:defRPr/>
            </a:pPr>
            <a:endParaRPr lang="en-US" altLang="en-US"/>
          </a:p>
        </p:txBody>
      </p:sp>
    </p:spTree>
    <p:extLst>
      <p:ext uri="{BB962C8B-B14F-4D97-AF65-F5344CB8AC3E}">
        <p14:creationId xmlns:p14="http://schemas.microsoft.com/office/powerpoint/2010/main" val="2968643220"/>
      </p:ext>
    </p:extLst>
  </p:cSld>
  <p:clrMapOvr>
    <a:masterClrMapping/>
  </p:clrMapOvr>
  <p:transition advTm="5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4D4AF2B-5DAF-4675-955D-426C7211985D}"/>
              </a:ext>
            </a:extLst>
          </p:cNvPr>
          <p:cNvSpPr>
            <a:spLocks noGrp="1"/>
          </p:cNvSpPr>
          <p:nvPr>
            <p:ph type="dt" sz="half" idx="10"/>
          </p:nvPr>
        </p:nvSpPr>
        <p:spPr/>
        <p:txBody>
          <a:bodyPr/>
          <a:lstStyle>
            <a:lvl1pPr>
              <a:defRPr/>
            </a:lvl1pPr>
          </a:lstStyle>
          <a:p>
            <a:pPr fontAlgn="base">
              <a:spcBef>
                <a:spcPct val="0"/>
              </a:spcBef>
              <a:spcAft>
                <a:spcPct val="0"/>
              </a:spcAft>
              <a:defRPr/>
            </a:pPr>
            <a:endParaRPr lang="en-US" altLang="en-US"/>
          </a:p>
        </p:txBody>
      </p:sp>
    </p:spTree>
    <p:extLst>
      <p:ext uri="{BB962C8B-B14F-4D97-AF65-F5344CB8AC3E}">
        <p14:creationId xmlns:p14="http://schemas.microsoft.com/office/powerpoint/2010/main" val="3506786236"/>
      </p:ext>
    </p:extLst>
  </p:cSld>
  <p:clrMapOvr>
    <a:masterClrMapping/>
  </p:clrMapOvr>
  <p:transition advTm="5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xmlns="" id="{AAD3D5FE-2410-46ED-8F92-696449A67E37}"/>
              </a:ext>
            </a:extLst>
          </p:cNvPr>
          <p:cNvSpPr>
            <a:spLocks noGrp="1"/>
          </p:cNvSpPr>
          <p:nvPr>
            <p:ph type="dt" sz="half" idx="10"/>
          </p:nvPr>
        </p:nvSpPr>
        <p:spPr/>
        <p:txBody>
          <a:bodyPr/>
          <a:lstStyle>
            <a:lvl1pPr>
              <a:defRPr/>
            </a:lvl1pPr>
          </a:lstStyle>
          <a:p>
            <a:pPr fontAlgn="base">
              <a:spcBef>
                <a:spcPct val="0"/>
              </a:spcBef>
              <a:spcAft>
                <a:spcPct val="0"/>
              </a:spcAft>
              <a:defRPr/>
            </a:pPr>
            <a:endParaRPr lang="en-US" altLang="en-US"/>
          </a:p>
        </p:txBody>
      </p:sp>
    </p:spTree>
    <p:extLst>
      <p:ext uri="{BB962C8B-B14F-4D97-AF65-F5344CB8AC3E}">
        <p14:creationId xmlns:p14="http://schemas.microsoft.com/office/powerpoint/2010/main" val="4133529427"/>
      </p:ext>
    </p:extLst>
  </p:cSld>
  <p:clrMapOvr>
    <a:masterClrMapping/>
  </p:clrMapOvr>
  <p:transition advTm="5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35200" y="1600201"/>
            <a:ext cx="4724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162800" y="1600201"/>
            <a:ext cx="4724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49298A7A-CDCE-49ED-8D03-6F5EBE12B725}"/>
              </a:ext>
            </a:extLst>
          </p:cNvPr>
          <p:cNvSpPr>
            <a:spLocks noGrp="1"/>
          </p:cNvSpPr>
          <p:nvPr>
            <p:ph type="dt" sz="half" idx="10"/>
          </p:nvPr>
        </p:nvSpPr>
        <p:spPr/>
        <p:txBody>
          <a:bodyPr/>
          <a:lstStyle>
            <a:lvl1pPr>
              <a:defRPr/>
            </a:lvl1pPr>
          </a:lstStyle>
          <a:p>
            <a:pPr fontAlgn="base">
              <a:spcBef>
                <a:spcPct val="0"/>
              </a:spcBef>
              <a:spcAft>
                <a:spcPct val="0"/>
              </a:spcAft>
              <a:defRPr/>
            </a:pPr>
            <a:endParaRPr lang="en-US" altLang="en-US"/>
          </a:p>
        </p:txBody>
      </p:sp>
    </p:spTree>
    <p:extLst>
      <p:ext uri="{BB962C8B-B14F-4D97-AF65-F5344CB8AC3E}">
        <p14:creationId xmlns:p14="http://schemas.microsoft.com/office/powerpoint/2010/main" val="1337500053"/>
      </p:ext>
    </p:extLst>
  </p:cSld>
  <p:clrMapOvr>
    <a:masterClrMapping/>
  </p:clrMapOvr>
  <p:transition advTm="5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xmlns="" id="{54F5D38E-ABB9-4C0E-AA4D-5E1ABCA9D116}"/>
              </a:ext>
            </a:extLst>
          </p:cNvPr>
          <p:cNvSpPr>
            <a:spLocks noGrp="1"/>
          </p:cNvSpPr>
          <p:nvPr>
            <p:ph type="dt" sz="half" idx="10"/>
          </p:nvPr>
        </p:nvSpPr>
        <p:spPr/>
        <p:txBody>
          <a:bodyPr/>
          <a:lstStyle>
            <a:lvl1pPr>
              <a:defRPr/>
            </a:lvl1pPr>
          </a:lstStyle>
          <a:p>
            <a:pPr fontAlgn="base">
              <a:spcBef>
                <a:spcPct val="0"/>
              </a:spcBef>
              <a:spcAft>
                <a:spcPct val="0"/>
              </a:spcAft>
              <a:defRPr/>
            </a:pPr>
            <a:endParaRPr lang="en-US" altLang="en-US"/>
          </a:p>
        </p:txBody>
      </p:sp>
    </p:spTree>
    <p:extLst>
      <p:ext uri="{BB962C8B-B14F-4D97-AF65-F5344CB8AC3E}">
        <p14:creationId xmlns:p14="http://schemas.microsoft.com/office/powerpoint/2010/main" val="2230538492"/>
      </p:ext>
    </p:extLst>
  </p:cSld>
  <p:clrMapOvr>
    <a:masterClrMapping/>
  </p:clrMapOvr>
  <p:transition advTm="5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xmlns="" id="{CFE6F7BD-8F68-470C-AD49-260B2F06FA2C}"/>
              </a:ext>
            </a:extLst>
          </p:cNvPr>
          <p:cNvSpPr>
            <a:spLocks noGrp="1"/>
          </p:cNvSpPr>
          <p:nvPr>
            <p:ph type="dt" sz="half" idx="10"/>
          </p:nvPr>
        </p:nvSpPr>
        <p:spPr/>
        <p:txBody>
          <a:bodyPr/>
          <a:lstStyle>
            <a:lvl1pPr>
              <a:defRPr/>
            </a:lvl1pPr>
          </a:lstStyle>
          <a:p>
            <a:pPr fontAlgn="base">
              <a:spcBef>
                <a:spcPct val="0"/>
              </a:spcBef>
              <a:spcAft>
                <a:spcPct val="0"/>
              </a:spcAft>
              <a:defRPr/>
            </a:pPr>
            <a:endParaRPr lang="en-US" altLang="en-US"/>
          </a:p>
        </p:txBody>
      </p:sp>
    </p:spTree>
    <p:extLst>
      <p:ext uri="{BB962C8B-B14F-4D97-AF65-F5344CB8AC3E}">
        <p14:creationId xmlns:p14="http://schemas.microsoft.com/office/powerpoint/2010/main" val="891045932"/>
      </p:ext>
    </p:extLst>
  </p:cSld>
  <p:clrMapOvr>
    <a:masterClrMapping/>
  </p:clrMapOvr>
  <p:transition advTm="5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xmlns="" id="{6A94F514-568E-4FD8-B355-5C1FD290137D}"/>
              </a:ext>
            </a:extLst>
          </p:cNvPr>
          <p:cNvSpPr>
            <a:spLocks noGrp="1"/>
          </p:cNvSpPr>
          <p:nvPr>
            <p:ph type="dt" sz="half" idx="10"/>
          </p:nvPr>
        </p:nvSpPr>
        <p:spPr/>
        <p:txBody>
          <a:bodyPr/>
          <a:lstStyle>
            <a:lvl1pPr>
              <a:defRPr/>
            </a:lvl1pPr>
          </a:lstStyle>
          <a:p>
            <a:pPr fontAlgn="base">
              <a:spcBef>
                <a:spcPct val="0"/>
              </a:spcBef>
              <a:spcAft>
                <a:spcPct val="0"/>
              </a:spcAft>
              <a:defRPr/>
            </a:pPr>
            <a:endParaRPr lang="en-US" altLang="en-US"/>
          </a:p>
        </p:txBody>
      </p:sp>
    </p:spTree>
    <p:extLst>
      <p:ext uri="{BB962C8B-B14F-4D97-AF65-F5344CB8AC3E}">
        <p14:creationId xmlns:p14="http://schemas.microsoft.com/office/powerpoint/2010/main" val="2103473900"/>
      </p:ext>
    </p:extLst>
  </p:cSld>
  <p:clrMapOvr>
    <a:masterClrMapping/>
  </p:clrMapOvr>
  <p:transition advTm="5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xmlns="" id="{5B1BCA4B-3A5B-4B35-8A91-CF8B913990E2}"/>
              </a:ext>
            </a:extLst>
          </p:cNvPr>
          <p:cNvSpPr>
            <a:spLocks noGrp="1"/>
          </p:cNvSpPr>
          <p:nvPr>
            <p:ph type="dt" sz="half" idx="10"/>
          </p:nvPr>
        </p:nvSpPr>
        <p:spPr/>
        <p:txBody>
          <a:bodyPr/>
          <a:lstStyle>
            <a:lvl1pPr>
              <a:defRPr/>
            </a:lvl1pPr>
          </a:lstStyle>
          <a:p>
            <a:pPr fontAlgn="base">
              <a:spcBef>
                <a:spcPct val="0"/>
              </a:spcBef>
              <a:spcAft>
                <a:spcPct val="0"/>
              </a:spcAft>
              <a:defRPr/>
            </a:pPr>
            <a:endParaRPr lang="en-US" altLang="en-US"/>
          </a:p>
        </p:txBody>
      </p:sp>
    </p:spTree>
    <p:extLst>
      <p:ext uri="{BB962C8B-B14F-4D97-AF65-F5344CB8AC3E}">
        <p14:creationId xmlns:p14="http://schemas.microsoft.com/office/powerpoint/2010/main" val="555883312"/>
      </p:ext>
    </p:extLst>
  </p:cSld>
  <p:clrMapOvr>
    <a:masterClrMapping/>
  </p:clrMapOvr>
  <p:transition advTm="5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xmlns="" id="{34C10BA1-8181-4110-9BF1-C7A7D8B959FA}"/>
              </a:ext>
            </a:extLst>
          </p:cNvPr>
          <p:cNvSpPr>
            <a:spLocks noGrp="1"/>
          </p:cNvSpPr>
          <p:nvPr>
            <p:ph type="dt" sz="half" idx="10"/>
          </p:nvPr>
        </p:nvSpPr>
        <p:spPr/>
        <p:txBody>
          <a:bodyPr/>
          <a:lstStyle>
            <a:lvl1pPr>
              <a:defRPr/>
            </a:lvl1pPr>
          </a:lstStyle>
          <a:p>
            <a:pPr fontAlgn="base">
              <a:spcBef>
                <a:spcPct val="0"/>
              </a:spcBef>
              <a:spcAft>
                <a:spcPct val="0"/>
              </a:spcAft>
              <a:defRPr/>
            </a:pPr>
            <a:endParaRPr lang="en-US" altLang="en-US"/>
          </a:p>
        </p:txBody>
      </p:sp>
    </p:spTree>
    <p:extLst>
      <p:ext uri="{BB962C8B-B14F-4D97-AF65-F5344CB8AC3E}">
        <p14:creationId xmlns:p14="http://schemas.microsoft.com/office/powerpoint/2010/main" val="2768816406"/>
      </p:ext>
    </p:extLst>
  </p:cSld>
  <p:clrMapOvr>
    <a:masterClrMapping/>
  </p:clrMapOvr>
  <p:transition advTm="5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6007214-5BF4-458E-B4C2-396906BF2B93}"/>
              </a:ext>
            </a:extLst>
          </p:cNvPr>
          <p:cNvSpPr>
            <a:spLocks noGrp="1"/>
          </p:cNvSpPr>
          <p:nvPr>
            <p:ph type="dt" sz="half" idx="10"/>
          </p:nvPr>
        </p:nvSpPr>
        <p:spPr/>
        <p:txBody>
          <a:bodyPr/>
          <a:lstStyle>
            <a:lvl1pPr>
              <a:defRPr/>
            </a:lvl1pPr>
          </a:lstStyle>
          <a:p>
            <a:pPr fontAlgn="base">
              <a:spcBef>
                <a:spcPct val="0"/>
              </a:spcBef>
              <a:spcAft>
                <a:spcPct val="0"/>
              </a:spcAft>
              <a:defRPr/>
            </a:pPr>
            <a:endParaRPr lang="en-US" altLang="en-US"/>
          </a:p>
        </p:txBody>
      </p:sp>
    </p:spTree>
    <p:extLst>
      <p:ext uri="{BB962C8B-B14F-4D97-AF65-F5344CB8AC3E}">
        <p14:creationId xmlns:p14="http://schemas.microsoft.com/office/powerpoint/2010/main" val="1224727694"/>
      </p:ext>
    </p:extLst>
  </p:cSld>
  <p:clrMapOvr>
    <a:masterClrMapping/>
  </p:clrMapOvr>
  <p:transition advTm="5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74200" y="274639"/>
            <a:ext cx="24130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35200" y="274639"/>
            <a:ext cx="7035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7F2DAB2-233A-4452-8FB4-A73964B70850}"/>
              </a:ext>
            </a:extLst>
          </p:cNvPr>
          <p:cNvSpPr>
            <a:spLocks noGrp="1"/>
          </p:cNvSpPr>
          <p:nvPr>
            <p:ph type="dt" sz="half" idx="10"/>
          </p:nvPr>
        </p:nvSpPr>
        <p:spPr/>
        <p:txBody>
          <a:bodyPr/>
          <a:lstStyle>
            <a:lvl1pPr>
              <a:defRPr/>
            </a:lvl1pPr>
          </a:lstStyle>
          <a:p>
            <a:pPr fontAlgn="base">
              <a:spcBef>
                <a:spcPct val="0"/>
              </a:spcBef>
              <a:spcAft>
                <a:spcPct val="0"/>
              </a:spcAft>
              <a:defRPr/>
            </a:pPr>
            <a:endParaRPr lang="en-US" altLang="en-US"/>
          </a:p>
        </p:txBody>
      </p:sp>
    </p:spTree>
    <p:extLst>
      <p:ext uri="{BB962C8B-B14F-4D97-AF65-F5344CB8AC3E}">
        <p14:creationId xmlns:p14="http://schemas.microsoft.com/office/powerpoint/2010/main" val="2584517885"/>
      </p:ext>
    </p:extLst>
  </p:cSld>
  <p:clrMapOvr>
    <a:masterClrMapping/>
  </p:clrMapOvr>
  <p:transition advTm="5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xmlns="" id="{234F7699-9C43-4801-9AD8-83AE54C8BC8D}"/>
              </a:ext>
            </a:extLst>
          </p:cNvPr>
          <p:cNvSpPr>
            <a:spLocks noGrp="1"/>
          </p:cNvSpPr>
          <p:nvPr>
            <p:ph type="title"/>
          </p:nvPr>
        </p:nvSpPr>
        <p:spPr bwMode="auto">
          <a:xfrm>
            <a:off x="2235200" y="274638"/>
            <a:ext cx="9652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xmlns="" id="{27494E1C-DBD5-4F08-96BC-26F19CD9623B}"/>
              </a:ext>
            </a:extLst>
          </p:cNvPr>
          <p:cNvSpPr>
            <a:spLocks noGrp="1"/>
          </p:cNvSpPr>
          <p:nvPr>
            <p:ph type="body" idx="1"/>
          </p:nvPr>
        </p:nvSpPr>
        <p:spPr bwMode="auto">
          <a:xfrm>
            <a:off x="2235200" y="1600201"/>
            <a:ext cx="96520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3DCA1E3D-B1C6-4314-8B19-CCCC1DD2417A}"/>
              </a:ext>
            </a:extLst>
          </p:cNvPr>
          <p:cNvSpPr>
            <a:spLocks noGrp="1"/>
          </p:cNvSpPr>
          <p:nvPr>
            <p:ph type="dt" sz="half" idx="2"/>
          </p:nvPr>
        </p:nvSpPr>
        <p:spPr>
          <a:xfrm>
            <a:off x="2235200" y="6280151"/>
            <a:ext cx="1727200" cy="365125"/>
          </a:xfrm>
          <a:prstGeom prst="rect">
            <a:avLst/>
          </a:prstGeom>
        </p:spPr>
        <p:txBody>
          <a:bodyPr vert="horz" wrap="square" lIns="91440" tIns="45720" rIns="91440" bIns="45720" numCol="1" anchor="ctr" anchorCtr="0" compatLnSpc="1">
            <a:prstTxWarp prst="textNoShape">
              <a:avLst/>
            </a:prstTxWarp>
          </a:bodyPr>
          <a:lstStyle>
            <a:lvl1pPr algn="l">
              <a:defRPr sz="800">
                <a:solidFill>
                  <a:srgbClr val="FFFFFF"/>
                </a:solidFill>
                <a:latin typeface="+mn-lt"/>
              </a:defRPr>
            </a:lvl1pPr>
          </a:lstStyle>
          <a:p>
            <a:pPr fontAlgn="base">
              <a:spcBef>
                <a:spcPct val="0"/>
              </a:spcBef>
              <a:spcAft>
                <a:spcPct val="0"/>
              </a:spcAft>
              <a:defRPr/>
            </a:pPr>
            <a:endParaRPr lang="en-US" altLang="en-US"/>
          </a:p>
        </p:txBody>
      </p:sp>
      <p:sp>
        <p:nvSpPr>
          <p:cNvPr id="7" name="TextBox 6">
            <a:extLst>
              <a:ext uri="{FF2B5EF4-FFF2-40B4-BE49-F238E27FC236}">
                <a16:creationId xmlns:a16="http://schemas.microsoft.com/office/drawing/2014/main" xmlns="" id="{63BF325E-C4B1-4200-B39A-CE9047400B2A}"/>
              </a:ext>
            </a:extLst>
          </p:cNvPr>
          <p:cNvSpPr txBox="1"/>
          <p:nvPr userDrawn="1"/>
        </p:nvSpPr>
        <p:spPr>
          <a:xfrm>
            <a:off x="11074400" y="6330950"/>
            <a:ext cx="812800" cy="261938"/>
          </a:xfrm>
          <a:prstGeom prst="rect">
            <a:avLst/>
          </a:prstGeom>
          <a:noFill/>
        </p:spPr>
        <p:txBody>
          <a:bodyPr>
            <a:spAutoFit/>
          </a:bodyPr>
          <a:lstStyle>
            <a:lvl1pPr defTabSz="457200" eaLnBrk="0" hangingPunct="0">
              <a:defRPr>
                <a:solidFill>
                  <a:schemeClr val="tx1"/>
                </a:solidFill>
                <a:latin typeface="Arial" panose="020B0604020202020204" pitchFamily="34" charset="0"/>
              </a:defRPr>
            </a:lvl1pPr>
            <a:lvl2pPr marL="742950" indent="-285750" defTabSz="457200" eaLnBrk="0" hangingPunct="0">
              <a:defRPr>
                <a:solidFill>
                  <a:schemeClr val="tx1"/>
                </a:solidFill>
                <a:latin typeface="Arial" panose="020B0604020202020204" pitchFamily="34" charset="0"/>
              </a:defRPr>
            </a:lvl2pPr>
            <a:lvl3pPr marL="1143000" indent="-228600" defTabSz="457200" eaLnBrk="0" hangingPunct="0">
              <a:defRPr>
                <a:solidFill>
                  <a:schemeClr val="tx1"/>
                </a:solidFill>
                <a:latin typeface="Arial" panose="020B0604020202020204" pitchFamily="34" charset="0"/>
              </a:defRPr>
            </a:lvl3pPr>
            <a:lvl4pPr marL="1600200" indent="-228600" defTabSz="457200" eaLnBrk="0" hangingPunct="0">
              <a:defRPr>
                <a:solidFill>
                  <a:schemeClr val="tx1"/>
                </a:solidFill>
                <a:latin typeface="Arial" panose="020B0604020202020204" pitchFamily="34" charset="0"/>
              </a:defRPr>
            </a:lvl4pPr>
            <a:lvl5pPr marL="2057400" indent="-228600" defTabSz="457200" eaLnBrk="0" hangingPunct="0">
              <a:defRPr>
                <a:solidFill>
                  <a:schemeClr val="tx1"/>
                </a:solidFill>
                <a:latin typeface="Arial" panose="020B0604020202020204" pitchFamily="34" charset="0"/>
              </a:defRPr>
            </a:lvl5pPr>
            <a:lvl6pPr marL="2514600" indent="-228600" algn="ctr"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algn="ctr"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algn="ctr"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algn="ctr" defTabSz="4572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56706D2F-789C-495A-8C6C-4BD47F50F200}" type="slidenum">
              <a:rPr kumimoji="0" lang="en-US" altLang="en-US" sz="1100" b="1" i="0" u="none" strike="noStrike" kern="1200" cap="none" spc="0" normalizeH="0" baseline="0" noProof="0" smtClean="0">
                <a:ln>
                  <a:noFill/>
                </a:ln>
                <a:solidFill>
                  <a:srgbClr val="FFFFFF"/>
                </a:solidFill>
                <a:effectLst/>
                <a:uLnTx/>
                <a:uFillTx/>
                <a:latin typeface="Trebuchet MS" panose="020B0603020202020204"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a:t>
            </a:fld>
            <a:endParaRPr kumimoji="0" lang="en-US" altLang="en-US" sz="1100" b="1"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Tree>
    <p:extLst>
      <p:ext uri="{BB962C8B-B14F-4D97-AF65-F5344CB8AC3E}">
        <p14:creationId xmlns:p14="http://schemas.microsoft.com/office/powerpoint/2010/main" val="14510112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advTm="5000"/>
  <p:txStyles>
    <p:titleStyle>
      <a:lvl1pPr algn="l" defTabSz="457200" rtl="0" eaLnBrk="0" fontAlgn="base" hangingPunct="0">
        <a:spcBef>
          <a:spcPct val="0"/>
        </a:spcBef>
        <a:spcAft>
          <a:spcPct val="0"/>
        </a:spcAft>
        <a:defRPr sz="4000">
          <a:solidFill>
            <a:srgbClr val="FFFFFF"/>
          </a:solidFill>
          <a:latin typeface="+mj-lt"/>
          <a:ea typeface="+mj-ea"/>
          <a:cs typeface="+mj-cs"/>
        </a:defRPr>
      </a:lvl1pPr>
      <a:lvl2pPr algn="l" defTabSz="457200" rtl="0" eaLnBrk="0" fontAlgn="base" hangingPunct="0">
        <a:spcBef>
          <a:spcPct val="0"/>
        </a:spcBef>
        <a:spcAft>
          <a:spcPct val="0"/>
        </a:spcAft>
        <a:defRPr sz="4000">
          <a:solidFill>
            <a:srgbClr val="FFFFFF"/>
          </a:solidFill>
          <a:latin typeface="Trebuchet MS" pitchFamily="34" charset="0"/>
        </a:defRPr>
      </a:lvl2pPr>
      <a:lvl3pPr algn="l" defTabSz="457200" rtl="0" eaLnBrk="0" fontAlgn="base" hangingPunct="0">
        <a:spcBef>
          <a:spcPct val="0"/>
        </a:spcBef>
        <a:spcAft>
          <a:spcPct val="0"/>
        </a:spcAft>
        <a:defRPr sz="4000">
          <a:solidFill>
            <a:srgbClr val="FFFFFF"/>
          </a:solidFill>
          <a:latin typeface="Trebuchet MS" pitchFamily="34" charset="0"/>
        </a:defRPr>
      </a:lvl3pPr>
      <a:lvl4pPr algn="l" defTabSz="457200" rtl="0" eaLnBrk="0" fontAlgn="base" hangingPunct="0">
        <a:spcBef>
          <a:spcPct val="0"/>
        </a:spcBef>
        <a:spcAft>
          <a:spcPct val="0"/>
        </a:spcAft>
        <a:defRPr sz="4000">
          <a:solidFill>
            <a:srgbClr val="FFFFFF"/>
          </a:solidFill>
          <a:latin typeface="Trebuchet MS" pitchFamily="34" charset="0"/>
        </a:defRPr>
      </a:lvl4pPr>
      <a:lvl5pPr algn="l" defTabSz="457200" rtl="0" eaLnBrk="0" fontAlgn="base" hangingPunct="0">
        <a:spcBef>
          <a:spcPct val="0"/>
        </a:spcBef>
        <a:spcAft>
          <a:spcPct val="0"/>
        </a:spcAft>
        <a:defRPr sz="4000">
          <a:solidFill>
            <a:srgbClr val="FFFFFF"/>
          </a:solidFill>
          <a:latin typeface="Trebuchet MS" pitchFamily="34" charset="0"/>
        </a:defRPr>
      </a:lvl5pPr>
      <a:lvl6pPr marL="457200" algn="l" defTabSz="457200" rtl="0" fontAlgn="base">
        <a:spcBef>
          <a:spcPct val="0"/>
        </a:spcBef>
        <a:spcAft>
          <a:spcPct val="0"/>
        </a:spcAft>
        <a:defRPr sz="4000">
          <a:solidFill>
            <a:srgbClr val="FFFFFF"/>
          </a:solidFill>
          <a:latin typeface="Trebuchet MS" pitchFamily="34" charset="0"/>
        </a:defRPr>
      </a:lvl6pPr>
      <a:lvl7pPr marL="914400" algn="l" defTabSz="457200" rtl="0" fontAlgn="base">
        <a:spcBef>
          <a:spcPct val="0"/>
        </a:spcBef>
        <a:spcAft>
          <a:spcPct val="0"/>
        </a:spcAft>
        <a:defRPr sz="4000">
          <a:solidFill>
            <a:srgbClr val="FFFFFF"/>
          </a:solidFill>
          <a:latin typeface="Trebuchet MS" pitchFamily="34" charset="0"/>
        </a:defRPr>
      </a:lvl7pPr>
      <a:lvl8pPr marL="1371600" algn="l" defTabSz="457200" rtl="0" fontAlgn="base">
        <a:spcBef>
          <a:spcPct val="0"/>
        </a:spcBef>
        <a:spcAft>
          <a:spcPct val="0"/>
        </a:spcAft>
        <a:defRPr sz="4000">
          <a:solidFill>
            <a:srgbClr val="FFFFFF"/>
          </a:solidFill>
          <a:latin typeface="Trebuchet MS" pitchFamily="34" charset="0"/>
        </a:defRPr>
      </a:lvl8pPr>
      <a:lvl9pPr marL="1828800" algn="l" defTabSz="457200" rtl="0" fontAlgn="base">
        <a:spcBef>
          <a:spcPct val="0"/>
        </a:spcBef>
        <a:spcAft>
          <a:spcPct val="0"/>
        </a:spcAft>
        <a:defRPr sz="4000">
          <a:solidFill>
            <a:srgbClr val="FFFFFF"/>
          </a:solidFill>
          <a:latin typeface="Trebuchet MS"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2600">
          <a:solidFill>
            <a:schemeClr val="bg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200">
          <a:solidFill>
            <a:schemeClr val="bg1"/>
          </a:solidFill>
          <a:latin typeface="+mn-lt"/>
        </a:defRPr>
      </a:lvl2pPr>
      <a:lvl3pPr marL="1143000" indent="-228600" algn="l" defTabSz="457200" rtl="0" eaLnBrk="0" fontAlgn="base" hangingPunct="0">
        <a:spcBef>
          <a:spcPct val="20000"/>
        </a:spcBef>
        <a:spcAft>
          <a:spcPct val="0"/>
        </a:spcAft>
        <a:buFont typeface="Arial" panose="020B0604020202020204" pitchFamily="34" charset="0"/>
        <a:buChar char="•"/>
        <a:defRPr sz="2000">
          <a:solidFill>
            <a:schemeClr val="bg1"/>
          </a:solidFill>
          <a:latin typeface="+mn-lt"/>
        </a:defRPr>
      </a:lvl3pPr>
      <a:lvl4pPr marL="1600200" indent="-228600" algn="l" defTabSz="457200" rtl="0" eaLnBrk="0" fontAlgn="base" hangingPunct="0">
        <a:spcBef>
          <a:spcPct val="20000"/>
        </a:spcBef>
        <a:spcAft>
          <a:spcPct val="0"/>
        </a:spcAft>
        <a:buFont typeface="Arial" panose="020B0604020202020204" pitchFamily="34" charset="0"/>
        <a:buChar char="–"/>
        <a:defRPr>
          <a:solidFill>
            <a:schemeClr val="bg1"/>
          </a:solidFill>
          <a:latin typeface="+mn-lt"/>
        </a:defRPr>
      </a:lvl4pPr>
      <a:lvl5pPr marL="2057400" indent="-228600" algn="l" defTabSz="457200" rtl="0" eaLnBrk="0" fontAlgn="base" hangingPunct="0">
        <a:spcBef>
          <a:spcPct val="20000"/>
        </a:spcBef>
        <a:spcAft>
          <a:spcPct val="0"/>
        </a:spcAft>
        <a:buFont typeface="Arial" panose="020B0604020202020204" pitchFamily="34" charset="0"/>
        <a:buChar char="»"/>
        <a:defRPr sz="1600">
          <a:solidFill>
            <a:schemeClr val="bg1"/>
          </a:solidFill>
          <a:latin typeface="+mn-lt"/>
        </a:defRPr>
      </a:lvl5pPr>
      <a:lvl6pPr marL="2514600" indent="-228600" algn="l" defTabSz="457200" rtl="0" fontAlgn="base">
        <a:spcBef>
          <a:spcPct val="20000"/>
        </a:spcBef>
        <a:spcAft>
          <a:spcPct val="0"/>
        </a:spcAft>
        <a:buFont typeface="Arial" charset="0"/>
        <a:buChar char="»"/>
        <a:defRPr sz="1600">
          <a:solidFill>
            <a:schemeClr val="bg1"/>
          </a:solidFill>
          <a:latin typeface="+mn-lt"/>
        </a:defRPr>
      </a:lvl6pPr>
      <a:lvl7pPr marL="2971800" indent="-228600" algn="l" defTabSz="457200" rtl="0" fontAlgn="base">
        <a:spcBef>
          <a:spcPct val="20000"/>
        </a:spcBef>
        <a:spcAft>
          <a:spcPct val="0"/>
        </a:spcAft>
        <a:buFont typeface="Arial" charset="0"/>
        <a:buChar char="»"/>
        <a:defRPr sz="1600">
          <a:solidFill>
            <a:schemeClr val="bg1"/>
          </a:solidFill>
          <a:latin typeface="+mn-lt"/>
        </a:defRPr>
      </a:lvl7pPr>
      <a:lvl8pPr marL="3429000" indent="-228600" algn="l" defTabSz="457200" rtl="0" fontAlgn="base">
        <a:spcBef>
          <a:spcPct val="20000"/>
        </a:spcBef>
        <a:spcAft>
          <a:spcPct val="0"/>
        </a:spcAft>
        <a:buFont typeface="Arial" charset="0"/>
        <a:buChar char="»"/>
        <a:defRPr sz="1600">
          <a:solidFill>
            <a:schemeClr val="bg1"/>
          </a:solidFill>
          <a:latin typeface="+mn-lt"/>
        </a:defRPr>
      </a:lvl8pPr>
      <a:lvl9pPr marL="3886200" indent="-228600" algn="l" defTabSz="457200" rtl="0" fontAlgn="base">
        <a:spcBef>
          <a:spcPct val="20000"/>
        </a:spcBef>
        <a:spcAft>
          <a:spcPct val="0"/>
        </a:spcAft>
        <a:buFont typeface="Arial" charset="0"/>
        <a:buChar char="»"/>
        <a:defRPr sz="16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Rick@rvquinn.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C58EC7-AF6D-4D3B-9F5C-FC37E57585D6}"/>
              </a:ext>
            </a:extLst>
          </p:cNvPr>
          <p:cNvSpPr>
            <a:spLocks noGrp="1"/>
          </p:cNvSpPr>
          <p:nvPr>
            <p:ph type="ctrTitle"/>
          </p:nvPr>
        </p:nvSpPr>
        <p:spPr>
          <a:xfrm>
            <a:off x="1828800" y="0"/>
            <a:ext cx="10363200" cy="1470025"/>
          </a:xfrm>
        </p:spPr>
        <p:txBody>
          <a:bodyPr/>
          <a:lstStyle/>
          <a:p>
            <a:r>
              <a:rPr lang="en-US" dirty="0"/>
              <a:t>611 Pack Ceremonies </a:t>
            </a:r>
          </a:p>
        </p:txBody>
      </p:sp>
      <p:sp>
        <p:nvSpPr>
          <p:cNvPr id="3" name="Subtitle 2">
            <a:extLst>
              <a:ext uri="{FF2B5EF4-FFF2-40B4-BE49-F238E27FC236}">
                <a16:creationId xmlns:a16="http://schemas.microsoft.com/office/drawing/2014/main" xmlns="" id="{5B750AAF-E8D3-4C2B-A5AC-202E93827292}"/>
              </a:ext>
            </a:extLst>
          </p:cNvPr>
          <p:cNvSpPr>
            <a:spLocks noGrp="1"/>
          </p:cNvSpPr>
          <p:nvPr>
            <p:ph type="subTitle" idx="1"/>
          </p:nvPr>
        </p:nvSpPr>
        <p:spPr>
          <a:xfrm>
            <a:off x="302004" y="4490207"/>
            <a:ext cx="8534400" cy="1752600"/>
          </a:xfrm>
        </p:spPr>
        <p:txBody>
          <a:bodyPr/>
          <a:lstStyle/>
          <a:p>
            <a:r>
              <a:rPr lang="en-US" dirty="0"/>
              <a:t>Rick Quinn </a:t>
            </a:r>
          </a:p>
          <a:p>
            <a:r>
              <a:rPr lang="en-US" dirty="0">
                <a:hlinkClick r:id="rId2"/>
              </a:rPr>
              <a:t>Rick@rvquinn.com</a:t>
            </a:r>
            <a:endParaRPr lang="en-US" dirty="0"/>
          </a:p>
          <a:p>
            <a:r>
              <a:rPr lang="en-US" dirty="0"/>
              <a:t>Troop570 Sammamish Trails District</a:t>
            </a:r>
          </a:p>
        </p:txBody>
      </p:sp>
      <p:pic>
        <p:nvPicPr>
          <p:cNvPr id="4" name="Content Placeholder 4">
            <a:extLst>
              <a:ext uri="{FF2B5EF4-FFF2-40B4-BE49-F238E27FC236}">
                <a16:creationId xmlns:a16="http://schemas.microsoft.com/office/drawing/2014/main" xmlns="" id="{E277F91E-839D-44ED-854F-F468B1173468}"/>
              </a:ext>
            </a:extLst>
          </p:cNvPr>
          <p:cNvPicPr>
            <a:picLocks noChangeAspect="1"/>
          </p:cNvPicPr>
          <p:nvPr/>
        </p:nvPicPr>
        <p:blipFill>
          <a:blip r:embed="rId3"/>
          <a:stretch>
            <a:fillRect/>
          </a:stretch>
        </p:blipFill>
        <p:spPr bwMode="auto">
          <a:xfrm>
            <a:off x="7105477" y="1273029"/>
            <a:ext cx="3997004" cy="3997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0457493"/>
      </p:ext>
    </p:extLst>
  </p:cSld>
  <p:clrMapOvr>
    <a:masterClrMapping/>
  </p:clrMapOvr>
  <p:transition advTm="5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Start with Us</a:t>
            </a:r>
            <a:endParaRPr lang="en-US" dirty="0"/>
          </a:p>
        </p:txBody>
      </p:sp>
      <p:sp>
        <p:nvSpPr>
          <p:cNvPr id="3" name="Content Placeholder 2"/>
          <p:cNvSpPr>
            <a:spLocks noGrp="1"/>
          </p:cNvSpPr>
          <p:nvPr>
            <p:ph idx="1"/>
          </p:nvPr>
        </p:nvSpPr>
        <p:spPr/>
        <p:txBody>
          <a:bodyPr/>
          <a:lstStyle/>
          <a:p>
            <a:r>
              <a:rPr lang="en-US" sz="3200" dirty="0" smtClean="0"/>
              <a:t>Who we are</a:t>
            </a:r>
          </a:p>
          <a:p>
            <a:endParaRPr lang="en-US" sz="3200" dirty="0" smtClean="0"/>
          </a:p>
          <a:p>
            <a:r>
              <a:rPr lang="en-US" sz="3200" dirty="0" smtClean="0"/>
              <a:t>Scouting experience</a:t>
            </a:r>
          </a:p>
          <a:p>
            <a:endParaRPr lang="en-US" sz="3200" dirty="0" smtClean="0"/>
          </a:p>
          <a:p>
            <a:r>
              <a:rPr lang="en-US" sz="3200" dirty="0" smtClean="0"/>
              <a:t>Why we are here for this class</a:t>
            </a:r>
          </a:p>
          <a:p>
            <a:endParaRPr lang="en-US" sz="3200" dirty="0" smtClean="0"/>
          </a:p>
          <a:p>
            <a:r>
              <a:rPr lang="en-US" sz="3200" dirty="0" smtClean="0"/>
              <a:t>Can I fall asleep after the 32</a:t>
            </a:r>
            <a:r>
              <a:rPr lang="en-US" sz="3200" baseline="30000" dirty="0" smtClean="0"/>
              <a:t>nd</a:t>
            </a:r>
            <a:r>
              <a:rPr lang="en-US" sz="3200" dirty="0" smtClean="0"/>
              <a:t> Slide?</a:t>
            </a:r>
          </a:p>
          <a:p>
            <a:endParaRPr lang="en-US" dirty="0"/>
          </a:p>
        </p:txBody>
      </p:sp>
    </p:spTree>
    <p:extLst>
      <p:ext uri="{BB962C8B-B14F-4D97-AF65-F5344CB8AC3E}">
        <p14:creationId xmlns:p14="http://schemas.microsoft.com/office/powerpoint/2010/main" val="1151685769"/>
      </p:ext>
    </p:extLst>
  </p:cSld>
  <p:clrMapOvr>
    <a:masterClrMapping/>
  </p:clrMapOvr>
  <p:transition advTm="50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3300AE-82BE-4DF2-9AA9-60A5290F6D80}"/>
              </a:ext>
            </a:extLst>
          </p:cNvPr>
          <p:cNvSpPr>
            <a:spLocks noGrp="1"/>
          </p:cNvSpPr>
          <p:nvPr>
            <p:ph type="title"/>
          </p:nvPr>
        </p:nvSpPr>
        <p:spPr/>
        <p:txBody>
          <a:bodyPr/>
          <a:lstStyle/>
          <a:p>
            <a:r>
              <a:rPr lang="en-US" dirty="0"/>
              <a:t>Reasons for Ceremonies   </a:t>
            </a:r>
          </a:p>
        </p:txBody>
      </p:sp>
      <p:sp>
        <p:nvSpPr>
          <p:cNvPr id="6" name="Content Placeholder 5">
            <a:extLst>
              <a:ext uri="{FF2B5EF4-FFF2-40B4-BE49-F238E27FC236}">
                <a16:creationId xmlns:a16="http://schemas.microsoft.com/office/drawing/2014/main" xmlns="" id="{F4734E48-2D79-4125-B98B-98DF04D767A5}"/>
              </a:ext>
            </a:extLst>
          </p:cNvPr>
          <p:cNvSpPr>
            <a:spLocks noGrp="1"/>
          </p:cNvSpPr>
          <p:nvPr>
            <p:ph idx="1"/>
          </p:nvPr>
        </p:nvSpPr>
        <p:spPr/>
        <p:txBody>
          <a:bodyPr/>
          <a:lstStyle/>
          <a:p>
            <a:r>
              <a:rPr lang="en-US" altLang="en-US" sz="3200" dirty="0">
                <a:solidFill>
                  <a:srgbClr val="FFFFFF"/>
                </a:solidFill>
              </a:rPr>
              <a:t>To recognize Scouts for their accomplishments</a:t>
            </a:r>
          </a:p>
          <a:p>
            <a:r>
              <a:rPr lang="en-US" altLang="en-US" sz="3200" dirty="0">
                <a:solidFill>
                  <a:srgbClr val="FFFFFF"/>
                </a:solidFill>
              </a:rPr>
              <a:t>To inspire them on to greater achievement</a:t>
            </a:r>
          </a:p>
          <a:p>
            <a:r>
              <a:rPr lang="en-US" altLang="en-US" sz="3200" dirty="0">
                <a:solidFill>
                  <a:srgbClr val="FFFFFF"/>
                </a:solidFill>
              </a:rPr>
              <a:t>To motivate other Scouts</a:t>
            </a:r>
          </a:p>
          <a:p>
            <a:r>
              <a:rPr lang="en-US" altLang="en-US" sz="3200" dirty="0">
                <a:solidFill>
                  <a:srgbClr val="FFFFFF"/>
                </a:solidFill>
              </a:rPr>
              <a:t>To excite scouts, leaders and </a:t>
            </a:r>
            <a:r>
              <a:rPr lang="en-US" altLang="en-US" sz="3200" dirty="0" smtClean="0">
                <a:solidFill>
                  <a:srgbClr val="FFFFFF"/>
                </a:solidFill>
              </a:rPr>
              <a:t>parents</a:t>
            </a:r>
          </a:p>
          <a:p>
            <a:r>
              <a:rPr lang="en-US" altLang="en-US" sz="3200" dirty="0" smtClean="0">
                <a:solidFill>
                  <a:srgbClr val="FFFFFF"/>
                </a:solidFill>
              </a:rPr>
              <a:t>Scouting is a Recognition based organization</a:t>
            </a:r>
            <a:endParaRPr lang="en-US" altLang="en-US" sz="3200" dirty="0">
              <a:solidFill>
                <a:srgbClr val="FFFFFF"/>
              </a:solidFill>
            </a:endParaRPr>
          </a:p>
          <a:p>
            <a:endParaRPr lang="en-US" dirty="0"/>
          </a:p>
        </p:txBody>
      </p:sp>
    </p:spTree>
    <p:extLst>
      <p:ext uri="{BB962C8B-B14F-4D97-AF65-F5344CB8AC3E}">
        <p14:creationId xmlns:p14="http://schemas.microsoft.com/office/powerpoint/2010/main" val="3753326152"/>
      </p:ext>
    </p:extLst>
  </p:cSld>
  <p:clrMapOvr>
    <a:masterClrMapping/>
  </p:clrMapOvr>
  <p:transition advTm="500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38D1F7-FC96-4899-B310-FA6E3FA435CF}"/>
              </a:ext>
            </a:extLst>
          </p:cNvPr>
          <p:cNvSpPr>
            <a:spLocks noGrp="1"/>
          </p:cNvSpPr>
          <p:nvPr>
            <p:ph type="title"/>
          </p:nvPr>
        </p:nvSpPr>
        <p:spPr/>
        <p:txBody>
          <a:bodyPr/>
          <a:lstStyle/>
          <a:p>
            <a:r>
              <a:rPr lang="en-US" altLang="en-US" dirty="0"/>
              <a:t>My Ceremony Philosophy</a:t>
            </a:r>
            <a:endParaRPr lang="en-US" dirty="0"/>
          </a:p>
        </p:txBody>
      </p:sp>
      <p:sp>
        <p:nvSpPr>
          <p:cNvPr id="3" name="Content Placeholder 2">
            <a:extLst>
              <a:ext uri="{FF2B5EF4-FFF2-40B4-BE49-F238E27FC236}">
                <a16:creationId xmlns:a16="http://schemas.microsoft.com/office/drawing/2014/main" xmlns="" id="{87DE06E9-C9DB-479E-8016-5C409FB7337D}"/>
              </a:ext>
            </a:extLst>
          </p:cNvPr>
          <p:cNvSpPr>
            <a:spLocks noGrp="1"/>
          </p:cNvSpPr>
          <p:nvPr>
            <p:ph idx="1"/>
          </p:nvPr>
        </p:nvSpPr>
        <p:spPr/>
        <p:txBody>
          <a:bodyPr/>
          <a:lstStyle/>
          <a:p>
            <a:r>
              <a:rPr lang="en-US" altLang="en-US" sz="3200" dirty="0">
                <a:solidFill>
                  <a:srgbClr val="FFFFFF"/>
                </a:solidFill>
              </a:rPr>
              <a:t>Don’t repeat ceremonies</a:t>
            </a:r>
          </a:p>
          <a:p>
            <a:r>
              <a:rPr lang="en-US" altLang="en-US" sz="3200" dirty="0">
                <a:solidFill>
                  <a:srgbClr val="FFFFFF"/>
                </a:solidFill>
              </a:rPr>
              <a:t>Ceremonies should be fun, exciting or surprising!</a:t>
            </a:r>
          </a:p>
          <a:p>
            <a:r>
              <a:rPr lang="en-US" altLang="en-US" sz="3200" dirty="0">
                <a:solidFill>
                  <a:srgbClr val="FFFFFF"/>
                </a:solidFill>
              </a:rPr>
              <a:t>There should be meaning or significance in ceremonies</a:t>
            </a:r>
          </a:p>
          <a:p>
            <a:r>
              <a:rPr lang="en-US" altLang="en-US" sz="3200" dirty="0">
                <a:solidFill>
                  <a:srgbClr val="FFFFFF"/>
                </a:solidFill>
              </a:rPr>
              <a:t>Ceremonies should reflect the amount of work the Scout </a:t>
            </a:r>
            <a:r>
              <a:rPr lang="en-US" altLang="en-US" sz="3200" dirty="0" smtClean="0">
                <a:solidFill>
                  <a:srgbClr val="FFFFFF"/>
                </a:solidFill>
              </a:rPr>
              <a:t>did</a:t>
            </a:r>
          </a:p>
          <a:p>
            <a:r>
              <a:rPr lang="en-US" altLang="en-US" sz="3200" dirty="0" smtClean="0">
                <a:solidFill>
                  <a:srgbClr val="FFFFFF"/>
                </a:solidFill>
              </a:rPr>
              <a:t>Make each kid feel special – inspire them to keep going </a:t>
            </a:r>
            <a:endParaRPr lang="en-US" altLang="en-US" sz="3200" dirty="0">
              <a:solidFill>
                <a:srgbClr val="FFFFFF"/>
              </a:solidFill>
            </a:endParaRPr>
          </a:p>
          <a:p>
            <a:endParaRPr lang="en-US" dirty="0"/>
          </a:p>
        </p:txBody>
      </p:sp>
    </p:spTree>
    <p:extLst>
      <p:ext uri="{BB962C8B-B14F-4D97-AF65-F5344CB8AC3E}">
        <p14:creationId xmlns:p14="http://schemas.microsoft.com/office/powerpoint/2010/main" val="1656874923"/>
      </p:ext>
    </p:extLst>
  </p:cSld>
  <p:clrMapOvr>
    <a:masterClrMapping/>
  </p:clrMapOvr>
  <p:transition advTm="500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38D1F7-FC96-4899-B310-FA6E3FA435CF}"/>
              </a:ext>
            </a:extLst>
          </p:cNvPr>
          <p:cNvSpPr>
            <a:spLocks noGrp="1"/>
          </p:cNvSpPr>
          <p:nvPr>
            <p:ph type="title"/>
          </p:nvPr>
        </p:nvSpPr>
        <p:spPr/>
        <p:txBody>
          <a:bodyPr/>
          <a:lstStyle/>
          <a:p>
            <a:r>
              <a:rPr lang="en-US" dirty="0"/>
              <a:t>Types of Ceremonies </a:t>
            </a:r>
          </a:p>
        </p:txBody>
      </p:sp>
      <p:sp>
        <p:nvSpPr>
          <p:cNvPr id="3" name="Content Placeholder 2">
            <a:extLst>
              <a:ext uri="{FF2B5EF4-FFF2-40B4-BE49-F238E27FC236}">
                <a16:creationId xmlns:a16="http://schemas.microsoft.com/office/drawing/2014/main" xmlns="" id="{87DE06E9-C9DB-479E-8016-5C409FB7337D}"/>
              </a:ext>
            </a:extLst>
          </p:cNvPr>
          <p:cNvSpPr>
            <a:spLocks noGrp="1"/>
          </p:cNvSpPr>
          <p:nvPr>
            <p:ph idx="1"/>
          </p:nvPr>
        </p:nvSpPr>
        <p:spPr/>
        <p:txBody>
          <a:bodyPr/>
          <a:lstStyle/>
          <a:p>
            <a:r>
              <a:rPr lang="en-US" sz="3200" dirty="0"/>
              <a:t>Flag  - Pledge of Allegiance  </a:t>
            </a:r>
          </a:p>
          <a:p>
            <a:r>
              <a:rPr lang="en-US" sz="3200" dirty="0"/>
              <a:t>Awards </a:t>
            </a:r>
            <a:r>
              <a:rPr lang="en-US" sz="3200" dirty="0" smtClean="0"/>
              <a:t>– All the achievements Pins – Belt Loops </a:t>
            </a:r>
            <a:endParaRPr lang="en-US" sz="3200" dirty="0"/>
          </a:p>
          <a:p>
            <a:r>
              <a:rPr lang="en-US" sz="3200" dirty="0" smtClean="0"/>
              <a:t>Advancement - Tiger, Wolf, Bear and </a:t>
            </a:r>
            <a:r>
              <a:rPr lang="en-US" sz="3200" dirty="0" err="1" smtClean="0"/>
              <a:t>Webelos</a:t>
            </a:r>
            <a:endParaRPr lang="en-US" sz="3200" dirty="0" smtClean="0"/>
          </a:p>
          <a:p>
            <a:r>
              <a:rPr lang="en-US" sz="3200" dirty="0" smtClean="0"/>
              <a:t>Arrow of Light</a:t>
            </a:r>
            <a:endParaRPr lang="en-US" sz="3200" dirty="0"/>
          </a:p>
          <a:p>
            <a:r>
              <a:rPr lang="en-US" sz="3200" dirty="0"/>
              <a:t>Cross </a:t>
            </a:r>
            <a:r>
              <a:rPr lang="en-US" sz="3200" dirty="0" smtClean="0"/>
              <a:t>Over  - </a:t>
            </a:r>
            <a:r>
              <a:rPr lang="en-US" sz="3200" dirty="0" err="1" smtClean="0"/>
              <a:t>Webelo</a:t>
            </a:r>
            <a:r>
              <a:rPr lang="en-US" sz="3200" dirty="0" smtClean="0"/>
              <a:t> to Boy Scout</a:t>
            </a:r>
            <a:endParaRPr lang="en-US" sz="3200" dirty="0"/>
          </a:p>
          <a:p>
            <a:r>
              <a:rPr lang="en-US" sz="3200" dirty="0"/>
              <a:t>Adults </a:t>
            </a:r>
          </a:p>
          <a:p>
            <a:endParaRPr lang="en-US" dirty="0"/>
          </a:p>
          <a:p>
            <a:endParaRPr lang="en-US" dirty="0"/>
          </a:p>
        </p:txBody>
      </p:sp>
    </p:spTree>
    <p:extLst>
      <p:ext uri="{BB962C8B-B14F-4D97-AF65-F5344CB8AC3E}">
        <p14:creationId xmlns:p14="http://schemas.microsoft.com/office/powerpoint/2010/main" val="1109112249"/>
      </p:ext>
    </p:extLst>
  </p:cSld>
  <p:clrMapOvr>
    <a:masterClrMapping/>
  </p:clrMapOvr>
  <p:transition advTm="500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AF5FD6-0CBA-499D-9CF6-F0F4DD810560}"/>
              </a:ext>
            </a:extLst>
          </p:cNvPr>
          <p:cNvSpPr>
            <a:spLocks noGrp="1"/>
          </p:cNvSpPr>
          <p:nvPr>
            <p:ph type="title"/>
          </p:nvPr>
        </p:nvSpPr>
        <p:spPr/>
        <p:txBody>
          <a:bodyPr/>
          <a:lstStyle/>
          <a:p>
            <a:r>
              <a:rPr lang="en-US" dirty="0"/>
              <a:t>Lets’ start with the Flag </a:t>
            </a:r>
          </a:p>
        </p:txBody>
      </p:sp>
      <p:sp>
        <p:nvSpPr>
          <p:cNvPr id="3" name="Content Placeholder 2">
            <a:extLst>
              <a:ext uri="{FF2B5EF4-FFF2-40B4-BE49-F238E27FC236}">
                <a16:creationId xmlns:a16="http://schemas.microsoft.com/office/drawing/2014/main" xmlns="" id="{9F07463E-D439-47C7-AAE8-B39FF6DC7BC8}"/>
              </a:ext>
            </a:extLst>
          </p:cNvPr>
          <p:cNvSpPr>
            <a:spLocks noGrp="1"/>
          </p:cNvSpPr>
          <p:nvPr>
            <p:ph idx="1"/>
          </p:nvPr>
        </p:nvSpPr>
        <p:spPr>
          <a:xfrm>
            <a:off x="2235200" y="1600201"/>
            <a:ext cx="9466943" cy="4525963"/>
          </a:xfrm>
        </p:spPr>
        <p:txBody>
          <a:bodyPr/>
          <a:lstStyle/>
          <a:p>
            <a:r>
              <a:rPr lang="en-US" i="1" dirty="0"/>
              <a:t>Unless thought is given to it, the Pledge of Allegiance can become rote and </a:t>
            </a:r>
            <a:r>
              <a:rPr lang="en-US" i="1" dirty="0" smtClean="0"/>
              <a:t>boring</a:t>
            </a:r>
          </a:p>
          <a:p>
            <a:pPr lvl="1"/>
            <a:r>
              <a:rPr lang="en-US" i="1" dirty="0" smtClean="0"/>
              <a:t>Intros </a:t>
            </a:r>
          </a:p>
          <a:p>
            <a:pPr lvl="1"/>
            <a:r>
              <a:rPr lang="en-US" sz="1800" dirty="0"/>
              <a:t>The greatest Public Document of the American People in the Constitution of the United States. Our Flag represents our Constitution in Action. Let us now Pledge our Allegiance to that Flag. </a:t>
            </a:r>
            <a:endParaRPr lang="en-US" sz="1800" dirty="0" smtClean="0"/>
          </a:p>
          <a:p>
            <a:pPr lvl="1"/>
            <a:r>
              <a:rPr lang="en-US" sz="1800" dirty="0"/>
              <a:t>13 Stripes and 50 Stars ...This phrase can only refer to our American Flag. Let us remember the history behind those stars and stripes as we say the Pledge of </a:t>
            </a:r>
            <a:r>
              <a:rPr lang="en-US" sz="1800" dirty="0" smtClean="0"/>
              <a:t>Allegiance</a:t>
            </a:r>
          </a:p>
          <a:p>
            <a:pPr lvl="1"/>
            <a:r>
              <a:rPr lang="en-US" sz="1800" dirty="0"/>
              <a:t>The Red in our Flag stands for Courage and Bravery. Today as we Salute our Flag, let 's remember our men and women in the Armed Forces who are serving us and our country</a:t>
            </a:r>
            <a:r>
              <a:rPr lang="en-US" dirty="0"/>
              <a:t>. </a:t>
            </a:r>
            <a:endParaRPr lang="en-US" dirty="0"/>
          </a:p>
        </p:txBody>
      </p:sp>
    </p:spTree>
    <p:extLst>
      <p:ext uri="{BB962C8B-B14F-4D97-AF65-F5344CB8AC3E}">
        <p14:creationId xmlns:p14="http://schemas.microsoft.com/office/powerpoint/2010/main" val="3820390720"/>
      </p:ext>
    </p:extLst>
  </p:cSld>
  <p:clrMapOvr>
    <a:masterClrMapping/>
  </p:clrMapOvr>
  <p:transition advTm="500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AF5FD6-0CBA-499D-9CF6-F0F4DD810560}"/>
              </a:ext>
            </a:extLst>
          </p:cNvPr>
          <p:cNvSpPr>
            <a:spLocks noGrp="1"/>
          </p:cNvSpPr>
          <p:nvPr>
            <p:ph type="title"/>
          </p:nvPr>
        </p:nvSpPr>
        <p:spPr/>
        <p:txBody>
          <a:bodyPr/>
          <a:lstStyle/>
          <a:p>
            <a:r>
              <a:rPr lang="en-US" dirty="0" smtClean="0"/>
              <a:t>Awards </a:t>
            </a:r>
            <a:endParaRPr lang="en-US" dirty="0"/>
          </a:p>
        </p:txBody>
      </p:sp>
      <p:sp>
        <p:nvSpPr>
          <p:cNvPr id="3" name="Content Placeholder 2">
            <a:extLst>
              <a:ext uri="{FF2B5EF4-FFF2-40B4-BE49-F238E27FC236}">
                <a16:creationId xmlns:a16="http://schemas.microsoft.com/office/drawing/2014/main" xmlns="" id="{9F07463E-D439-47C7-AAE8-B39FF6DC7BC8}"/>
              </a:ext>
            </a:extLst>
          </p:cNvPr>
          <p:cNvSpPr>
            <a:spLocks noGrp="1"/>
          </p:cNvSpPr>
          <p:nvPr>
            <p:ph idx="1"/>
          </p:nvPr>
        </p:nvSpPr>
        <p:spPr/>
        <p:txBody>
          <a:bodyPr/>
          <a:lstStyle/>
          <a:p>
            <a:r>
              <a:rPr lang="en-US" dirty="0" smtClean="0"/>
              <a:t>Be creative </a:t>
            </a:r>
          </a:p>
          <a:p>
            <a:r>
              <a:rPr lang="en-US" u="sng" dirty="0" smtClean="0"/>
              <a:t>Do </a:t>
            </a:r>
            <a:r>
              <a:rPr lang="en-US" u="sng" dirty="0"/>
              <a:t>N</a:t>
            </a:r>
            <a:r>
              <a:rPr lang="en-US" u="sng" dirty="0" smtClean="0"/>
              <a:t>ot </a:t>
            </a:r>
            <a:r>
              <a:rPr lang="en-US" dirty="0" smtClean="0"/>
              <a:t>become a </a:t>
            </a:r>
            <a:r>
              <a:rPr lang="en-US" b="1" dirty="0"/>
              <a:t>“baggie and a handshake” pack</a:t>
            </a:r>
            <a:r>
              <a:rPr lang="en-US" dirty="0"/>
              <a:t>, </a:t>
            </a:r>
            <a:endParaRPr lang="en-US" dirty="0" smtClean="0"/>
          </a:p>
          <a:p>
            <a:r>
              <a:rPr lang="en-US" dirty="0" smtClean="0"/>
              <a:t>Each scout gets their moment – </a:t>
            </a:r>
          </a:p>
          <a:p>
            <a:pPr lvl="1"/>
            <a:r>
              <a:rPr lang="en-US" dirty="0" smtClean="0"/>
              <a:t>Challenge with larger packs </a:t>
            </a:r>
          </a:p>
          <a:p>
            <a:pPr lvl="1"/>
            <a:r>
              <a:rPr lang="en-US" dirty="0" smtClean="0"/>
              <a:t>Try Frisbees – robots – Zip lines </a:t>
            </a:r>
          </a:p>
          <a:p>
            <a:pPr lvl="1"/>
            <a:r>
              <a:rPr lang="en-US" dirty="0" smtClean="0"/>
              <a:t>What  Ideas from you ?</a:t>
            </a:r>
          </a:p>
          <a:p>
            <a:endParaRPr lang="en-US" dirty="0"/>
          </a:p>
        </p:txBody>
      </p:sp>
    </p:spTree>
    <p:extLst>
      <p:ext uri="{BB962C8B-B14F-4D97-AF65-F5344CB8AC3E}">
        <p14:creationId xmlns:p14="http://schemas.microsoft.com/office/powerpoint/2010/main" val="1565640191"/>
      </p:ext>
    </p:extLst>
  </p:cSld>
  <p:clrMapOvr>
    <a:masterClrMapping/>
  </p:clrMapOvr>
  <p:transition advTm="500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AF5FD6-0CBA-499D-9CF6-F0F4DD810560}"/>
              </a:ext>
            </a:extLst>
          </p:cNvPr>
          <p:cNvSpPr>
            <a:spLocks noGrp="1"/>
          </p:cNvSpPr>
          <p:nvPr>
            <p:ph type="title"/>
          </p:nvPr>
        </p:nvSpPr>
        <p:spPr/>
        <p:txBody>
          <a:bodyPr/>
          <a:lstStyle/>
          <a:p>
            <a:r>
              <a:rPr lang="en-US" dirty="0" smtClean="0"/>
              <a:t>Advancements</a:t>
            </a:r>
            <a:endParaRPr lang="en-US" dirty="0"/>
          </a:p>
        </p:txBody>
      </p:sp>
      <p:sp>
        <p:nvSpPr>
          <p:cNvPr id="3" name="Content Placeholder 2">
            <a:extLst>
              <a:ext uri="{FF2B5EF4-FFF2-40B4-BE49-F238E27FC236}">
                <a16:creationId xmlns:a16="http://schemas.microsoft.com/office/drawing/2014/main" xmlns="" id="{9F07463E-D439-47C7-AAE8-B39FF6DC7BC8}"/>
              </a:ext>
            </a:extLst>
          </p:cNvPr>
          <p:cNvSpPr>
            <a:spLocks noGrp="1"/>
          </p:cNvSpPr>
          <p:nvPr>
            <p:ph idx="1"/>
          </p:nvPr>
        </p:nvSpPr>
        <p:spPr/>
        <p:txBody>
          <a:bodyPr/>
          <a:lstStyle/>
          <a:p>
            <a:r>
              <a:rPr lang="en-US" dirty="0" smtClean="0"/>
              <a:t>Lion to Tiger – Tiger to Wolf – wolf to Bear – Bear to </a:t>
            </a:r>
            <a:r>
              <a:rPr lang="en-US" dirty="0" err="1" smtClean="0"/>
              <a:t>Webelo</a:t>
            </a:r>
            <a:endParaRPr lang="en-US" dirty="0" smtClean="0"/>
          </a:p>
          <a:p>
            <a:pPr lvl="1"/>
            <a:r>
              <a:rPr lang="en-US" dirty="0" smtClean="0"/>
              <a:t>Once a year main event ?  </a:t>
            </a:r>
          </a:p>
          <a:p>
            <a:pPr lvl="1"/>
            <a:r>
              <a:rPr lang="en-US" dirty="0" smtClean="0"/>
              <a:t>Note the moment – what is this about?</a:t>
            </a:r>
          </a:p>
          <a:p>
            <a:pPr lvl="1"/>
            <a:endParaRPr lang="en-US" dirty="0" smtClean="0"/>
          </a:p>
          <a:p>
            <a:r>
              <a:rPr lang="en-US" dirty="0" smtClean="0"/>
              <a:t>Arrow of Light </a:t>
            </a:r>
          </a:p>
          <a:p>
            <a:endParaRPr lang="en-US" dirty="0" smtClean="0"/>
          </a:p>
          <a:p>
            <a:r>
              <a:rPr lang="en-US" dirty="0" smtClean="0"/>
              <a:t>Crossover to Scouts </a:t>
            </a:r>
            <a:endParaRPr lang="en-US" dirty="0"/>
          </a:p>
          <a:p>
            <a:pPr marL="457200" lvl="1" indent="0">
              <a:buNone/>
            </a:pPr>
            <a:endParaRPr lang="en-US" dirty="0" smtClean="0"/>
          </a:p>
        </p:txBody>
      </p:sp>
    </p:spTree>
    <p:extLst>
      <p:ext uri="{BB962C8B-B14F-4D97-AF65-F5344CB8AC3E}">
        <p14:creationId xmlns:p14="http://schemas.microsoft.com/office/powerpoint/2010/main" val="1087681678"/>
      </p:ext>
    </p:extLst>
  </p:cSld>
  <p:clrMapOvr>
    <a:masterClrMapping/>
  </p:clrMapOvr>
  <p:transition advTm="500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AF5FD6-0CBA-499D-9CF6-F0F4DD810560}"/>
              </a:ext>
            </a:extLst>
          </p:cNvPr>
          <p:cNvSpPr>
            <a:spLocks noGrp="1"/>
          </p:cNvSpPr>
          <p:nvPr>
            <p:ph type="title"/>
          </p:nvPr>
        </p:nvSpPr>
        <p:spPr/>
        <p:txBody>
          <a:bodyPr/>
          <a:lstStyle/>
          <a:p>
            <a:r>
              <a:rPr lang="en-US" altLang="en-US" dirty="0"/>
              <a:t>How To Handle Problems</a:t>
            </a:r>
            <a:endParaRPr lang="en-US" dirty="0"/>
          </a:p>
        </p:txBody>
      </p:sp>
      <p:sp>
        <p:nvSpPr>
          <p:cNvPr id="3" name="Content Placeholder 2">
            <a:extLst>
              <a:ext uri="{FF2B5EF4-FFF2-40B4-BE49-F238E27FC236}">
                <a16:creationId xmlns:a16="http://schemas.microsoft.com/office/drawing/2014/main" xmlns="" id="{9F07463E-D439-47C7-AAE8-B39FF6DC7BC8}"/>
              </a:ext>
            </a:extLst>
          </p:cNvPr>
          <p:cNvSpPr>
            <a:spLocks noGrp="1"/>
          </p:cNvSpPr>
          <p:nvPr>
            <p:ph idx="1"/>
          </p:nvPr>
        </p:nvSpPr>
        <p:spPr/>
        <p:txBody>
          <a:bodyPr/>
          <a:lstStyle/>
          <a:p>
            <a:r>
              <a:rPr lang="en-US" altLang="en-US" sz="3200" dirty="0">
                <a:solidFill>
                  <a:srgbClr val="FFFFFF"/>
                </a:solidFill>
              </a:rPr>
              <a:t>Practice makes perfect</a:t>
            </a:r>
          </a:p>
          <a:p>
            <a:r>
              <a:rPr lang="en-US" altLang="en-US" sz="3200" dirty="0">
                <a:solidFill>
                  <a:srgbClr val="FFFFFF"/>
                </a:solidFill>
              </a:rPr>
              <a:t>Not all ceremonies go as planned</a:t>
            </a:r>
          </a:p>
          <a:p>
            <a:r>
              <a:rPr lang="en-US" altLang="en-US" sz="3200" dirty="0">
                <a:solidFill>
                  <a:srgbClr val="FFFFFF"/>
                </a:solidFill>
              </a:rPr>
              <a:t>Some problems are small</a:t>
            </a:r>
          </a:p>
          <a:p>
            <a:r>
              <a:rPr lang="en-US" altLang="en-US" sz="3200" dirty="0">
                <a:solidFill>
                  <a:srgbClr val="FFFFFF"/>
                </a:solidFill>
              </a:rPr>
              <a:t>Some problems are big</a:t>
            </a:r>
          </a:p>
          <a:p>
            <a:r>
              <a:rPr lang="en-US" altLang="en-US" sz="3200" dirty="0">
                <a:solidFill>
                  <a:srgbClr val="FFFFFF"/>
                </a:solidFill>
              </a:rPr>
              <a:t>Have a Plan B</a:t>
            </a:r>
          </a:p>
          <a:p>
            <a:endParaRPr lang="en-US" dirty="0"/>
          </a:p>
        </p:txBody>
      </p:sp>
    </p:spTree>
    <p:extLst>
      <p:ext uri="{BB962C8B-B14F-4D97-AF65-F5344CB8AC3E}">
        <p14:creationId xmlns:p14="http://schemas.microsoft.com/office/powerpoint/2010/main" val="1551130007"/>
      </p:ext>
    </p:extLst>
  </p:cSld>
  <p:clrMapOvr>
    <a:masterClrMapping/>
  </p:clrMapOvr>
  <p:transition advTm="500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AF5FD6-0CBA-499D-9CF6-F0F4DD810560}"/>
              </a:ext>
            </a:extLst>
          </p:cNvPr>
          <p:cNvSpPr>
            <a:spLocks noGrp="1"/>
          </p:cNvSpPr>
          <p:nvPr>
            <p:ph type="title"/>
          </p:nvPr>
        </p:nvSpPr>
        <p:spPr/>
        <p:txBody>
          <a:bodyPr/>
          <a:lstStyle/>
          <a:p>
            <a:r>
              <a:rPr lang="en-US" dirty="0" smtClean="0"/>
              <a:t>Search Results </a:t>
            </a:r>
            <a:endParaRPr lang="en-US" dirty="0"/>
          </a:p>
        </p:txBody>
      </p:sp>
      <p:sp>
        <p:nvSpPr>
          <p:cNvPr id="3" name="Content Placeholder 2">
            <a:extLst>
              <a:ext uri="{FF2B5EF4-FFF2-40B4-BE49-F238E27FC236}">
                <a16:creationId xmlns:a16="http://schemas.microsoft.com/office/drawing/2014/main" xmlns="" id="{9F07463E-D439-47C7-AAE8-B39FF6DC7BC8}"/>
              </a:ext>
            </a:extLst>
          </p:cNvPr>
          <p:cNvSpPr>
            <a:spLocks noGrp="1"/>
          </p:cNvSpPr>
          <p:nvPr>
            <p:ph idx="1"/>
          </p:nvPr>
        </p:nvSpPr>
        <p:spPr/>
        <p:txBody>
          <a:bodyPr/>
          <a:lstStyle/>
          <a:p>
            <a:r>
              <a:rPr lang="en-US" sz="2000" dirty="0"/>
              <a:t>http://www.macscouter.com/Ceremony/CubScoutCeremonies.asp</a:t>
            </a:r>
          </a:p>
          <a:p>
            <a:r>
              <a:rPr lang="en-US" sz="2000" dirty="0"/>
              <a:t>http://www.boyscouttrail.com/ceremony_search.asp</a:t>
            </a:r>
          </a:p>
          <a:p>
            <a:r>
              <a:rPr lang="en-US" sz="2000" dirty="0"/>
              <a:t>http://www.stgerald.org/uploads/DanBourne/ceremonies-for-dens-and-packs.pdf</a:t>
            </a:r>
          </a:p>
          <a:p>
            <a:r>
              <a:rPr lang="en-US" sz="2000" dirty="0"/>
              <a:t>https://cubscoutideas.com/5801/my-7-favorite-cub-scout-crossover-ceremonies</a:t>
            </a:r>
            <a:r>
              <a:rPr lang="en-US" sz="2000" dirty="0" smtClean="0"/>
              <a:t>/</a:t>
            </a:r>
          </a:p>
          <a:p>
            <a:r>
              <a:rPr lang="en-US" sz="2000" dirty="0"/>
              <a:t>https://</a:t>
            </a:r>
            <a:r>
              <a:rPr lang="en-US" sz="2000" dirty="0" smtClean="0"/>
              <a:t>www.ncpack713.org/assets/ceremonies-resource.pdf</a:t>
            </a:r>
          </a:p>
          <a:p>
            <a:r>
              <a:rPr lang="en-US" sz="2000" dirty="0"/>
              <a:t>http://www.scoutorama.com/ceremony/</a:t>
            </a:r>
          </a:p>
          <a:p>
            <a:r>
              <a:rPr lang="en-US" sz="2000" dirty="0" smtClean="0"/>
              <a:t>https</a:t>
            </a:r>
            <a:r>
              <a:rPr lang="en-US" sz="2000" dirty="0"/>
              <a:t>://insanescouter.org/c/45/Cub_Scout.html#.</a:t>
            </a:r>
            <a:r>
              <a:rPr lang="en-US" sz="2000" dirty="0" smtClean="0"/>
              <a:t>W8lcAvZFy70</a:t>
            </a:r>
          </a:p>
          <a:p>
            <a:r>
              <a:rPr lang="en-US" sz="2000" dirty="0"/>
              <a:t>http://</a:t>
            </a:r>
            <a:r>
              <a:rPr lang="en-US" sz="2000" dirty="0" smtClean="0"/>
              <a:t>www.stgerald.org/uploads/DanBourne/ceremonies-for-dens-and-packs.pdf   The Ceremony Table </a:t>
            </a:r>
            <a:br>
              <a:rPr lang="en-US" sz="2000" dirty="0" smtClean="0"/>
            </a:br>
            <a:endParaRPr lang="en-US" dirty="0"/>
          </a:p>
        </p:txBody>
      </p:sp>
    </p:spTree>
    <p:extLst>
      <p:ext uri="{BB962C8B-B14F-4D97-AF65-F5344CB8AC3E}">
        <p14:creationId xmlns:p14="http://schemas.microsoft.com/office/powerpoint/2010/main" val="2824546360"/>
      </p:ext>
    </p:extLst>
  </p:cSld>
  <p:clrMapOvr>
    <a:masterClrMapping/>
  </p:clrMapOvr>
  <p:transition advTm="500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AF5FD6-0CBA-499D-9CF6-F0F4DD810560}"/>
              </a:ext>
            </a:extLst>
          </p:cNvPr>
          <p:cNvSpPr>
            <a:spLocks noGrp="1"/>
          </p:cNvSpPr>
          <p:nvPr>
            <p:ph type="title"/>
          </p:nvPr>
        </p:nvSpPr>
        <p:spPr/>
        <p:txBody>
          <a:bodyPr/>
          <a:lstStyle/>
          <a:p>
            <a:r>
              <a:rPr lang="en-US" dirty="0" smtClean="0"/>
              <a:t>Some Search results </a:t>
            </a:r>
            <a:endParaRPr lang="en-US" dirty="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5962" y="3233056"/>
            <a:ext cx="3984891" cy="29500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48532" y="1400669"/>
            <a:ext cx="5782572" cy="1586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47820" y="2258195"/>
            <a:ext cx="4708751" cy="2703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6663471"/>
      </p:ext>
    </p:extLst>
  </p:cSld>
  <p:clrMapOvr>
    <a:masterClrMapping/>
  </p:clrMapOvr>
  <p:transition advTm="500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AF5FD6-0CBA-499D-9CF6-F0F4DD810560}"/>
              </a:ext>
            </a:extLst>
          </p:cNvPr>
          <p:cNvSpPr>
            <a:spLocks noGrp="1"/>
          </p:cNvSpPr>
          <p:nvPr>
            <p:ph type="title"/>
          </p:nvPr>
        </p:nvSpPr>
        <p:spPr/>
        <p:txBody>
          <a:bodyPr/>
          <a:lstStyle/>
          <a:p>
            <a:r>
              <a:rPr lang="en-US" dirty="0"/>
              <a:t>The Ceremony Table</a:t>
            </a:r>
            <a:endParaRPr lang="en-US" dirty="0"/>
          </a:p>
        </p:txBody>
      </p:sp>
      <p:pic>
        <p:nvPicPr>
          <p:cNvPr id="4" name="Content Placeholder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30145" y="1600200"/>
            <a:ext cx="6062109"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7681678"/>
      </p:ext>
    </p:extLst>
  </p:cSld>
  <p:clrMapOvr>
    <a:masterClrMapping/>
  </p:clrMapOvr>
  <p:transition advTm="500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AF5FD6-0CBA-499D-9CF6-F0F4DD810560}"/>
              </a:ext>
            </a:extLst>
          </p:cNvPr>
          <p:cNvSpPr>
            <a:spLocks noGrp="1"/>
          </p:cNvSpPr>
          <p:nvPr>
            <p:ph type="title"/>
          </p:nvPr>
        </p:nvSpPr>
        <p:spPr/>
        <p:txBody>
          <a:bodyPr/>
          <a:lstStyle/>
          <a:p>
            <a:r>
              <a:rPr lang="en-US" dirty="0" smtClean="0"/>
              <a:t>The Ceremony Table</a:t>
            </a:r>
            <a:endParaRPr lang="en-US"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28993" y="1458685"/>
            <a:ext cx="6913768" cy="4856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bwMode="auto">
          <a:xfrm>
            <a:off x="3122168" y="1317171"/>
            <a:ext cx="914400" cy="631371"/>
          </a:xfrm>
          <a:prstGeom prst="ellipse">
            <a:avLst/>
          </a:prstGeom>
          <a:noFill/>
          <a:ln w="25400" cap="flat" cmpd="sng" algn="ctr">
            <a:solidFill>
              <a:srgbClr val="FFC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087681678"/>
      </p:ext>
    </p:extLst>
  </p:cSld>
  <p:clrMapOvr>
    <a:masterClrMapping/>
  </p:clrMapOvr>
  <p:transition advTm="500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7200" dirty="0" smtClean="0"/>
              <a:t>Questions ?</a:t>
            </a:r>
            <a:endParaRPr lang="en-US" sz="7200" dirty="0"/>
          </a:p>
        </p:txBody>
      </p:sp>
    </p:spTree>
    <p:extLst>
      <p:ext uri="{BB962C8B-B14F-4D97-AF65-F5344CB8AC3E}">
        <p14:creationId xmlns:p14="http://schemas.microsoft.com/office/powerpoint/2010/main" val="2673205380"/>
      </p:ext>
    </p:extLst>
  </p:cSld>
  <p:clrMapOvr>
    <a:masterClrMapping/>
  </p:clrMapOvr>
  <p:transition advTm="500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7200" dirty="0" smtClean="0"/>
              <a:t>Thank you </a:t>
            </a:r>
            <a:endParaRPr lang="en-US" sz="7200" dirty="0"/>
          </a:p>
        </p:txBody>
      </p:sp>
    </p:spTree>
    <p:extLst>
      <p:ext uri="{BB962C8B-B14F-4D97-AF65-F5344CB8AC3E}">
        <p14:creationId xmlns:p14="http://schemas.microsoft.com/office/powerpoint/2010/main" val="3868388146"/>
      </p:ext>
    </p:extLst>
  </p:cSld>
  <p:clrMapOvr>
    <a:masterClrMapping/>
  </p:clrMapOvr>
  <p:transition advTm="5000"/>
</p:sld>
</file>

<file path=ppt/theme/theme1.xml><?xml version="1.0" encoding="utf-8"?>
<a:theme xmlns:a="http://schemas.openxmlformats.org/drawingml/2006/main" name="1_Office Theme">
  <a:themeElements>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Theme">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110</TotalTime>
  <Words>421</Words>
  <Application>Microsoft Office PowerPoint</Application>
  <PresentationFormat>Custom</PresentationFormat>
  <Paragraphs>72</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1_Office Theme</vt:lpstr>
      <vt:lpstr>611 Pack Ceremonies </vt:lpstr>
      <vt:lpstr>Lets Start with Us</vt:lpstr>
      <vt:lpstr>Reasons for Ceremonies   </vt:lpstr>
      <vt:lpstr>My Ceremony Philosophy</vt:lpstr>
      <vt:lpstr>Types of Ceremonies </vt:lpstr>
      <vt:lpstr>Lets’ start with the Flag </vt:lpstr>
      <vt:lpstr>Awards </vt:lpstr>
      <vt:lpstr>Advancements</vt:lpstr>
      <vt:lpstr>How To Handle Problems</vt:lpstr>
      <vt:lpstr>Search Results </vt:lpstr>
      <vt:lpstr>Some Search results </vt:lpstr>
      <vt:lpstr>The Ceremony Table</vt:lpstr>
      <vt:lpstr>The Ceremony Table</vt:lpstr>
      <vt:lpstr>Questions ?</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Quinn, Rick (external - Temp Staff)</dc:creator>
  <cp:lastModifiedBy>Rick-Home</cp:lastModifiedBy>
  <cp:revision>15</cp:revision>
  <dcterms:created xsi:type="dcterms:W3CDTF">2018-10-19T23:44:47Z</dcterms:created>
  <dcterms:modified xsi:type="dcterms:W3CDTF">2018-10-20T06:43:54Z</dcterms:modified>
</cp:coreProperties>
</file>