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7"/>
  </p:notesMasterIdLst>
  <p:sldIdLst>
    <p:sldId id="256" r:id="rId2"/>
    <p:sldId id="258" r:id="rId3"/>
    <p:sldId id="261" r:id="rId4"/>
    <p:sldId id="264" r:id="rId5"/>
    <p:sldId id="333" r:id="rId6"/>
    <p:sldId id="325" r:id="rId7"/>
    <p:sldId id="334" r:id="rId8"/>
    <p:sldId id="335" r:id="rId9"/>
    <p:sldId id="336" r:id="rId10"/>
    <p:sldId id="338" r:id="rId11"/>
    <p:sldId id="351" r:id="rId12"/>
    <p:sldId id="339" r:id="rId13"/>
    <p:sldId id="341" r:id="rId14"/>
    <p:sldId id="340" r:id="rId15"/>
    <p:sldId id="342" r:id="rId16"/>
    <p:sldId id="350" r:id="rId17"/>
    <p:sldId id="343" r:id="rId18"/>
    <p:sldId id="344" r:id="rId19"/>
    <p:sldId id="346" r:id="rId20"/>
    <p:sldId id="347" r:id="rId21"/>
    <p:sldId id="348" r:id="rId22"/>
    <p:sldId id="349" r:id="rId23"/>
    <p:sldId id="262" r:id="rId24"/>
    <p:sldId id="345" r:id="rId25"/>
    <p:sldId id="33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62" autoAdjust="0"/>
    <p:restoredTop sz="79119" autoAdjust="0"/>
  </p:normalViewPr>
  <p:slideViewPr>
    <p:cSldViewPr snapToGrid="0">
      <p:cViewPr varScale="1">
        <p:scale>
          <a:sx n="58" d="100"/>
          <a:sy n="58" d="100"/>
        </p:scale>
        <p:origin x="1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C50765-472E-4589-AC1D-18B070D3AA6E}" type="datetimeFigureOut">
              <a:rPr lang="en-US" smtClean="0"/>
              <a:t>10/17/2018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42D82D-AC8A-4186-BDDB-558C8A23D1BA}" type="slidenum">
              <a:rPr lang="en-US" smtClean="0"/>
              <a:t>‹#›</a:t>
            </a:fld>
            <a:endParaRPr lang="en-US"/>
          </a:p>
        </p:txBody>
      </p:sp>
    </p:spTree>
    <p:extLst>
      <p:ext uri="{BB962C8B-B14F-4D97-AF65-F5344CB8AC3E}">
        <p14:creationId xmlns:p14="http://schemas.microsoft.com/office/powerpoint/2010/main" val="1131417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42D82D-AC8A-4186-BDDB-558C8A23D1BA}" type="slidenum">
              <a:rPr lang="en-US" smtClean="0"/>
              <a:t>1</a:t>
            </a:fld>
            <a:endParaRPr lang="en-US"/>
          </a:p>
        </p:txBody>
      </p:sp>
    </p:spTree>
    <p:extLst>
      <p:ext uri="{BB962C8B-B14F-4D97-AF65-F5344CB8AC3E}">
        <p14:creationId xmlns:p14="http://schemas.microsoft.com/office/powerpoint/2010/main" val="3600672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2A42D82D-AC8A-4186-BDDB-558C8A23D1BA}" type="slidenum">
              <a:rPr lang="en-US" smtClean="0"/>
              <a:t>3</a:t>
            </a:fld>
            <a:endParaRPr lang="en-US"/>
          </a:p>
        </p:txBody>
      </p:sp>
    </p:spTree>
    <p:extLst>
      <p:ext uri="{BB962C8B-B14F-4D97-AF65-F5344CB8AC3E}">
        <p14:creationId xmlns:p14="http://schemas.microsoft.com/office/powerpoint/2010/main" val="2261747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42D82D-AC8A-4186-BDDB-558C8A23D1BA}" type="slidenum">
              <a:rPr lang="en-US" smtClean="0"/>
              <a:t>4</a:t>
            </a:fld>
            <a:endParaRPr lang="en-US"/>
          </a:p>
        </p:txBody>
      </p:sp>
    </p:spTree>
    <p:extLst>
      <p:ext uri="{BB962C8B-B14F-4D97-AF65-F5344CB8AC3E}">
        <p14:creationId xmlns:p14="http://schemas.microsoft.com/office/powerpoint/2010/main" val="4079491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42D82D-AC8A-4186-BDDB-558C8A23D1BA}" type="slidenum">
              <a:rPr lang="en-US" smtClean="0"/>
              <a:t>5</a:t>
            </a:fld>
            <a:endParaRPr lang="en-US"/>
          </a:p>
        </p:txBody>
      </p:sp>
    </p:spTree>
    <p:extLst>
      <p:ext uri="{BB962C8B-B14F-4D97-AF65-F5344CB8AC3E}">
        <p14:creationId xmlns:p14="http://schemas.microsoft.com/office/powerpoint/2010/main" val="2907713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6</a:t>
            </a:fld>
            <a:endParaRPr lang="en-US"/>
          </a:p>
        </p:txBody>
      </p:sp>
    </p:spTree>
    <p:extLst>
      <p:ext uri="{BB962C8B-B14F-4D97-AF65-F5344CB8AC3E}">
        <p14:creationId xmlns:p14="http://schemas.microsoft.com/office/powerpoint/2010/main" val="64232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7</a:t>
            </a:fld>
            <a:endParaRPr lang="en-US"/>
          </a:p>
        </p:txBody>
      </p:sp>
    </p:spTree>
    <p:extLst>
      <p:ext uri="{BB962C8B-B14F-4D97-AF65-F5344CB8AC3E}">
        <p14:creationId xmlns:p14="http://schemas.microsoft.com/office/powerpoint/2010/main" val="2089340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8</a:t>
            </a:fld>
            <a:endParaRPr lang="en-US"/>
          </a:p>
        </p:txBody>
      </p:sp>
    </p:spTree>
    <p:extLst>
      <p:ext uri="{BB962C8B-B14F-4D97-AF65-F5344CB8AC3E}">
        <p14:creationId xmlns:p14="http://schemas.microsoft.com/office/powerpoint/2010/main" val="2810137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9</a:t>
            </a:fld>
            <a:endParaRPr lang="en-US"/>
          </a:p>
        </p:txBody>
      </p:sp>
    </p:spTree>
    <p:extLst>
      <p:ext uri="{BB962C8B-B14F-4D97-AF65-F5344CB8AC3E}">
        <p14:creationId xmlns:p14="http://schemas.microsoft.com/office/powerpoint/2010/main" val="1223905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2A42D82D-AC8A-4186-BDDB-558C8A23D1BA}" type="slidenum">
              <a:rPr lang="en-US" smtClean="0"/>
              <a:t>10</a:t>
            </a:fld>
            <a:endParaRPr lang="en-US"/>
          </a:p>
        </p:txBody>
      </p:sp>
    </p:spTree>
    <p:extLst>
      <p:ext uri="{BB962C8B-B14F-4D97-AF65-F5344CB8AC3E}">
        <p14:creationId xmlns:p14="http://schemas.microsoft.com/office/powerpoint/2010/main" val="1171880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2A42D82D-AC8A-4186-BDDB-558C8A23D1BA}" type="slidenum">
              <a:rPr lang="en-US" smtClean="0"/>
              <a:t>11</a:t>
            </a:fld>
            <a:endParaRPr lang="en-US"/>
          </a:p>
        </p:txBody>
      </p:sp>
    </p:spTree>
    <p:extLst>
      <p:ext uri="{BB962C8B-B14F-4D97-AF65-F5344CB8AC3E}">
        <p14:creationId xmlns:p14="http://schemas.microsoft.com/office/powerpoint/2010/main" val="2341539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12</a:t>
            </a:fld>
            <a:endParaRPr lang="en-US"/>
          </a:p>
        </p:txBody>
      </p:sp>
    </p:spTree>
    <p:extLst>
      <p:ext uri="{BB962C8B-B14F-4D97-AF65-F5344CB8AC3E}">
        <p14:creationId xmlns:p14="http://schemas.microsoft.com/office/powerpoint/2010/main" val="694345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2A42D82D-AC8A-4186-BDDB-558C8A23D1BA}" type="slidenum">
              <a:rPr lang="en-US" smtClean="0"/>
              <a:t>13</a:t>
            </a:fld>
            <a:endParaRPr lang="en-US"/>
          </a:p>
        </p:txBody>
      </p:sp>
    </p:spTree>
    <p:extLst>
      <p:ext uri="{BB962C8B-B14F-4D97-AF65-F5344CB8AC3E}">
        <p14:creationId xmlns:p14="http://schemas.microsoft.com/office/powerpoint/2010/main" val="1642448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14</a:t>
            </a:fld>
            <a:endParaRPr lang="en-US"/>
          </a:p>
        </p:txBody>
      </p:sp>
    </p:spTree>
    <p:extLst>
      <p:ext uri="{BB962C8B-B14F-4D97-AF65-F5344CB8AC3E}">
        <p14:creationId xmlns:p14="http://schemas.microsoft.com/office/powerpoint/2010/main" val="404240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15</a:t>
            </a:fld>
            <a:endParaRPr lang="en-US"/>
          </a:p>
        </p:txBody>
      </p:sp>
    </p:spTree>
    <p:extLst>
      <p:ext uri="{BB962C8B-B14F-4D97-AF65-F5344CB8AC3E}">
        <p14:creationId xmlns:p14="http://schemas.microsoft.com/office/powerpoint/2010/main" val="30921334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16</a:t>
            </a:fld>
            <a:endParaRPr lang="en-US"/>
          </a:p>
        </p:txBody>
      </p:sp>
    </p:spTree>
    <p:extLst>
      <p:ext uri="{BB962C8B-B14F-4D97-AF65-F5344CB8AC3E}">
        <p14:creationId xmlns:p14="http://schemas.microsoft.com/office/powerpoint/2010/main" val="3895221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2A42D82D-AC8A-4186-BDDB-558C8A23D1BA}" type="slidenum">
              <a:rPr lang="en-US" smtClean="0"/>
              <a:t>17</a:t>
            </a:fld>
            <a:endParaRPr lang="en-US"/>
          </a:p>
        </p:txBody>
      </p:sp>
    </p:spTree>
    <p:extLst>
      <p:ext uri="{BB962C8B-B14F-4D97-AF65-F5344CB8AC3E}">
        <p14:creationId xmlns:p14="http://schemas.microsoft.com/office/powerpoint/2010/main" val="7358694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18</a:t>
            </a:fld>
            <a:endParaRPr lang="en-US"/>
          </a:p>
        </p:txBody>
      </p:sp>
    </p:spTree>
    <p:extLst>
      <p:ext uri="{BB962C8B-B14F-4D97-AF65-F5344CB8AC3E}">
        <p14:creationId xmlns:p14="http://schemas.microsoft.com/office/powerpoint/2010/main" val="161796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19</a:t>
            </a:fld>
            <a:endParaRPr lang="en-US"/>
          </a:p>
        </p:txBody>
      </p:sp>
    </p:spTree>
    <p:extLst>
      <p:ext uri="{BB962C8B-B14F-4D97-AF65-F5344CB8AC3E}">
        <p14:creationId xmlns:p14="http://schemas.microsoft.com/office/powerpoint/2010/main" val="2931088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20</a:t>
            </a:fld>
            <a:endParaRPr lang="en-US"/>
          </a:p>
        </p:txBody>
      </p:sp>
    </p:spTree>
    <p:extLst>
      <p:ext uri="{BB962C8B-B14F-4D97-AF65-F5344CB8AC3E}">
        <p14:creationId xmlns:p14="http://schemas.microsoft.com/office/powerpoint/2010/main" val="30161580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21</a:t>
            </a:fld>
            <a:endParaRPr lang="en-US"/>
          </a:p>
        </p:txBody>
      </p:sp>
    </p:spTree>
    <p:extLst>
      <p:ext uri="{BB962C8B-B14F-4D97-AF65-F5344CB8AC3E}">
        <p14:creationId xmlns:p14="http://schemas.microsoft.com/office/powerpoint/2010/main" val="29988958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22</a:t>
            </a:fld>
            <a:endParaRPr lang="en-US"/>
          </a:p>
        </p:txBody>
      </p:sp>
    </p:spTree>
    <p:extLst>
      <p:ext uri="{BB962C8B-B14F-4D97-AF65-F5344CB8AC3E}">
        <p14:creationId xmlns:p14="http://schemas.microsoft.com/office/powerpoint/2010/main" val="30279870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3" name="Picture 8" descr="FDL_4K.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76969" y="2138363"/>
            <a:ext cx="1530351" cy="118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Placeholder 1"/>
          <p:cNvSpPr>
            <a:spLocks noGrp="1"/>
          </p:cNvSpPr>
          <p:nvPr>
            <p:ph type="title"/>
          </p:nvPr>
        </p:nvSpPr>
        <p:spPr>
          <a:xfrm>
            <a:off x="3656800" y="1650334"/>
            <a:ext cx="6341173" cy="2110257"/>
          </a:xfrm>
          <a:prstGeom prst="rect">
            <a:avLst/>
          </a:prstGeom>
        </p:spPr>
        <p:txBody>
          <a:bodyPr rtlCol="0">
            <a:noAutofit/>
          </a:bodyPr>
          <a:lstStyle>
            <a:lvl1pPr>
              <a:defRPr sz="4000"/>
            </a:lvl1pPr>
          </a:lstStyle>
          <a:p>
            <a:r>
              <a:rPr lang="en-US" smtClean="0"/>
              <a:t>Click to edit Master title style</a:t>
            </a:r>
            <a:endParaRPr lang="en-US" dirty="0"/>
          </a:p>
        </p:txBody>
      </p:sp>
      <p:sp>
        <p:nvSpPr>
          <p:cNvPr id="4" name="Slide Number Placeholder 5"/>
          <p:cNvSpPr>
            <a:spLocks noGrp="1"/>
          </p:cNvSpPr>
          <p:nvPr>
            <p:ph type="sldNum" sz="quarter" idx="10"/>
          </p:nvPr>
        </p:nvSpPr>
        <p:spPr/>
        <p:txBody>
          <a:bodyPr/>
          <a:lstStyle>
            <a:lvl1pPr>
              <a:defRPr/>
            </a:lvl1pPr>
          </a:lstStyle>
          <a:p>
            <a:fld id="{310B326F-801D-4A7E-B6AA-C0B5367E2350}" type="slidenum">
              <a:rPr lang="en-US" smtClean="0"/>
              <a:t>‹#›</a:t>
            </a:fld>
            <a:endParaRPr lang="en-US"/>
          </a:p>
        </p:txBody>
      </p:sp>
      <p:sp>
        <p:nvSpPr>
          <p:cNvPr id="5" name="Date Placeholder 6"/>
          <p:cNvSpPr>
            <a:spLocks noGrp="1"/>
          </p:cNvSpPr>
          <p:nvPr>
            <p:ph type="dt" sz="half" idx="11"/>
          </p:nvPr>
        </p:nvSpPr>
        <p:spPr>
          <a:xfrm>
            <a:off x="5088467" y="6508753"/>
            <a:ext cx="2844800" cy="365125"/>
          </a:xfrm>
          <a:prstGeom prst="rect">
            <a:avLst/>
          </a:prstGeom>
        </p:spPr>
        <p:txBody>
          <a:bodyPr/>
          <a:lstStyle>
            <a:lvl1pPr>
              <a:defRPr/>
            </a:lvl1pPr>
          </a:lstStyle>
          <a:p>
            <a:fld id="{F8192C8B-F716-4D00-90B2-778F62979AA3}" type="datetimeFigureOut">
              <a:rPr lang="en-US" smtClean="0"/>
              <a:t>10/17/2018</a:t>
            </a:fld>
            <a:endParaRPr lang="en-US"/>
          </a:p>
        </p:txBody>
      </p:sp>
    </p:spTree>
    <p:extLst>
      <p:ext uri="{BB962C8B-B14F-4D97-AF65-F5344CB8AC3E}">
        <p14:creationId xmlns:p14="http://schemas.microsoft.com/office/powerpoint/2010/main" val="3980869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8" descr="FDL_4K.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8435" y="328616"/>
            <a:ext cx="1337733"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09600" y="1600201"/>
            <a:ext cx="10972800" cy="4234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p:txBody>
          <a:bodyPr/>
          <a:lstStyle>
            <a:lvl1pPr>
              <a:defRPr/>
            </a:lvl1pPr>
          </a:lstStyle>
          <a:p>
            <a:fld id="{310B326F-801D-4A7E-B6AA-C0B5367E2350}" type="slidenum">
              <a:rPr lang="en-US" smtClean="0"/>
              <a:t>‹#›</a:t>
            </a:fld>
            <a:endParaRPr lang="en-US"/>
          </a:p>
        </p:txBody>
      </p:sp>
      <p:sp>
        <p:nvSpPr>
          <p:cNvPr id="6" name="Date Placeholder 6"/>
          <p:cNvSpPr>
            <a:spLocks noGrp="1"/>
          </p:cNvSpPr>
          <p:nvPr>
            <p:ph type="dt" sz="half" idx="11"/>
          </p:nvPr>
        </p:nvSpPr>
        <p:spPr>
          <a:xfrm>
            <a:off x="5088467" y="6508753"/>
            <a:ext cx="2844800" cy="365125"/>
          </a:xfrm>
          <a:prstGeom prst="rect">
            <a:avLst/>
          </a:prstGeom>
        </p:spPr>
        <p:txBody>
          <a:bodyPr/>
          <a:lstStyle>
            <a:lvl1pPr>
              <a:defRPr/>
            </a:lvl1pPr>
          </a:lstStyle>
          <a:p>
            <a:fld id="{F8192C8B-F716-4D00-90B2-778F62979AA3}" type="datetimeFigureOut">
              <a:rPr lang="en-US" smtClean="0"/>
              <a:t>10/17/2018</a:t>
            </a:fld>
            <a:endParaRPr lang="en-US"/>
          </a:p>
        </p:txBody>
      </p:sp>
    </p:spTree>
    <p:extLst>
      <p:ext uri="{BB962C8B-B14F-4D97-AF65-F5344CB8AC3E}">
        <p14:creationId xmlns:p14="http://schemas.microsoft.com/office/powerpoint/2010/main" val="4083842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8" descr="FDL_4K.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8435" y="328616"/>
            <a:ext cx="1337733"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5088467" y="6508753"/>
            <a:ext cx="2844800" cy="365125"/>
          </a:xfrm>
          <a:prstGeom prst="rect">
            <a:avLst/>
          </a:prstGeom>
        </p:spPr>
        <p:txBody>
          <a:bodyPr/>
          <a:lstStyle>
            <a:lvl1pPr>
              <a:defRPr/>
            </a:lvl1pPr>
          </a:lstStyle>
          <a:p>
            <a:fld id="{F8192C8B-F716-4D00-90B2-778F62979AA3}" type="datetimeFigureOut">
              <a:rPr lang="en-US" smtClean="0"/>
              <a:t>10/17/2018</a:t>
            </a:fld>
            <a:endParaRPr lang="en-US"/>
          </a:p>
        </p:txBody>
      </p:sp>
      <p:sp>
        <p:nvSpPr>
          <p:cNvPr id="7" name="Slide Number Placeholder 6"/>
          <p:cNvSpPr>
            <a:spLocks noGrp="1"/>
          </p:cNvSpPr>
          <p:nvPr>
            <p:ph type="sldNum" sz="quarter" idx="11"/>
          </p:nvPr>
        </p:nvSpPr>
        <p:spPr/>
        <p:txBody>
          <a:bodyPr/>
          <a:lstStyle>
            <a:lvl1pPr>
              <a:defRPr/>
            </a:lvl1pPr>
          </a:lstStyle>
          <a:p>
            <a:fld id="{310B326F-801D-4A7E-B6AA-C0B5367E2350}" type="slidenum">
              <a:rPr lang="en-US" smtClean="0"/>
              <a:t>‹#›</a:t>
            </a:fld>
            <a:endParaRPr lang="en-US"/>
          </a:p>
        </p:txBody>
      </p:sp>
    </p:spTree>
    <p:extLst>
      <p:ext uri="{BB962C8B-B14F-4D97-AF65-F5344CB8AC3E}">
        <p14:creationId xmlns:p14="http://schemas.microsoft.com/office/powerpoint/2010/main" val="3647942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8" descr="FDL_4K.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8435" y="328616"/>
            <a:ext cx="1337733"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679608"/>
            <a:ext cx="5386917"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319370"/>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679608"/>
            <a:ext cx="5389033"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9" y="2319370"/>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a:xfrm>
            <a:off x="5088467" y="6508753"/>
            <a:ext cx="2844800" cy="365125"/>
          </a:xfrm>
          <a:prstGeom prst="rect">
            <a:avLst/>
          </a:prstGeom>
        </p:spPr>
        <p:txBody>
          <a:bodyPr/>
          <a:lstStyle>
            <a:lvl1pPr>
              <a:defRPr/>
            </a:lvl1pPr>
          </a:lstStyle>
          <a:p>
            <a:fld id="{F8192C8B-F716-4D00-90B2-778F62979AA3}" type="datetimeFigureOut">
              <a:rPr lang="en-US" smtClean="0"/>
              <a:t>10/17/2018</a:t>
            </a:fld>
            <a:endParaRPr lang="en-US"/>
          </a:p>
        </p:txBody>
      </p:sp>
      <p:sp>
        <p:nvSpPr>
          <p:cNvPr id="9" name="Slide Number Placeholder 8"/>
          <p:cNvSpPr>
            <a:spLocks noGrp="1"/>
          </p:cNvSpPr>
          <p:nvPr>
            <p:ph type="sldNum" sz="quarter" idx="11"/>
          </p:nvPr>
        </p:nvSpPr>
        <p:spPr/>
        <p:txBody>
          <a:bodyPr/>
          <a:lstStyle>
            <a:lvl1pPr>
              <a:defRPr/>
            </a:lvl1pPr>
          </a:lstStyle>
          <a:p>
            <a:fld id="{310B326F-801D-4A7E-B6AA-C0B5367E2350}" type="slidenum">
              <a:rPr lang="en-US" smtClean="0"/>
              <a:t>‹#›</a:t>
            </a:fld>
            <a:endParaRPr lang="en-US"/>
          </a:p>
        </p:txBody>
      </p:sp>
    </p:spTree>
    <p:extLst>
      <p:ext uri="{BB962C8B-B14F-4D97-AF65-F5344CB8AC3E}">
        <p14:creationId xmlns:p14="http://schemas.microsoft.com/office/powerpoint/2010/main" val="3659348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8" descr="FDL_4K.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8435" y="328616"/>
            <a:ext cx="1337733"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2"/>
          <p:cNvSpPr>
            <a:spLocks noGrp="1"/>
          </p:cNvSpPr>
          <p:nvPr>
            <p:ph type="dt" sz="half" idx="10"/>
          </p:nvPr>
        </p:nvSpPr>
        <p:spPr>
          <a:xfrm>
            <a:off x="5088467" y="6508753"/>
            <a:ext cx="2844800" cy="365125"/>
          </a:xfrm>
          <a:prstGeom prst="rect">
            <a:avLst/>
          </a:prstGeom>
        </p:spPr>
        <p:txBody>
          <a:bodyPr/>
          <a:lstStyle>
            <a:lvl1pPr>
              <a:defRPr/>
            </a:lvl1pPr>
          </a:lstStyle>
          <a:p>
            <a:fld id="{F8192C8B-F716-4D00-90B2-778F62979AA3}" type="datetimeFigureOut">
              <a:rPr lang="en-US" smtClean="0"/>
              <a:t>10/17/2018</a:t>
            </a:fld>
            <a:endParaRPr lang="en-US"/>
          </a:p>
        </p:txBody>
      </p:sp>
      <p:sp>
        <p:nvSpPr>
          <p:cNvPr id="5" name="Slide Number Placeholder 4"/>
          <p:cNvSpPr>
            <a:spLocks noGrp="1"/>
          </p:cNvSpPr>
          <p:nvPr>
            <p:ph type="sldNum" sz="quarter" idx="11"/>
          </p:nvPr>
        </p:nvSpPr>
        <p:spPr/>
        <p:txBody>
          <a:bodyPr/>
          <a:lstStyle>
            <a:lvl1pPr>
              <a:defRPr/>
            </a:lvl1pPr>
          </a:lstStyle>
          <a:p>
            <a:fld id="{310B326F-801D-4A7E-B6AA-C0B5367E2350}" type="slidenum">
              <a:rPr lang="en-US" smtClean="0"/>
              <a:t>‹#›</a:t>
            </a:fld>
            <a:endParaRPr lang="en-US"/>
          </a:p>
        </p:txBody>
      </p:sp>
    </p:spTree>
    <p:extLst>
      <p:ext uri="{BB962C8B-B14F-4D97-AF65-F5344CB8AC3E}">
        <p14:creationId xmlns:p14="http://schemas.microsoft.com/office/powerpoint/2010/main" val="263401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088467" y="6508753"/>
            <a:ext cx="2844800" cy="365125"/>
          </a:xfrm>
          <a:prstGeom prst="rect">
            <a:avLst/>
          </a:prstGeom>
        </p:spPr>
        <p:txBody>
          <a:bodyPr/>
          <a:lstStyle>
            <a:lvl1pPr>
              <a:defRPr/>
            </a:lvl1pPr>
          </a:lstStyle>
          <a:p>
            <a:fld id="{F8192C8B-F716-4D00-90B2-778F62979AA3}" type="datetimeFigureOut">
              <a:rPr lang="en-US" smtClean="0"/>
              <a:t>10/17/2018</a:t>
            </a:fld>
            <a:endParaRPr lang="en-US"/>
          </a:p>
        </p:txBody>
      </p:sp>
      <p:sp>
        <p:nvSpPr>
          <p:cNvPr id="3" name="Slide Number Placeholder 3"/>
          <p:cNvSpPr>
            <a:spLocks noGrp="1"/>
          </p:cNvSpPr>
          <p:nvPr>
            <p:ph type="sldNum" sz="quarter" idx="11"/>
          </p:nvPr>
        </p:nvSpPr>
        <p:spPr/>
        <p:txBody>
          <a:bodyPr/>
          <a:lstStyle>
            <a:lvl1pPr>
              <a:defRPr/>
            </a:lvl1pPr>
          </a:lstStyle>
          <a:p>
            <a:fld id="{310B326F-801D-4A7E-B6AA-C0B5367E2350}" type="slidenum">
              <a:rPr lang="en-US" smtClean="0"/>
              <a:t>‹#›</a:t>
            </a:fld>
            <a:endParaRPr lang="en-US"/>
          </a:p>
        </p:txBody>
      </p:sp>
    </p:spTree>
    <p:extLst>
      <p:ext uri="{BB962C8B-B14F-4D97-AF65-F5344CB8AC3E}">
        <p14:creationId xmlns:p14="http://schemas.microsoft.com/office/powerpoint/2010/main" val="140265499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088467" y="6508753"/>
            <a:ext cx="2844800" cy="365125"/>
          </a:xfrm>
          <a:prstGeom prst="rect">
            <a:avLst/>
          </a:prstGeom>
        </p:spPr>
        <p:txBody>
          <a:bodyPr/>
          <a:lstStyle>
            <a:lvl1pPr>
              <a:defRPr/>
            </a:lvl1pPr>
          </a:lstStyle>
          <a:p>
            <a:fld id="{F8192C8B-F716-4D00-90B2-778F62979AA3}" type="datetimeFigureOut">
              <a:rPr lang="en-US" smtClean="0"/>
              <a:t>10/17/2018</a:t>
            </a:fld>
            <a:endParaRPr lang="en-US"/>
          </a:p>
        </p:txBody>
      </p:sp>
      <p:sp>
        <p:nvSpPr>
          <p:cNvPr id="6" name="Slide Number Placeholder 6"/>
          <p:cNvSpPr>
            <a:spLocks noGrp="1"/>
          </p:cNvSpPr>
          <p:nvPr>
            <p:ph type="sldNum" sz="quarter" idx="11"/>
          </p:nvPr>
        </p:nvSpPr>
        <p:spPr/>
        <p:txBody>
          <a:bodyPr/>
          <a:lstStyle>
            <a:lvl1pPr>
              <a:defRPr/>
            </a:lvl1pPr>
          </a:lstStyle>
          <a:p>
            <a:fld id="{310B326F-801D-4A7E-B6AA-C0B5367E2350}" type="slidenum">
              <a:rPr lang="en-US" smtClean="0"/>
              <a:t>‹#›</a:t>
            </a:fld>
            <a:endParaRPr lang="en-US"/>
          </a:p>
        </p:txBody>
      </p:sp>
    </p:spTree>
    <p:extLst>
      <p:ext uri="{BB962C8B-B14F-4D97-AF65-F5344CB8AC3E}">
        <p14:creationId xmlns:p14="http://schemas.microsoft.com/office/powerpoint/2010/main" val="1901497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192C8B-F716-4D00-90B2-778F62979AA3}" type="datetimeFigureOut">
              <a:rPr lang="en-US" smtClean="0"/>
              <a:t>10/17/2018</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10B326F-801D-4A7E-B6AA-C0B5367E2350}" type="slidenum">
              <a:rPr lang="en-US" smtClean="0"/>
              <a:t>‹#›</a:t>
            </a:fld>
            <a:endParaRPr lang="en-US"/>
          </a:p>
        </p:txBody>
      </p:sp>
    </p:spTree>
    <p:extLst>
      <p:ext uri="{BB962C8B-B14F-4D97-AF65-F5344CB8AC3E}">
        <p14:creationId xmlns:p14="http://schemas.microsoft.com/office/powerpoint/2010/main" val="1165208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192C8B-F716-4D00-90B2-778F62979AA3}" type="datetimeFigureOut">
              <a:rPr lang="en-US" smtClean="0"/>
              <a:t>10/17/2018</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10B326F-801D-4A7E-B6AA-C0B5367E2350}" type="slidenum">
              <a:rPr lang="en-US" smtClean="0"/>
              <a:t>‹#›</a:t>
            </a:fld>
            <a:endParaRPr lang="en-US"/>
          </a:p>
        </p:txBody>
      </p:sp>
    </p:spTree>
    <p:extLst>
      <p:ext uri="{BB962C8B-B14F-4D97-AF65-F5344CB8AC3E}">
        <p14:creationId xmlns:p14="http://schemas.microsoft.com/office/powerpoint/2010/main" val="2446973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32800" cy="1143000"/>
          </a:xfrm>
        </p:spPr>
        <p:txBody>
          <a:bodyPr/>
          <a:lstStyle>
            <a:lvl1pPr>
              <a:defRPr baseline="0">
                <a:solidFill>
                  <a:schemeClr val="tx1"/>
                </a:solidFill>
              </a:defRPr>
            </a:lvl1pPr>
          </a:lstStyle>
          <a:p>
            <a:r>
              <a:rPr lang="en-US" dirty="0" smtClean="0"/>
              <a:t>Click to edit Master title style</a:t>
            </a:r>
            <a:endParaRPr lang="en-US" dirty="0"/>
          </a:p>
        </p:txBody>
      </p:sp>
      <p:sp>
        <p:nvSpPr>
          <p:cNvPr id="3" name="Text Placeholder 2"/>
          <p:cNvSpPr>
            <a:spLocks noGrp="1"/>
          </p:cNvSpPr>
          <p:nvPr>
            <p:ph type="body" sz="half" idx="1"/>
          </p:nvPr>
        </p:nvSpPr>
        <p:spPr>
          <a:xfrm>
            <a:off x="609600" y="1600203"/>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91"/>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a:defRPr/>
            </a:lvl1pPr>
          </a:lstStyle>
          <a:p>
            <a:pPr>
              <a:defRPr/>
            </a:pPr>
            <a:fld id="{554C191B-34EF-4078-B1FE-000AE11D0344}" type="datetime1">
              <a:rPr lang="en-US"/>
              <a:pPr>
                <a:defRPr/>
              </a:pPr>
              <a:t>10/17/2018</a:t>
            </a:fld>
            <a:endParaRPr lang="en-US"/>
          </a:p>
        </p:txBody>
      </p:sp>
      <p:sp>
        <p:nvSpPr>
          <p:cNvPr id="7" name="Rectangle 5"/>
          <p:cNvSpPr>
            <a:spLocks noGrp="1" noChangeArrowheads="1"/>
          </p:cNvSpPr>
          <p:nvPr>
            <p:ph type="ftr" sz="quarter" idx="11"/>
          </p:nvPr>
        </p:nvSpPr>
        <p:spPr>
          <a:xfrm>
            <a:off x="4165600" y="6356353"/>
            <a:ext cx="3860800" cy="365125"/>
          </a:xfrm>
          <a:prstGeom prst="rect">
            <a:avLst/>
          </a:prstGeom>
        </p:spPr>
        <p:txBody>
          <a:bodyPr/>
          <a:lstStyle>
            <a:lvl1pPr>
              <a:defRPr/>
            </a:lvl1pPr>
          </a:lstStyle>
          <a:p>
            <a:pPr>
              <a:defRPr/>
            </a:pPr>
            <a:endParaRPr lang="en-US"/>
          </a:p>
        </p:txBody>
      </p:sp>
      <p:sp>
        <p:nvSpPr>
          <p:cNvPr id="8" name="Rectangle 6"/>
          <p:cNvSpPr>
            <a:spLocks noGrp="1" noChangeArrowheads="1"/>
          </p:cNvSpPr>
          <p:nvPr>
            <p:ph type="sldNum" sz="quarter" idx="12"/>
          </p:nvPr>
        </p:nvSpPr>
        <p:spPr>
          <a:xfrm>
            <a:off x="5791200" y="1039816"/>
            <a:ext cx="609600" cy="441325"/>
          </a:xfrm>
          <a:prstGeom prst="rect">
            <a:avLst/>
          </a:prstGeom>
        </p:spPr>
        <p:txBody>
          <a:bodyPr/>
          <a:lstStyle>
            <a:lvl1pPr>
              <a:defRPr/>
            </a:lvl1pPr>
          </a:lstStyle>
          <a:p>
            <a:pPr>
              <a:defRPr/>
            </a:pPr>
            <a:fld id="{34C75738-5FCB-43C7-81A2-852BC9C91430}" type="slidenum">
              <a:rPr lang="en-US"/>
              <a:pPr>
                <a:defRPr/>
              </a:pPr>
              <a:t>‹#›</a:t>
            </a:fld>
            <a:endParaRPr lang="en-US"/>
          </a:p>
        </p:txBody>
      </p:sp>
    </p:spTree>
    <p:extLst>
      <p:ext uri="{BB962C8B-B14F-4D97-AF65-F5344CB8AC3E}">
        <p14:creationId xmlns:p14="http://schemas.microsoft.com/office/powerpoint/2010/main" val="808781332"/>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Users/jaypointer/Desktop/Folio.png"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Folio.png" descr="/Users/jaypointer/Desktop/Folio.png"/>
          <p:cNvPicPr>
            <a:picLocks noChangeAspect="1"/>
          </p:cNvPicPr>
          <p:nvPr/>
        </p:nvPicPr>
        <p:blipFill>
          <a:blip r:embed="rId12" r:link="rId13" cstate="print">
            <a:extLst>
              <a:ext uri="{28A0092B-C50C-407E-A947-70E740481C1C}">
                <a14:useLocalDpi xmlns:a14="http://schemas.microsoft.com/office/drawing/2010/main" val="0"/>
              </a:ext>
            </a:extLst>
          </a:blip>
          <a:srcRect/>
          <a:stretch>
            <a:fillRect/>
          </a:stretch>
        </p:blipFill>
        <p:spPr bwMode="auto">
          <a:xfrm>
            <a:off x="2" y="5807075"/>
            <a:ext cx="12223751"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2089153" y="274638"/>
            <a:ext cx="9391649"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Text Placeholder 2"/>
          <p:cNvSpPr>
            <a:spLocks noGrp="1"/>
          </p:cNvSpPr>
          <p:nvPr>
            <p:ph type="body" idx="1"/>
          </p:nvPr>
        </p:nvSpPr>
        <p:spPr bwMode="auto">
          <a:xfrm>
            <a:off x="609600" y="1600203"/>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11582400" y="6508753"/>
            <a:ext cx="550333" cy="365125"/>
          </a:xfrm>
          <a:prstGeom prst="rect">
            <a:avLst/>
          </a:prstGeom>
        </p:spPr>
        <p:txBody>
          <a:bodyPr vert="horz" wrap="square" lIns="91440" tIns="45720" rIns="91440" bIns="45720" numCol="1" anchor="ctr" anchorCtr="0" compatLnSpc="1">
            <a:prstTxWarp prst="textNoShape">
              <a:avLst/>
            </a:prstTxWarp>
          </a:bodyPr>
          <a:lstStyle>
            <a:lvl1pPr algn="r">
              <a:defRPr sz="1000" b="1">
                <a:solidFill>
                  <a:srgbClr val="95B3D7"/>
                </a:solidFill>
                <a:latin typeface="Helvetica" charset="0"/>
              </a:defRPr>
            </a:lvl1pPr>
          </a:lstStyle>
          <a:p>
            <a:fld id="{310B326F-801D-4A7E-B6AA-C0B5367E2350}" type="slidenum">
              <a:rPr lang="en-US" smtClean="0"/>
              <a:t>‹#›</a:t>
            </a:fld>
            <a:endParaRPr lang="en-US"/>
          </a:p>
        </p:txBody>
      </p:sp>
      <p:pic>
        <p:nvPicPr>
          <p:cNvPr id="1030" name="Picture 9"/>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245602" y="5961063"/>
            <a:ext cx="141181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Date Placeholder 3"/>
          <p:cNvSpPr>
            <a:spLocks noGrp="1"/>
          </p:cNvSpPr>
          <p:nvPr>
            <p:ph type="dt" sz="half" idx="2"/>
          </p:nvPr>
        </p:nvSpPr>
        <p:spPr>
          <a:xfrm>
            <a:off x="5363635" y="6508753"/>
            <a:ext cx="2302933" cy="365125"/>
          </a:xfrm>
          <a:custGeom>
            <a:avLst/>
            <a:gdLst>
              <a:gd name="connsiteX0" fmla="*/ 0 w 595382"/>
              <a:gd name="connsiteY0" fmla="*/ 0 h 365125"/>
              <a:gd name="connsiteX1" fmla="*/ 595382 w 595382"/>
              <a:gd name="connsiteY1" fmla="*/ 0 h 365125"/>
              <a:gd name="connsiteX2" fmla="*/ 595382 w 595382"/>
              <a:gd name="connsiteY2" fmla="*/ 365125 h 365125"/>
              <a:gd name="connsiteX3" fmla="*/ 0 w 595382"/>
              <a:gd name="connsiteY3" fmla="*/ 365125 h 365125"/>
              <a:gd name="connsiteX4" fmla="*/ 0 w 595382"/>
              <a:gd name="connsiteY4" fmla="*/ 0 h 36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382" h="365125">
                <a:moveTo>
                  <a:pt x="0" y="0"/>
                </a:moveTo>
                <a:lnTo>
                  <a:pt x="595382" y="0"/>
                </a:lnTo>
                <a:lnTo>
                  <a:pt x="595382" y="365125"/>
                </a:lnTo>
                <a:lnTo>
                  <a:pt x="0" y="365125"/>
                </a:lnTo>
                <a:lnTo>
                  <a:pt x="0" y="0"/>
                </a:lnTo>
                <a:close/>
              </a:path>
            </a:pathLst>
          </a:custGeom>
        </p:spPr>
        <p:txBody>
          <a:bodyPr vert="horz" wrap="square" lIns="91440" tIns="45720" rIns="91440" bIns="45720" numCol="1" anchor="ctr" anchorCtr="1" compatLnSpc="1">
            <a:prstTxWarp prst="textNoShape">
              <a:avLst/>
            </a:prstTxWarp>
          </a:bodyPr>
          <a:lstStyle>
            <a:lvl1pPr>
              <a:defRPr sz="800">
                <a:solidFill>
                  <a:srgbClr val="95B3D7"/>
                </a:solidFill>
                <a:latin typeface="Helvetica" charset="0"/>
              </a:defRPr>
            </a:lvl1pPr>
          </a:lstStyle>
          <a:p>
            <a:fld id="{F8192C8B-F716-4D00-90B2-778F62979AA3}" type="datetimeFigureOut">
              <a:rPr lang="en-US" smtClean="0"/>
              <a:t>10/17/2018</a:t>
            </a:fld>
            <a:endParaRPr lang="en-US"/>
          </a:p>
        </p:txBody>
      </p:sp>
      <p:pic>
        <p:nvPicPr>
          <p:cNvPr id="1032" name="Picture 13" descr="AnnivGrStandard_White.png"/>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47651" y="6508753"/>
            <a:ext cx="2440516"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14697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3" r:id="rId10"/>
  </p:sldLayoutIdLst>
  <p:timing>
    <p:tnLst>
      <p:par>
        <p:cTn id="1" dur="indefinite" restart="never" nodeType="tmRoot"/>
      </p:par>
    </p:tnLst>
  </p:timing>
  <p:txStyles>
    <p:titleStyle>
      <a:lvl1pPr algn="l" defTabSz="457189" rtl="0" eaLnBrk="1" fontAlgn="base" hangingPunct="1">
        <a:spcBef>
          <a:spcPct val="0"/>
        </a:spcBef>
        <a:spcAft>
          <a:spcPct val="0"/>
        </a:spcAft>
        <a:defRPr sz="3200" b="1" kern="1200">
          <a:solidFill>
            <a:srgbClr val="CF0031"/>
          </a:solidFill>
          <a:latin typeface="Helvetica"/>
          <a:ea typeface="ヒラギノ角ゴ Pro W3" charset="0"/>
          <a:cs typeface="ヒラギノ角ゴ Pro W3" charset="0"/>
        </a:defRPr>
      </a:lvl1pPr>
      <a:lvl2pPr algn="l" defTabSz="457189" rtl="0" eaLnBrk="1" fontAlgn="base" hangingPunct="1">
        <a:spcBef>
          <a:spcPct val="0"/>
        </a:spcBef>
        <a:spcAft>
          <a:spcPct val="0"/>
        </a:spcAft>
        <a:defRPr sz="3200" b="1">
          <a:solidFill>
            <a:srgbClr val="CF0031"/>
          </a:solidFill>
          <a:latin typeface="Helvetica" charset="0"/>
          <a:ea typeface="ヒラギノ角ゴ Pro W3" charset="0"/>
          <a:cs typeface="ヒラギノ角ゴ Pro W3" charset="0"/>
        </a:defRPr>
      </a:lvl2pPr>
      <a:lvl3pPr algn="l" defTabSz="457189" rtl="0" eaLnBrk="1" fontAlgn="base" hangingPunct="1">
        <a:spcBef>
          <a:spcPct val="0"/>
        </a:spcBef>
        <a:spcAft>
          <a:spcPct val="0"/>
        </a:spcAft>
        <a:defRPr sz="3200" b="1">
          <a:solidFill>
            <a:srgbClr val="CF0031"/>
          </a:solidFill>
          <a:latin typeface="Helvetica" charset="0"/>
          <a:ea typeface="ヒラギノ角ゴ Pro W3" charset="0"/>
          <a:cs typeface="ヒラギノ角ゴ Pro W3" charset="0"/>
        </a:defRPr>
      </a:lvl3pPr>
      <a:lvl4pPr algn="l" defTabSz="457189" rtl="0" eaLnBrk="1" fontAlgn="base" hangingPunct="1">
        <a:spcBef>
          <a:spcPct val="0"/>
        </a:spcBef>
        <a:spcAft>
          <a:spcPct val="0"/>
        </a:spcAft>
        <a:defRPr sz="3200" b="1">
          <a:solidFill>
            <a:srgbClr val="CF0031"/>
          </a:solidFill>
          <a:latin typeface="Helvetica" charset="0"/>
          <a:ea typeface="ヒラギノ角ゴ Pro W3" charset="0"/>
          <a:cs typeface="ヒラギノ角ゴ Pro W3" charset="0"/>
        </a:defRPr>
      </a:lvl4pPr>
      <a:lvl5pPr algn="l" defTabSz="457189" rtl="0" eaLnBrk="1" fontAlgn="base" hangingPunct="1">
        <a:spcBef>
          <a:spcPct val="0"/>
        </a:spcBef>
        <a:spcAft>
          <a:spcPct val="0"/>
        </a:spcAft>
        <a:defRPr sz="3200" b="1">
          <a:solidFill>
            <a:srgbClr val="CF0031"/>
          </a:solidFill>
          <a:latin typeface="Helvetica" charset="0"/>
          <a:ea typeface="ヒラギノ角ゴ Pro W3" charset="0"/>
          <a:cs typeface="ヒラギノ角ゴ Pro W3" charset="0"/>
        </a:defRPr>
      </a:lvl5pPr>
      <a:lvl6pPr marL="457189" algn="l" defTabSz="457189" rtl="0" eaLnBrk="1" fontAlgn="base" hangingPunct="1">
        <a:spcBef>
          <a:spcPct val="0"/>
        </a:spcBef>
        <a:spcAft>
          <a:spcPct val="0"/>
        </a:spcAft>
        <a:defRPr sz="3200" b="1">
          <a:solidFill>
            <a:srgbClr val="CF0031"/>
          </a:solidFill>
          <a:latin typeface="Helvetica" charset="0"/>
          <a:ea typeface="ヒラギノ角ゴ Pro W3" charset="0"/>
          <a:cs typeface="ヒラギノ角ゴ Pro W3" charset="0"/>
        </a:defRPr>
      </a:lvl6pPr>
      <a:lvl7pPr marL="914377" algn="l" defTabSz="457189" rtl="0" eaLnBrk="1" fontAlgn="base" hangingPunct="1">
        <a:spcBef>
          <a:spcPct val="0"/>
        </a:spcBef>
        <a:spcAft>
          <a:spcPct val="0"/>
        </a:spcAft>
        <a:defRPr sz="3200" b="1">
          <a:solidFill>
            <a:srgbClr val="CF0031"/>
          </a:solidFill>
          <a:latin typeface="Helvetica" charset="0"/>
          <a:ea typeface="ヒラギノ角ゴ Pro W3" charset="0"/>
          <a:cs typeface="ヒラギノ角ゴ Pro W3" charset="0"/>
        </a:defRPr>
      </a:lvl7pPr>
      <a:lvl8pPr marL="1371566" algn="l" defTabSz="457189" rtl="0" eaLnBrk="1" fontAlgn="base" hangingPunct="1">
        <a:spcBef>
          <a:spcPct val="0"/>
        </a:spcBef>
        <a:spcAft>
          <a:spcPct val="0"/>
        </a:spcAft>
        <a:defRPr sz="3200" b="1">
          <a:solidFill>
            <a:srgbClr val="CF0031"/>
          </a:solidFill>
          <a:latin typeface="Helvetica" charset="0"/>
          <a:ea typeface="ヒラギノ角ゴ Pro W3" charset="0"/>
          <a:cs typeface="ヒラギノ角ゴ Pro W3" charset="0"/>
        </a:defRPr>
      </a:lvl8pPr>
      <a:lvl9pPr marL="1828754" algn="l" defTabSz="457189" rtl="0" eaLnBrk="1" fontAlgn="base" hangingPunct="1">
        <a:spcBef>
          <a:spcPct val="0"/>
        </a:spcBef>
        <a:spcAft>
          <a:spcPct val="0"/>
        </a:spcAft>
        <a:defRPr sz="3200" b="1">
          <a:solidFill>
            <a:srgbClr val="CF0031"/>
          </a:solidFill>
          <a:latin typeface="Helvetica" charset="0"/>
          <a:ea typeface="ヒラギノ角ゴ Pro W3" charset="0"/>
          <a:cs typeface="ヒラギノ角ゴ Pro W3" charset="0"/>
        </a:defRPr>
      </a:lvl9pPr>
    </p:titleStyle>
    <p:bodyStyle>
      <a:lvl1pPr marL="342891" indent="-342891" algn="l" defTabSz="457189" rtl="0" eaLnBrk="1" fontAlgn="base" hangingPunct="1">
        <a:spcBef>
          <a:spcPct val="20000"/>
        </a:spcBef>
        <a:spcAft>
          <a:spcPct val="0"/>
        </a:spcAft>
        <a:buFont typeface="Arial" pitchFamily="34" charset="0"/>
        <a:buChar char="•"/>
        <a:defRPr sz="2400" b="1" kern="1200">
          <a:solidFill>
            <a:srgbClr val="005AA3"/>
          </a:solidFill>
          <a:latin typeface="Helvetica"/>
          <a:ea typeface="ヒラギノ角ゴ Pro W3" charset="0"/>
          <a:cs typeface="ヒラギノ角ゴ Pro W3" charset="0"/>
        </a:defRPr>
      </a:lvl1pPr>
      <a:lvl2pPr marL="742932" indent="-285744" algn="l" defTabSz="457189" rtl="0" eaLnBrk="1" fontAlgn="base" hangingPunct="1">
        <a:spcBef>
          <a:spcPct val="20000"/>
        </a:spcBef>
        <a:spcAft>
          <a:spcPct val="0"/>
        </a:spcAft>
        <a:buFont typeface="Arial" pitchFamily="34" charset="0"/>
        <a:buChar char="–"/>
        <a:defRPr sz="2000" kern="1200">
          <a:solidFill>
            <a:srgbClr val="005AA3"/>
          </a:solidFill>
          <a:latin typeface="Helvetica"/>
          <a:ea typeface="ヒラギノ角ゴ Pro W3" charset="0"/>
          <a:cs typeface="ヒラギノ角ゴ Pro W3" charset="0"/>
        </a:defRPr>
      </a:lvl2pPr>
      <a:lvl3pPr marL="1142971" indent="-228594" algn="l" defTabSz="457189" rtl="0" eaLnBrk="1" fontAlgn="base" hangingPunct="1">
        <a:spcBef>
          <a:spcPct val="20000"/>
        </a:spcBef>
        <a:spcAft>
          <a:spcPct val="0"/>
        </a:spcAft>
        <a:buFont typeface="Arial" pitchFamily="34" charset="0"/>
        <a:buChar char="•"/>
        <a:defRPr kern="1200">
          <a:solidFill>
            <a:srgbClr val="005AA3"/>
          </a:solidFill>
          <a:latin typeface="Helvetica"/>
          <a:ea typeface="ヒラギノ角ゴ Pro W3" charset="0"/>
          <a:cs typeface="ヒラギノ角ゴ Pro W3" charset="0"/>
        </a:defRPr>
      </a:lvl3pPr>
      <a:lvl4pPr marL="1600160" indent="-228594" algn="l" defTabSz="457189" rtl="0" eaLnBrk="1" fontAlgn="base" hangingPunct="1">
        <a:spcBef>
          <a:spcPct val="20000"/>
        </a:spcBef>
        <a:spcAft>
          <a:spcPct val="0"/>
        </a:spcAft>
        <a:buFont typeface="Arial" pitchFamily="34" charset="0"/>
        <a:buChar char="–"/>
        <a:defRPr sz="1400" b="1" i="1" kern="1200">
          <a:solidFill>
            <a:srgbClr val="CF0031"/>
          </a:solidFill>
          <a:latin typeface="Helvetica"/>
          <a:ea typeface="ヒラギノ角ゴ Pro W3" charset="0"/>
          <a:cs typeface="ヒラギノ角ゴ Pro W3" charset="0"/>
        </a:defRPr>
      </a:lvl4pPr>
      <a:lvl5pPr marL="2057349" indent="-228594" algn="l" defTabSz="457189" rtl="0" eaLnBrk="1" fontAlgn="base" hangingPunct="1">
        <a:spcBef>
          <a:spcPct val="20000"/>
        </a:spcBef>
        <a:spcAft>
          <a:spcPct val="0"/>
        </a:spcAft>
        <a:buFont typeface="Arial" pitchFamily="34" charset="0"/>
        <a:buChar char="»"/>
        <a:defRPr sz="1200" i="1" kern="1200">
          <a:solidFill>
            <a:srgbClr val="005AA3"/>
          </a:solidFill>
          <a:latin typeface="Helvetica"/>
          <a:ea typeface="ヒラギノ角ゴ Pro W3" charset="0"/>
          <a:cs typeface="ヒラギノ角ゴ Pro W3"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scouting.org/SCOUTStrongPALA.aspx"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backpacker.com/" TargetMode="External"/><Relationship Id="rId2" Type="http://schemas.openxmlformats.org/officeDocument/2006/relationships/hyperlink" Target="http://www.dirtygourmet.com/" TargetMode="External"/><Relationship Id="rId1" Type="http://schemas.openxmlformats.org/officeDocument/2006/relationships/slideLayout" Target="../slideLayouts/slideLayout2.xml"/><Relationship Id="rId4" Type="http://schemas.openxmlformats.org/officeDocument/2006/relationships/hyperlink" Target="https://glutenfreegirl.com/gluten-free-recipes/"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www.paleoplan.com/recipes/paleo-breakfast-eggs-recipes/" TargetMode="External"/><Relationship Id="rId2" Type="http://schemas.openxmlformats.org/officeDocument/2006/relationships/hyperlink" Target="http://www.artofglutenfreebaking.com/recipes-2-2/"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seaptc.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949568"/>
            <a:ext cx="10363200" cy="1470025"/>
          </a:xfrm>
        </p:spPr>
        <p:txBody>
          <a:bodyPr/>
          <a:lstStyle/>
          <a:p>
            <a:pPr algn="ctr"/>
            <a:r>
              <a:rPr lang="en-US" sz="4400" dirty="0"/>
              <a:t>Special Dietary Needs in Scouting</a:t>
            </a:r>
          </a:p>
        </p:txBody>
      </p:sp>
      <p:pic>
        <p:nvPicPr>
          <p:cNvPr id="6" name="Picture 5" descr="Image result for boy scout 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38432" y="586460"/>
            <a:ext cx="1715135" cy="1978025"/>
          </a:xfrm>
          <a:prstGeom prst="rect">
            <a:avLst/>
          </a:prstGeom>
          <a:noFill/>
          <a:ln>
            <a:noFill/>
          </a:ln>
        </p:spPr>
      </p:pic>
    </p:spTree>
    <p:extLst>
      <p:ext uri="{BB962C8B-B14F-4D97-AF65-F5344CB8AC3E}">
        <p14:creationId xmlns:p14="http://schemas.microsoft.com/office/powerpoint/2010/main" val="104788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a:xfrm>
            <a:off x="609600" y="2110153"/>
            <a:ext cx="5861538" cy="3724385"/>
          </a:xfrm>
        </p:spPr>
        <p:txBody>
          <a:bodyPr/>
          <a:lstStyle/>
          <a:p>
            <a:r>
              <a:rPr lang="en-US" dirty="0" smtClean="0"/>
              <a:t>The Importance of Sharing a Meal</a:t>
            </a:r>
            <a:endParaRPr lang="en-US" dirty="0"/>
          </a:p>
          <a:p>
            <a:r>
              <a:rPr lang="en-US" dirty="0" smtClean="0"/>
              <a:t>What Are Special Dietary Needs?</a:t>
            </a:r>
          </a:p>
          <a:p>
            <a:r>
              <a:rPr lang="en-US" dirty="0" smtClean="0"/>
              <a:t>Safety Practices</a:t>
            </a:r>
          </a:p>
          <a:p>
            <a:r>
              <a:rPr lang="en-US" dirty="0" smtClean="0"/>
              <a:t>Strategies for Planning a Meal</a:t>
            </a:r>
          </a:p>
          <a:p>
            <a:r>
              <a:rPr lang="en-US" dirty="0" smtClean="0"/>
              <a:t>Recipes</a:t>
            </a:r>
          </a:p>
          <a:p>
            <a:r>
              <a:rPr lang="en-US" dirty="0" smtClean="0"/>
              <a:t>Resources</a:t>
            </a:r>
          </a:p>
          <a:p>
            <a:endParaRPr lang="en-US" dirty="0" smtClean="0"/>
          </a:p>
          <a:p>
            <a:endParaRPr lang="en-US" dirty="0"/>
          </a:p>
        </p:txBody>
      </p:sp>
      <p:pic>
        <p:nvPicPr>
          <p:cNvPr id="6" name="Picture 5" descr="Cub Scouts Eating at a Campout"/>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71503" y="1417638"/>
            <a:ext cx="4709300" cy="3302643"/>
          </a:xfrm>
          <a:prstGeom prst="rect">
            <a:avLst/>
          </a:prstGeom>
          <a:noFill/>
          <a:ln>
            <a:noFill/>
          </a:ln>
        </p:spPr>
      </p:pic>
    </p:spTree>
    <p:extLst>
      <p:ext uri="{BB962C8B-B14F-4D97-AF65-F5344CB8AC3E}">
        <p14:creationId xmlns:p14="http://schemas.microsoft.com/office/powerpoint/2010/main" val="30809148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Importance of Sharing a Meal</a:t>
            </a:r>
            <a:endParaRPr lang="en-US" dirty="0"/>
          </a:p>
        </p:txBody>
      </p:sp>
      <p:sp>
        <p:nvSpPr>
          <p:cNvPr id="3" name="Content Placeholder 2"/>
          <p:cNvSpPr>
            <a:spLocks noGrp="1"/>
          </p:cNvSpPr>
          <p:nvPr>
            <p:ph idx="1"/>
          </p:nvPr>
        </p:nvSpPr>
        <p:spPr>
          <a:xfrm>
            <a:off x="609600" y="1945177"/>
            <a:ext cx="10871202" cy="3889361"/>
          </a:xfrm>
        </p:spPr>
        <p:txBody>
          <a:bodyPr/>
          <a:lstStyle/>
          <a:p>
            <a:r>
              <a:rPr lang="en-US" b="0" dirty="0"/>
              <a:t>N</a:t>
            </a:r>
            <a:r>
              <a:rPr lang="en-US" b="0" dirty="0" smtClean="0"/>
              <a:t>ot </a:t>
            </a:r>
            <a:r>
              <a:rPr lang="en-US" b="0" dirty="0"/>
              <a:t>being able to sit down with your family or friends and eat the same foods can feel </a:t>
            </a:r>
            <a:r>
              <a:rPr lang="en-US" b="0" dirty="0" smtClean="0"/>
              <a:t>isolating. </a:t>
            </a:r>
            <a:br>
              <a:rPr lang="en-US" b="0" dirty="0" smtClean="0"/>
            </a:br>
            <a:endParaRPr lang="en-US" b="0" dirty="0" smtClean="0"/>
          </a:p>
          <a:p>
            <a:r>
              <a:rPr lang="en-US" b="0" dirty="0"/>
              <a:t>Making someone else feel welcome and feeling welcomed by the group reinforces the strength and health of any team. </a:t>
            </a:r>
            <a:r>
              <a:rPr lang="en-US" b="0" dirty="0" smtClean="0"/>
              <a:t/>
            </a:r>
            <a:br>
              <a:rPr lang="en-US" b="0" dirty="0" smtClean="0"/>
            </a:br>
            <a:endParaRPr lang="en-US" b="0" dirty="0" smtClean="0"/>
          </a:p>
          <a:p>
            <a:r>
              <a:rPr lang="en-US" b="0" dirty="0" smtClean="0"/>
              <a:t>Every </a:t>
            </a:r>
            <a:r>
              <a:rPr lang="en-US" b="0" dirty="0"/>
              <a:t>meal is an opportunity for your scouts to work together to make everyone feel wholly included and feed the group’s team spirit.</a:t>
            </a:r>
          </a:p>
        </p:txBody>
      </p:sp>
    </p:spTree>
    <p:extLst>
      <p:ext uri="{BB962C8B-B14F-4D97-AF65-F5344CB8AC3E}">
        <p14:creationId xmlns:p14="http://schemas.microsoft.com/office/powerpoint/2010/main" val="21109482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Special Dietary Needs?</a:t>
            </a:r>
            <a:endParaRPr lang="en-US" dirty="0"/>
          </a:p>
        </p:txBody>
      </p:sp>
      <p:sp>
        <p:nvSpPr>
          <p:cNvPr id="3" name="Content Placeholder 2"/>
          <p:cNvSpPr>
            <a:spLocks noGrp="1"/>
          </p:cNvSpPr>
          <p:nvPr>
            <p:ph idx="1"/>
          </p:nvPr>
        </p:nvSpPr>
        <p:spPr>
          <a:xfrm>
            <a:off x="609600" y="2100649"/>
            <a:ext cx="10972800" cy="3733890"/>
          </a:xfrm>
        </p:spPr>
        <p:txBody>
          <a:bodyPr/>
          <a:lstStyle/>
          <a:p>
            <a:pPr marL="0" indent="0">
              <a:buNone/>
            </a:pPr>
            <a:r>
              <a:rPr lang="en-US" dirty="0"/>
              <a:t>Special dietary needs encompasses restrictions on certain foods due </a:t>
            </a:r>
            <a:r>
              <a:rPr lang="en-US" dirty="0" smtClean="0"/>
              <a:t>to: </a:t>
            </a:r>
            <a:endParaRPr lang="en-US" dirty="0"/>
          </a:p>
          <a:p>
            <a:pPr marL="0" indent="0">
              <a:buNone/>
            </a:pPr>
            <a:endParaRPr lang="en-US" dirty="0" smtClean="0"/>
          </a:p>
          <a:p>
            <a:pPr marL="1704975" indent="-341313"/>
            <a:r>
              <a:rPr lang="en-US" dirty="0" smtClean="0"/>
              <a:t>Allergies</a:t>
            </a:r>
          </a:p>
          <a:p>
            <a:pPr marL="1704975" indent="-341313"/>
            <a:r>
              <a:rPr lang="en-US" dirty="0" smtClean="0"/>
              <a:t>Health Reasons</a:t>
            </a:r>
          </a:p>
          <a:p>
            <a:pPr marL="1704975" indent="-341313"/>
            <a:r>
              <a:rPr lang="en-US" dirty="0" smtClean="0"/>
              <a:t>Religious or Cultural Reasons</a:t>
            </a:r>
          </a:p>
          <a:p>
            <a:pPr marL="1704975" indent="-341313"/>
            <a:r>
              <a:rPr lang="en-US" dirty="0" smtClean="0"/>
              <a:t>Personal Priorities</a:t>
            </a:r>
            <a:endParaRPr lang="en-US" dirty="0"/>
          </a:p>
        </p:txBody>
      </p:sp>
    </p:spTree>
    <p:extLst>
      <p:ext uri="{BB962C8B-B14F-4D97-AF65-F5344CB8AC3E}">
        <p14:creationId xmlns:p14="http://schemas.microsoft.com/office/powerpoint/2010/main" val="36127841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21276"/>
            <a:ext cx="12192000" cy="1143000"/>
          </a:xfrm>
        </p:spPr>
        <p:txBody>
          <a:bodyPr/>
          <a:lstStyle/>
          <a:p>
            <a:pPr algn="ctr"/>
            <a:r>
              <a:rPr lang="en-US" dirty="0" smtClean="0"/>
              <a:t>What are your unit’s special </a:t>
            </a:r>
            <a:r>
              <a:rPr lang="en-US" dirty="0"/>
              <a:t>d</a:t>
            </a:r>
            <a:r>
              <a:rPr lang="en-US" dirty="0" smtClean="0"/>
              <a:t>ietary </a:t>
            </a:r>
            <a:r>
              <a:rPr lang="en-US" dirty="0"/>
              <a:t>n</a:t>
            </a:r>
            <a:r>
              <a:rPr lang="en-US" dirty="0" smtClean="0"/>
              <a:t>eeds?</a:t>
            </a:r>
            <a:endParaRPr lang="en-US" dirty="0"/>
          </a:p>
        </p:txBody>
      </p:sp>
    </p:spTree>
    <p:extLst>
      <p:ext uri="{BB962C8B-B14F-4D97-AF65-F5344CB8AC3E}">
        <p14:creationId xmlns:p14="http://schemas.microsoft.com/office/powerpoint/2010/main" val="24273452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828800"/>
            <a:ext cx="10972800" cy="4005739"/>
          </a:xfrm>
        </p:spPr>
        <p:txBody>
          <a:bodyPr/>
          <a:lstStyle/>
          <a:p>
            <a:pPr marL="0" indent="0" algn="ctr">
              <a:buNone/>
            </a:pPr>
            <a:r>
              <a:rPr lang="en-US" dirty="0" smtClean="0"/>
              <a:t>There is no such thing as “just a little.” </a:t>
            </a:r>
            <a:endParaRPr lang="en-US" dirty="0"/>
          </a:p>
          <a:p>
            <a:pPr marL="0" indent="0">
              <a:buNone/>
            </a:pPr>
            <a:endParaRPr lang="en-US" b="0" dirty="0"/>
          </a:p>
          <a:p>
            <a:pPr marL="0" indent="0"/>
            <a:r>
              <a:rPr lang="en-US" b="0" dirty="0"/>
              <a:t>For anyone with true anaphylactic allergies, even “just a little’ in the smallest traces can be deadly. </a:t>
            </a:r>
            <a:r>
              <a:rPr lang="en-US" b="0" dirty="0" smtClean="0"/>
              <a:t/>
            </a:r>
            <a:br>
              <a:rPr lang="en-US" b="0" dirty="0" smtClean="0"/>
            </a:br>
            <a:endParaRPr lang="en-US" b="0" dirty="0" smtClean="0"/>
          </a:p>
          <a:p>
            <a:pPr marL="0" indent="0"/>
            <a:r>
              <a:rPr lang="en-US" b="0" dirty="0"/>
              <a:t>I</a:t>
            </a:r>
            <a:r>
              <a:rPr lang="en-US" b="0" dirty="0" smtClean="0"/>
              <a:t>gnoring </a:t>
            </a:r>
            <a:r>
              <a:rPr lang="en-US" b="0" dirty="0"/>
              <a:t>someone’s religious or personal beliefs and allowing “just a little” in the meal is entirely disrespectful. </a:t>
            </a:r>
          </a:p>
        </p:txBody>
      </p:sp>
    </p:spTree>
    <p:extLst>
      <p:ext uri="{BB962C8B-B14F-4D97-AF65-F5344CB8AC3E}">
        <p14:creationId xmlns:p14="http://schemas.microsoft.com/office/powerpoint/2010/main" val="16029376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46635" y="3336327"/>
            <a:ext cx="8344929" cy="2001794"/>
          </a:xfrm>
        </p:spPr>
        <p:txBody>
          <a:bodyPr numCol="2"/>
          <a:lstStyle/>
          <a:p>
            <a:pPr lvl="0"/>
            <a:r>
              <a:rPr lang="en-US" dirty="0" smtClean="0"/>
              <a:t>Milk</a:t>
            </a:r>
            <a:endParaRPr lang="en-US" dirty="0"/>
          </a:p>
          <a:p>
            <a:pPr lvl="0"/>
            <a:r>
              <a:rPr lang="en-US" dirty="0"/>
              <a:t>Eggs</a:t>
            </a:r>
          </a:p>
          <a:p>
            <a:pPr lvl="0"/>
            <a:r>
              <a:rPr lang="en-US" dirty="0"/>
              <a:t>Peanuts</a:t>
            </a:r>
          </a:p>
          <a:p>
            <a:pPr lvl="0"/>
            <a:r>
              <a:rPr lang="en-US" dirty="0"/>
              <a:t>Tree nuts</a:t>
            </a:r>
          </a:p>
          <a:p>
            <a:pPr lvl="0"/>
            <a:r>
              <a:rPr lang="en-US" dirty="0"/>
              <a:t>Fish</a:t>
            </a:r>
          </a:p>
          <a:p>
            <a:pPr lvl="0"/>
            <a:r>
              <a:rPr lang="en-US" dirty="0"/>
              <a:t>Shellfish</a:t>
            </a:r>
          </a:p>
          <a:p>
            <a:pPr lvl="0"/>
            <a:r>
              <a:rPr lang="en-US" dirty="0"/>
              <a:t>Soy</a:t>
            </a:r>
          </a:p>
          <a:p>
            <a:pPr lvl="0"/>
            <a:r>
              <a:rPr lang="en-US" dirty="0"/>
              <a:t>Wheat</a:t>
            </a:r>
          </a:p>
        </p:txBody>
      </p:sp>
      <p:sp>
        <p:nvSpPr>
          <p:cNvPr id="4" name="Content Placeholder 2"/>
          <p:cNvSpPr txBox="1">
            <a:spLocks/>
          </p:cNvSpPr>
          <p:nvPr/>
        </p:nvSpPr>
        <p:spPr bwMode="auto">
          <a:xfrm>
            <a:off x="1136821" y="1635211"/>
            <a:ext cx="10058401" cy="1528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defTabSz="457189" rtl="0" eaLnBrk="1" fontAlgn="base" hangingPunct="1">
              <a:spcBef>
                <a:spcPct val="20000"/>
              </a:spcBef>
              <a:spcAft>
                <a:spcPct val="0"/>
              </a:spcAft>
              <a:buFont typeface="Arial" pitchFamily="34" charset="0"/>
              <a:buChar char="•"/>
              <a:defRPr sz="2400" b="1" kern="1200">
                <a:solidFill>
                  <a:srgbClr val="005AA3"/>
                </a:solidFill>
                <a:latin typeface="Helvetica"/>
                <a:ea typeface="ヒラギノ角ゴ Pro W3" charset="0"/>
                <a:cs typeface="ヒラギノ角ゴ Pro W3" charset="0"/>
              </a:defRPr>
            </a:lvl1pPr>
            <a:lvl2pPr marL="742932" indent="-285744" algn="l" defTabSz="457189" rtl="0" eaLnBrk="1" fontAlgn="base" hangingPunct="1">
              <a:spcBef>
                <a:spcPct val="20000"/>
              </a:spcBef>
              <a:spcAft>
                <a:spcPct val="0"/>
              </a:spcAft>
              <a:buFont typeface="Arial" pitchFamily="34" charset="0"/>
              <a:buChar char="–"/>
              <a:defRPr sz="2000" kern="1200">
                <a:solidFill>
                  <a:srgbClr val="005AA3"/>
                </a:solidFill>
                <a:latin typeface="Helvetica"/>
                <a:ea typeface="ヒラギノ角ゴ Pro W3" charset="0"/>
                <a:cs typeface="ヒラギノ角ゴ Pro W3" charset="0"/>
              </a:defRPr>
            </a:lvl2pPr>
            <a:lvl3pPr marL="1142971" indent="-228594" algn="l" defTabSz="457189" rtl="0" eaLnBrk="1" fontAlgn="base" hangingPunct="1">
              <a:spcBef>
                <a:spcPct val="20000"/>
              </a:spcBef>
              <a:spcAft>
                <a:spcPct val="0"/>
              </a:spcAft>
              <a:buFont typeface="Arial" pitchFamily="34" charset="0"/>
              <a:buChar char="•"/>
              <a:defRPr kern="1200">
                <a:solidFill>
                  <a:srgbClr val="005AA3"/>
                </a:solidFill>
                <a:latin typeface="Helvetica"/>
                <a:ea typeface="ヒラギノ角ゴ Pro W3" charset="0"/>
                <a:cs typeface="ヒラギノ角ゴ Pro W3" charset="0"/>
              </a:defRPr>
            </a:lvl3pPr>
            <a:lvl4pPr marL="1600160" indent="-228594" algn="l" defTabSz="457189" rtl="0" eaLnBrk="1" fontAlgn="base" hangingPunct="1">
              <a:spcBef>
                <a:spcPct val="20000"/>
              </a:spcBef>
              <a:spcAft>
                <a:spcPct val="0"/>
              </a:spcAft>
              <a:buFont typeface="Arial" pitchFamily="34" charset="0"/>
              <a:buChar char="–"/>
              <a:defRPr sz="1400" b="1" i="1" kern="1200">
                <a:solidFill>
                  <a:srgbClr val="CF0031"/>
                </a:solidFill>
                <a:latin typeface="Helvetica"/>
                <a:ea typeface="ヒラギノ角ゴ Pro W3" charset="0"/>
                <a:cs typeface="ヒラギノ角ゴ Pro W3" charset="0"/>
              </a:defRPr>
            </a:lvl4pPr>
            <a:lvl5pPr marL="2057349" indent="-228594" algn="l" defTabSz="457189" rtl="0" eaLnBrk="1" fontAlgn="base" hangingPunct="1">
              <a:spcBef>
                <a:spcPct val="20000"/>
              </a:spcBef>
              <a:spcAft>
                <a:spcPct val="0"/>
              </a:spcAft>
              <a:buFont typeface="Arial" pitchFamily="34" charset="0"/>
              <a:buChar char="»"/>
              <a:defRPr sz="1200" i="1" kern="1200">
                <a:solidFill>
                  <a:srgbClr val="005AA3"/>
                </a:solidFill>
                <a:latin typeface="Helvetica"/>
                <a:ea typeface="ヒラギノ角ゴ Pro W3" charset="0"/>
                <a:cs typeface="ヒラギノ角ゴ Pro W3"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438150">
              <a:buFont typeface="Arial" pitchFamily="34" charset="0"/>
              <a:buNone/>
            </a:pPr>
            <a:r>
              <a:rPr lang="en-US" dirty="0" smtClean="0"/>
              <a:t>						    Top Eight Food Allergies</a:t>
            </a:r>
            <a:br>
              <a:rPr lang="en-US" dirty="0" smtClean="0"/>
            </a:br>
            <a:endParaRPr lang="en-US" sz="1200" dirty="0" smtClean="0"/>
          </a:p>
          <a:p>
            <a:pPr marL="0" indent="0">
              <a:buNone/>
            </a:pPr>
            <a:r>
              <a:rPr lang="en-US" b="0" dirty="0"/>
              <a:t>These foods account for an estimated 90% of food allergies and are required to be listed on the label in food produced in the United States.</a:t>
            </a:r>
            <a:endParaRPr lang="en-US" b="0" dirty="0" smtClean="0"/>
          </a:p>
          <a:p>
            <a:pPr marL="0" indent="0" algn="ctr">
              <a:buFont typeface="Arial" pitchFamily="34" charset="0"/>
              <a:buNone/>
            </a:pPr>
            <a:endParaRPr lang="en-US" dirty="0"/>
          </a:p>
          <a:p>
            <a:pPr marL="0" indent="0" algn="ctr">
              <a:buFont typeface="Arial" pitchFamily="34" charset="0"/>
              <a:buNone/>
            </a:pPr>
            <a:endParaRPr lang="en-US" dirty="0" smtClean="0"/>
          </a:p>
        </p:txBody>
      </p:sp>
    </p:spTree>
    <p:extLst>
      <p:ext uri="{BB962C8B-B14F-4D97-AF65-F5344CB8AC3E}">
        <p14:creationId xmlns:p14="http://schemas.microsoft.com/office/powerpoint/2010/main" val="24418714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828800"/>
            <a:ext cx="10972800" cy="4005739"/>
          </a:xfrm>
        </p:spPr>
        <p:txBody>
          <a:bodyPr/>
          <a:lstStyle/>
          <a:p>
            <a:pPr marL="0" indent="0">
              <a:buNone/>
            </a:pPr>
            <a:r>
              <a:rPr lang="en-US" dirty="0" smtClean="0"/>
              <a:t>Hidden Allergens:</a:t>
            </a:r>
            <a:br>
              <a:rPr lang="en-US" dirty="0" smtClean="0"/>
            </a:br>
            <a:endParaRPr lang="en-US" sz="1200" b="0" dirty="0"/>
          </a:p>
          <a:p>
            <a:pPr marL="0" indent="0"/>
            <a:r>
              <a:rPr lang="en-US" b="0" dirty="0"/>
              <a:t>C</a:t>
            </a:r>
            <a:r>
              <a:rPr lang="en-US" b="0" dirty="0" smtClean="0"/>
              <a:t>onsult </a:t>
            </a:r>
            <a:r>
              <a:rPr lang="en-US" b="0" dirty="0"/>
              <a:t>with the scout and/or parent to identify safe ingredients. </a:t>
            </a:r>
            <a:r>
              <a:rPr lang="en-US" dirty="0" smtClean="0"/>
              <a:t/>
            </a:r>
            <a:br>
              <a:rPr lang="en-US" dirty="0" smtClean="0"/>
            </a:br>
            <a:endParaRPr lang="en-US" sz="1200" b="0" dirty="0" smtClean="0"/>
          </a:p>
          <a:p>
            <a:pPr marL="0" indent="0"/>
            <a:r>
              <a:rPr lang="en-US" b="0" dirty="0" smtClean="0"/>
              <a:t>Gluten can </a:t>
            </a:r>
            <a:r>
              <a:rPr lang="en-US" b="0" dirty="0"/>
              <a:t>be hidden in products made from wheat, such as malt or soy sauce, or as fillers and emulsifiers in cheeses, processed meats, ice cream and many other processed foods. </a:t>
            </a:r>
            <a:r>
              <a:rPr lang="en-US" b="0" dirty="0" smtClean="0"/>
              <a:t/>
            </a:r>
            <a:br>
              <a:rPr lang="en-US" b="0" dirty="0" smtClean="0"/>
            </a:br>
            <a:endParaRPr lang="en-US" sz="1200" b="0" dirty="0" smtClean="0"/>
          </a:p>
          <a:p>
            <a:pPr marL="0" indent="0"/>
            <a:r>
              <a:rPr lang="en-US" b="0" dirty="0"/>
              <a:t>G</a:t>
            </a:r>
            <a:r>
              <a:rPr lang="en-US" b="0" dirty="0" smtClean="0"/>
              <a:t>arlic </a:t>
            </a:r>
            <a:r>
              <a:rPr lang="en-US" b="0" dirty="0"/>
              <a:t>and </a:t>
            </a:r>
            <a:r>
              <a:rPr lang="en-US" b="0" dirty="0" smtClean="0"/>
              <a:t>onion </a:t>
            </a:r>
            <a:r>
              <a:rPr lang="en-US" b="0" dirty="0"/>
              <a:t>may be listed as “spices” or “natural flavors” on the ingredient label.</a:t>
            </a:r>
          </a:p>
        </p:txBody>
      </p:sp>
    </p:spTree>
    <p:extLst>
      <p:ext uri="{BB962C8B-B14F-4D97-AF65-F5344CB8AC3E}">
        <p14:creationId xmlns:p14="http://schemas.microsoft.com/office/powerpoint/2010/main" val="21228542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5495" y="3015049"/>
            <a:ext cx="8344929" cy="2487975"/>
          </a:xfrm>
        </p:spPr>
        <p:txBody>
          <a:bodyPr numCol="2"/>
          <a:lstStyle/>
          <a:p>
            <a:pPr lvl="0"/>
            <a:r>
              <a:rPr lang="en-US" dirty="0" smtClean="0"/>
              <a:t>Gluten Free</a:t>
            </a:r>
            <a:endParaRPr lang="en-US" dirty="0"/>
          </a:p>
          <a:p>
            <a:pPr lvl="0"/>
            <a:r>
              <a:rPr lang="en-US" dirty="0" smtClean="0"/>
              <a:t>Halal</a:t>
            </a:r>
            <a:endParaRPr lang="en-US" dirty="0"/>
          </a:p>
          <a:p>
            <a:pPr lvl="0"/>
            <a:r>
              <a:rPr lang="en-US" dirty="0" smtClean="0"/>
              <a:t>Kosher</a:t>
            </a:r>
            <a:endParaRPr lang="en-US" dirty="0"/>
          </a:p>
          <a:p>
            <a:pPr lvl="0"/>
            <a:r>
              <a:rPr lang="en-US" dirty="0" smtClean="0"/>
              <a:t>Low-FODMAP</a:t>
            </a:r>
            <a:endParaRPr lang="en-US" dirty="0"/>
          </a:p>
          <a:p>
            <a:r>
              <a:rPr lang="en-US" dirty="0"/>
              <a:t>Whole Food Diets</a:t>
            </a:r>
          </a:p>
          <a:p>
            <a:pPr lvl="0"/>
            <a:r>
              <a:rPr lang="en-US" dirty="0" smtClean="0"/>
              <a:t>Vegetarian</a:t>
            </a:r>
            <a:endParaRPr lang="en-US" dirty="0"/>
          </a:p>
          <a:p>
            <a:pPr lvl="0"/>
            <a:r>
              <a:rPr lang="en-US" dirty="0" smtClean="0"/>
              <a:t>Vegan</a:t>
            </a:r>
            <a:endParaRPr lang="en-US" dirty="0"/>
          </a:p>
          <a:p>
            <a:pPr lvl="0"/>
            <a:r>
              <a:rPr lang="en-US" dirty="0" smtClean="0"/>
              <a:t>Nut Free</a:t>
            </a:r>
          </a:p>
          <a:p>
            <a:pPr lvl="0"/>
            <a:r>
              <a:rPr lang="en-US" dirty="0" smtClean="0"/>
              <a:t>Dairy Free</a:t>
            </a:r>
            <a:endParaRPr lang="en-US" dirty="0"/>
          </a:p>
          <a:p>
            <a:pPr lvl="0"/>
            <a:endParaRPr lang="en-US" dirty="0"/>
          </a:p>
        </p:txBody>
      </p:sp>
      <p:sp>
        <p:nvSpPr>
          <p:cNvPr id="4" name="Content Placeholder 2"/>
          <p:cNvSpPr txBox="1">
            <a:spLocks/>
          </p:cNvSpPr>
          <p:nvPr/>
        </p:nvSpPr>
        <p:spPr bwMode="auto">
          <a:xfrm>
            <a:off x="675495" y="2178912"/>
            <a:ext cx="10058401" cy="73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defTabSz="457189" rtl="0" eaLnBrk="1" fontAlgn="base" hangingPunct="1">
              <a:spcBef>
                <a:spcPct val="20000"/>
              </a:spcBef>
              <a:spcAft>
                <a:spcPct val="0"/>
              </a:spcAft>
              <a:buFont typeface="Arial" pitchFamily="34" charset="0"/>
              <a:buChar char="•"/>
              <a:defRPr sz="2400" b="1" kern="1200">
                <a:solidFill>
                  <a:srgbClr val="005AA3"/>
                </a:solidFill>
                <a:latin typeface="Helvetica"/>
                <a:ea typeface="ヒラギノ角ゴ Pro W3" charset="0"/>
                <a:cs typeface="ヒラギノ角ゴ Pro W3" charset="0"/>
              </a:defRPr>
            </a:lvl1pPr>
            <a:lvl2pPr marL="742932" indent="-285744" algn="l" defTabSz="457189" rtl="0" eaLnBrk="1" fontAlgn="base" hangingPunct="1">
              <a:spcBef>
                <a:spcPct val="20000"/>
              </a:spcBef>
              <a:spcAft>
                <a:spcPct val="0"/>
              </a:spcAft>
              <a:buFont typeface="Arial" pitchFamily="34" charset="0"/>
              <a:buChar char="–"/>
              <a:defRPr sz="2000" kern="1200">
                <a:solidFill>
                  <a:srgbClr val="005AA3"/>
                </a:solidFill>
                <a:latin typeface="Helvetica"/>
                <a:ea typeface="ヒラギノ角ゴ Pro W3" charset="0"/>
                <a:cs typeface="ヒラギノ角ゴ Pro W3" charset="0"/>
              </a:defRPr>
            </a:lvl2pPr>
            <a:lvl3pPr marL="1142971" indent="-228594" algn="l" defTabSz="457189" rtl="0" eaLnBrk="1" fontAlgn="base" hangingPunct="1">
              <a:spcBef>
                <a:spcPct val="20000"/>
              </a:spcBef>
              <a:spcAft>
                <a:spcPct val="0"/>
              </a:spcAft>
              <a:buFont typeface="Arial" pitchFamily="34" charset="0"/>
              <a:buChar char="•"/>
              <a:defRPr kern="1200">
                <a:solidFill>
                  <a:srgbClr val="005AA3"/>
                </a:solidFill>
                <a:latin typeface="Helvetica"/>
                <a:ea typeface="ヒラギノ角ゴ Pro W3" charset="0"/>
                <a:cs typeface="ヒラギノ角ゴ Pro W3" charset="0"/>
              </a:defRPr>
            </a:lvl3pPr>
            <a:lvl4pPr marL="1600160" indent="-228594" algn="l" defTabSz="457189" rtl="0" eaLnBrk="1" fontAlgn="base" hangingPunct="1">
              <a:spcBef>
                <a:spcPct val="20000"/>
              </a:spcBef>
              <a:spcAft>
                <a:spcPct val="0"/>
              </a:spcAft>
              <a:buFont typeface="Arial" pitchFamily="34" charset="0"/>
              <a:buChar char="–"/>
              <a:defRPr sz="1400" b="1" i="1" kern="1200">
                <a:solidFill>
                  <a:srgbClr val="CF0031"/>
                </a:solidFill>
                <a:latin typeface="Helvetica"/>
                <a:ea typeface="ヒラギノ角ゴ Pro W3" charset="0"/>
                <a:cs typeface="ヒラギノ角ゴ Pro W3" charset="0"/>
              </a:defRPr>
            </a:lvl4pPr>
            <a:lvl5pPr marL="2057349" indent="-228594" algn="l" defTabSz="457189" rtl="0" eaLnBrk="1" fontAlgn="base" hangingPunct="1">
              <a:spcBef>
                <a:spcPct val="20000"/>
              </a:spcBef>
              <a:spcAft>
                <a:spcPct val="0"/>
              </a:spcAft>
              <a:buFont typeface="Arial" pitchFamily="34" charset="0"/>
              <a:buChar char="»"/>
              <a:defRPr sz="1200" i="1" kern="1200">
                <a:solidFill>
                  <a:srgbClr val="005AA3"/>
                </a:solidFill>
                <a:latin typeface="Helvetica"/>
                <a:ea typeface="ヒラギノ角ゴ Pro W3" charset="0"/>
                <a:cs typeface="ヒラギノ角ゴ Pro W3"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438150">
              <a:buFont typeface="Arial" pitchFamily="34" charset="0"/>
              <a:buNone/>
            </a:pPr>
            <a:r>
              <a:rPr lang="en-US" dirty="0" smtClean="0"/>
              <a:t>Common Dietary Restrictions and Special Diets:</a:t>
            </a:r>
            <a:endParaRPr lang="en-US" dirty="0"/>
          </a:p>
          <a:p>
            <a:pPr marL="0" indent="0" algn="ctr">
              <a:buFont typeface="Arial" pitchFamily="34" charset="0"/>
              <a:buNone/>
            </a:pPr>
            <a:endParaRPr lang="en-US" dirty="0" smtClean="0"/>
          </a:p>
        </p:txBody>
      </p:sp>
    </p:spTree>
    <p:extLst>
      <p:ext uri="{BB962C8B-B14F-4D97-AF65-F5344CB8AC3E}">
        <p14:creationId xmlns:p14="http://schemas.microsoft.com/office/powerpoint/2010/main" val="38074019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Safety Practices</a:t>
            </a:r>
            <a:endParaRPr lang="en-US" dirty="0"/>
          </a:p>
        </p:txBody>
      </p:sp>
      <p:sp>
        <p:nvSpPr>
          <p:cNvPr id="3" name="Content Placeholder 2"/>
          <p:cNvSpPr>
            <a:spLocks noGrp="1"/>
          </p:cNvSpPr>
          <p:nvPr>
            <p:ph idx="1"/>
          </p:nvPr>
        </p:nvSpPr>
        <p:spPr>
          <a:xfrm>
            <a:off x="609600" y="1853515"/>
            <a:ext cx="10871202" cy="3981024"/>
          </a:xfrm>
        </p:spPr>
        <p:txBody>
          <a:bodyPr/>
          <a:lstStyle/>
          <a:p>
            <a:r>
              <a:rPr lang="en-US" b="0" dirty="0" smtClean="0"/>
              <a:t>Fill out the dietary forms completely.  Don’t leave details out.  Council camp staff depends on these to keep scouts safe and ensure they have meals on hand to keep scouts fed.</a:t>
            </a:r>
          </a:p>
          <a:p>
            <a:pPr marL="0" indent="0">
              <a:buNone/>
            </a:pPr>
            <a:endParaRPr lang="en-US" b="0" dirty="0" smtClean="0"/>
          </a:p>
          <a:p>
            <a:r>
              <a:rPr lang="en-US" b="0" dirty="0" smtClean="0"/>
              <a:t>If you are in charge of the camp kitchen, read through the dietary forms fully and ask questions as needed.</a:t>
            </a:r>
            <a:endParaRPr lang="en-US" b="0" dirty="0" smtClean="0"/>
          </a:p>
        </p:txBody>
      </p:sp>
    </p:spTree>
    <p:extLst>
      <p:ext uri="{BB962C8B-B14F-4D97-AF65-F5344CB8AC3E}">
        <p14:creationId xmlns:p14="http://schemas.microsoft.com/office/powerpoint/2010/main" val="23247334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Safety Practices</a:t>
            </a:r>
            <a:endParaRPr lang="en-US" dirty="0"/>
          </a:p>
        </p:txBody>
      </p:sp>
      <p:sp>
        <p:nvSpPr>
          <p:cNvPr id="3" name="Content Placeholder 2"/>
          <p:cNvSpPr>
            <a:spLocks noGrp="1"/>
          </p:cNvSpPr>
          <p:nvPr>
            <p:ph idx="1"/>
          </p:nvPr>
        </p:nvSpPr>
        <p:spPr>
          <a:xfrm>
            <a:off x="609600" y="1853515"/>
            <a:ext cx="10871202" cy="3981024"/>
          </a:xfrm>
        </p:spPr>
        <p:txBody>
          <a:bodyPr/>
          <a:lstStyle/>
          <a:p>
            <a:r>
              <a:rPr lang="en-US" b="0" dirty="0"/>
              <a:t>The camp cook in charge of preparing food must be very careful in their preparations.  We want our scouts to feel safe and remain healthy so they can enjoy their scout activities.  </a:t>
            </a:r>
            <a:r>
              <a:rPr lang="en-US" b="0" dirty="0" smtClean="0"/>
              <a:t/>
            </a:r>
            <a:br>
              <a:rPr lang="en-US" b="0" dirty="0" smtClean="0"/>
            </a:br>
            <a:endParaRPr lang="en-US" b="0" dirty="0" smtClean="0"/>
          </a:p>
          <a:p>
            <a:r>
              <a:rPr lang="en-US" b="0" dirty="0"/>
              <a:t>T</a:t>
            </a:r>
            <a:r>
              <a:rPr lang="en-US" b="0" dirty="0" smtClean="0"/>
              <a:t>ry </a:t>
            </a:r>
            <a:r>
              <a:rPr lang="en-US" b="0" dirty="0"/>
              <a:t>to cook only safe foods for everyone in your group or establish a separate safe cooking station. </a:t>
            </a:r>
            <a:r>
              <a:rPr lang="en-US" b="0" dirty="0" smtClean="0"/>
              <a:t/>
            </a:r>
            <a:br>
              <a:rPr lang="en-US" b="0" dirty="0" smtClean="0"/>
            </a:br>
            <a:endParaRPr lang="en-US" b="0" dirty="0" smtClean="0"/>
          </a:p>
          <a:p>
            <a:r>
              <a:rPr lang="en-US" b="0" dirty="0" smtClean="0"/>
              <a:t>Avoid </a:t>
            </a:r>
            <a:r>
              <a:rPr lang="en-US" b="0" dirty="0"/>
              <a:t>cooking directly on the campsite's grill, as it will likely have residue from previous meals. </a:t>
            </a:r>
            <a:endParaRPr lang="en-US" b="0" dirty="0" smtClean="0"/>
          </a:p>
        </p:txBody>
      </p:sp>
    </p:spTree>
    <p:extLst>
      <p:ext uri="{BB962C8B-B14F-4D97-AF65-F5344CB8AC3E}">
        <p14:creationId xmlns:p14="http://schemas.microsoft.com/office/powerpoint/2010/main" val="22717853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1" y="2075933"/>
            <a:ext cx="5049794" cy="3635036"/>
          </a:xfrm>
        </p:spPr>
        <p:txBody>
          <a:bodyPr/>
          <a:lstStyle/>
          <a:p>
            <a:pPr marL="0" indent="0">
              <a:buNone/>
            </a:pPr>
            <a:r>
              <a:rPr lang="en-US" dirty="0" smtClean="0"/>
              <a:t>Avoid Cross Contamination:</a:t>
            </a:r>
            <a:br>
              <a:rPr lang="en-US" dirty="0" smtClean="0"/>
            </a:br>
            <a:endParaRPr lang="en-US" sz="1200" b="0" dirty="0"/>
          </a:p>
          <a:p>
            <a:pPr marL="0" indent="0"/>
            <a:r>
              <a:rPr lang="en-US" b="0" dirty="0"/>
              <a:t>Establish a clean cooking and serving </a:t>
            </a:r>
            <a:r>
              <a:rPr lang="en-US" b="0" dirty="0" smtClean="0"/>
              <a:t>area.</a:t>
            </a:r>
            <a:r>
              <a:rPr lang="en-US" dirty="0" smtClean="0"/>
              <a:t/>
            </a:r>
            <a:br>
              <a:rPr lang="en-US" dirty="0" smtClean="0"/>
            </a:br>
            <a:endParaRPr lang="en-US" sz="1200" b="0" dirty="0" smtClean="0"/>
          </a:p>
          <a:p>
            <a:pPr marL="0" indent="0"/>
            <a:r>
              <a:rPr lang="en-US" b="0" dirty="0"/>
              <a:t>Maintain clean utensils and cooking </a:t>
            </a:r>
            <a:r>
              <a:rPr lang="en-US" b="0" dirty="0" smtClean="0"/>
              <a:t>equipment.</a:t>
            </a:r>
            <a:br>
              <a:rPr lang="en-US" b="0" dirty="0" smtClean="0"/>
            </a:br>
            <a:endParaRPr lang="en-US" sz="1200" b="0" dirty="0" smtClean="0"/>
          </a:p>
          <a:p>
            <a:pPr marL="0" indent="0"/>
            <a:r>
              <a:rPr lang="en-US" b="0" dirty="0"/>
              <a:t>Clean hands and </a:t>
            </a:r>
            <a:r>
              <a:rPr lang="en-US" b="0" dirty="0" smtClean="0"/>
              <a:t>towels.</a:t>
            </a:r>
            <a:endParaRPr lang="en-US" b="0" dirty="0"/>
          </a:p>
        </p:txBody>
      </p:sp>
      <p:pic>
        <p:nvPicPr>
          <p:cNvPr id="4" name="Picture 3" descr="https://cdn2.webdamdb.com/220th_sm_0cXbi6EksvRk.jpg?1457114305"/>
          <p:cNvPicPr/>
          <p:nvPr/>
        </p:nvPicPr>
        <p:blipFill>
          <a:blip r:embed="rId3">
            <a:extLst>
              <a:ext uri="{28A0092B-C50C-407E-A947-70E740481C1C}">
                <a14:useLocalDpi xmlns:a14="http://schemas.microsoft.com/office/drawing/2010/main" val="0"/>
              </a:ext>
            </a:extLst>
          </a:blip>
          <a:srcRect/>
          <a:stretch>
            <a:fillRect/>
          </a:stretch>
        </p:blipFill>
        <p:spPr bwMode="auto">
          <a:xfrm>
            <a:off x="6128952" y="1828800"/>
            <a:ext cx="5206314" cy="3311611"/>
          </a:xfrm>
          <a:prstGeom prst="rect">
            <a:avLst/>
          </a:prstGeom>
          <a:noFill/>
          <a:ln>
            <a:noFill/>
          </a:ln>
        </p:spPr>
      </p:pic>
      <p:sp>
        <p:nvSpPr>
          <p:cNvPr id="5" name="Title 1"/>
          <p:cNvSpPr>
            <a:spLocks noGrp="1"/>
          </p:cNvSpPr>
          <p:nvPr>
            <p:ph type="title"/>
          </p:nvPr>
        </p:nvSpPr>
        <p:spPr>
          <a:xfrm>
            <a:off x="2089153" y="274638"/>
            <a:ext cx="9391649" cy="1143000"/>
          </a:xfrm>
        </p:spPr>
        <p:txBody>
          <a:bodyPr/>
          <a:lstStyle/>
          <a:p>
            <a:r>
              <a:rPr lang="en-US" dirty="0" smtClean="0"/>
              <a:t>Safety Practices</a:t>
            </a:r>
            <a:endParaRPr lang="en-US" dirty="0"/>
          </a:p>
        </p:txBody>
      </p:sp>
    </p:spTree>
    <p:extLst>
      <p:ext uri="{BB962C8B-B14F-4D97-AF65-F5344CB8AC3E}">
        <p14:creationId xmlns:p14="http://schemas.microsoft.com/office/powerpoint/2010/main" val="21528220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for Planning a Meal</a:t>
            </a:r>
            <a:endParaRPr lang="en-US" dirty="0"/>
          </a:p>
        </p:txBody>
      </p:sp>
      <p:sp>
        <p:nvSpPr>
          <p:cNvPr id="3" name="Content Placeholder 2"/>
          <p:cNvSpPr>
            <a:spLocks noGrp="1"/>
          </p:cNvSpPr>
          <p:nvPr>
            <p:ph idx="1"/>
          </p:nvPr>
        </p:nvSpPr>
        <p:spPr>
          <a:xfrm>
            <a:off x="840258" y="2372497"/>
            <a:ext cx="10640543" cy="3462042"/>
          </a:xfrm>
        </p:spPr>
        <p:txBody>
          <a:bodyPr/>
          <a:lstStyle/>
          <a:p>
            <a:pPr marL="0" indent="0">
              <a:buNone/>
            </a:pPr>
            <a:r>
              <a:rPr lang="en-US" sz="3200" dirty="0"/>
              <a:t>The goal is to help the scouts with special dietary needs feel included with the rest of the scouts and to give the other scouts the opportunity to be kind, courteous and helpful to their fellow scouts.</a:t>
            </a:r>
            <a:endParaRPr lang="en-US" sz="3200" dirty="0">
              <a:effectLst/>
            </a:endParaRPr>
          </a:p>
        </p:txBody>
      </p:sp>
    </p:spTree>
    <p:extLst>
      <p:ext uri="{BB962C8B-B14F-4D97-AF65-F5344CB8AC3E}">
        <p14:creationId xmlns:p14="http://schemas.microsoft.com/office/powerpoint/2010/main" val="32628347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729946"/>
            <a:ext cx="10832757" cy="4349579"/>
          </a:xfrm>
        </p:spPr>
        <p:txBody>
          <a:bodyPr/>
          <a:lstStyle/>
          <a:p>
            <a:pPr marL="0" indent="0">
              <a:buNone/>
            </a:pPr>
            <a:r>
              <a:rPr lang="en-US" dirty="0" smtClean="0"/>
              <a:t>Meal Selection Strategies:</a:t>
            </a:r>
            <a:br>
              <a:rPr lang="en-US" dirty="0" smtClean="0"/>
            </a:br>
            <a:endParaRPr lang="en-US" sz="1200" b="0" dirty="0"/>
          </a:p>
          <a:p>
            <a:pPr marL="0" indent="0"/>
            <a:r>
              <a:rPr lang="en-US" dirty="0"/>
              <a:t>Choose only foods that are safe </a:t>
            </a:r>
            <a:r>
              <a:rPr lang="en-US" b="0" dirty="0"/>
              <a:t>for the scouts with special dietary needs and have everyone in the group eat the same meal</a:t>
            </a:r>
            <a:r>
              <a:rPr lang="en-US" b="0" dirty="0" smtClean="0"/>
              <a:t>.</a:t>
            </a:r>
            <a:endParaRPr lang="en-US" sz="1200" b="0" dirty="0" smtClean="0"/>
          </a:p>
          <a:p>
            <a:pPr marL="0" indent="0"/>
            <a:r>
              <a:rPr lang="en-US" dirty="0"/>
              <a:t>Choose customizable meals</a:t>
            </a:r>
            <a:r>
              <a:rPr lang="en-US" b="0" dirty="0"/>
              <a:t>, where the ingredients are laid out and scouts can assemble their own serving. </a:t>
            </a:r>
            <a:endParaRPr lang="en-US" sz="1200" b="0" dirty="0" smtClean="0"/>
          </a:p>
          <a:p>
            <a:pPr marL="0" indent="0"/>
            <a:r>
              <a:rPr lang="en-US" dirty="0"/>
              <a:t>Choose a meal with easy “swaps” </a:t>
            </a:r>
            <a:r>
              <a:rPr lang="en-US" b="0" dirty="0"/>
              <a:t>for the dietary restriction and prepare the alternate food in a separate cooking station from the main meal. </a:t>
            </a:r>
            <a:endParaRPr lang="en-US" b="0" dirty="0" smtClean="0"/>
          </a:p>
          <a:p>
            <a:pPr marL="0" indent="0"/>
            <a:r>
              <a:rPr lang="en-US" dirty="0"/>
              <a:t>Break into smaller groups </a:t>
            </a:r>
            <a:r>
              <a:rPr lang="en-US" b="0" dirty="0"/>
              <a:t>for meal planning.  For backpacking it may make more sense to have small groups of 2-3 scouts plan meals to share. </a:t>
            </a:r>
          </a:p>
        </p:txBody>
      </p:sp>
    </p:spTree>
    <p:extLst>
      <p:ext uri="{BB962C8B-B14F-4D97-AF65-F5344CB8AC3E}">
        <p14:creationId xmlns:p14="http://schemas.microsoft.com/office/powerpoint/2010/main" val="8609986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224216"/>
            <a:ext cx="10832757" cy="3855309"/>
          </a:xfrm>
        </p:spPr>
        <p:txBody>
          <a:bodyPr/>
          <a:lstStyle/>
          <a:p>
            <a:pPr marL="0" indent="0">
              <a:buNone/>
            </a:pPr>
            <a:r>
              <a:rPr lang="en-US" dirty="0" smtClean="0"/>
              <a:t>Strategies for Serving Meals:</a:t>
            </a:r>
          </a:p>
          <a:p>
            <a:pPr marL="0" indent="0">
              <a:buNone/>
            </a:pPr>
            <a:endParaRPr lang="en-US" b="0" dirty="0"/>
          </a:p>
          <a:p>
            <a:pPr marL="0" indent="0"/>
            <a:r>
              <a:rPr lang="en-US" b="0" dirty="0"/>
              <a:t>Separate serving </a:t>
            </a:r>
            <a:r>
              <a:rPr lang="en-US" b="0" dirty="0" smtClean="0"/>
              <a:t>areas</a:t>
            </a:r>
            <a:br>
              <a:rPr lang="en-US" b="0" dirty="0" smtClean="0"/>
            </a:br>
            <a:endParaRPr lang="en-US" b="0" dirty="0" smtClean="0"/>
          </a:p>
          <a:p>
            <a:pPr marL="0" indent="0"/>
            <a:r>
              <a:rPr lang="en-US" b="0" dirty="0"/>
              <a:t>Serve everyone together, when </a:t>
            </a:r>
            <a:r>
              <a:rPr lang="en-US" b="0" dirty="0" smtClean="0"/>
              <a:t>possible</a:t>
            </a:r>
            <a:br>
              <a:rPr lang="en-US" b="0" dirty="0" smtClean="0"/>
            </a:br>
            <a:endParaRPr lang="en-US" b="0" dirty="0" smtClean="0"/>
          </a:p>
          <a:p>
            <a:pPr marL="0" indent="0"/>
            <a:r>
              <a:rPr lang="en-US" b="0" dirty="0"/>
              <a:t>Serve meals as alike as possible. </a:t>
            </a:r>
            <a:endParaRPr lang="en-US" b="0" dirty="0" smtClean="0"/>
          </a:p>
          <a:p>
            <a:pPr marL="0" indent="0"/>
            <a:endParaRPr lang="en-US" dirty="0" smtClean="0"/>
          </a:p>
        </p:txBody>
      </p:sp>
      <p:pic>
        <p:nvPicPr>
          <p:cNvPr id="4" name="Picture 3" descr="Image result for scout cooking"/>
          <p:cNvPicPr/>
          <p:nvPr/>
        </p:nvPicPr>
        <p:blipFill rotWithShape="1">
          <a:blip r:embed="rId3">
            <a:extLst>
              <a:ext uri="{28A0092B-C50C-407E-A947-70E740481C1C}">
                <a14:useLocalDpi xmlns:a14="http://schemas.microsoft.com/office/drawing/2010/main" val="0"/>
              </a:ext>
            </a:extLst>
          </a:blip>
          <a:srcRect b="8475"/>
          <a:stretch/>
        </p:blipFill>
        <p:spPr bwMode="auto">
          <a:xfrm>
            <a:off x="7554414" y="1795462"/>
            <a:ext cx="3656965" cy="326707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359728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248930"/>
            <a:ext cx="10750377" cy="2669059"/>
          </a:xfrm>
        </p:spPr>
        <p:txBody>
          <a:bodyPr numCol="2"/>
          <a:lstStyle/>
          <a:p>
            <a:pPr lvl="0"/>
            <a:r>
              <a:rPr lang="en-US" dirty="0" smtClean="0"/>
              <a:t>Butter</a:t>
            </a:r>
          </a:p>
          <a:p>
            <a:r>
              <a:rPr lang="en-US" dirty="0" smtClean="0"/>
              <a:t>Cheese</a:t>
            </a:r>
            <a:endParaRPr lang="en-US" dirty="0"/>
          </a:p>
          <a:p>
            <a:pPr lvl="0"/>
            <a:r>
              <a:rPr lang="en-US" dirty="0" smtClean="0"/>
              <a:t>Chicken</a:t>
            </a:r>
          </a:p>
          <a:p>
            <a:r>
              <a:rPr lang="en-US" dirty="0" smtClean="0"/>
              <a:t>Eggs</a:t>
            </a:r>
            <a:endParaRPr lang="en-US" dirty="0"/>
          </a:p>
          <a:p>
            <a:r>
              <a:rPr lang="en-US" dirty="0"/>
              <a:t>Gluten-free </a:t>
            </a:r>
          </a:p>
          <a:p>
            <a:r>
              <a:rPr lang="en-US" dirty="0" smtClean="0"/>
              <a:t>Grain-free</a:t>
            </a:r>
          </a:p>
          <a:p>
            <a:r>
              <a:rPr lang="en-US" dirty="0" smtClean="0">
                <a:effectLst/>
              </a:rPr>
              <a:t>Ground Beef</a:t>
            </a:r>
          </a:p>
          <a:p>
            <a:r>
              <a:rPr lang="en-US" dirty="0" smtClean="0"/>
              <a:t>Hot Dogs</a:t>
            </a:r>
          </a:p>
          <a:p>
            <a:r>
              <a:rPr lang="en-US" dirty="0" smtClean="0">
                <a:effectLst/>
              </a:rPr>
              <a:t>Milk, fresh or powdered</a:t>
            </a:r>
          </a:p>
          <a:p>
            <a:r>
              <a:rPr lang="en-US" dirty="0" smtClean="0"/>
              <a:t>Peanut Butter</a:t>
            </a:r>
          </a:p>
          <a:p>
            <a:r>
              <a:rPr lang="en-US" dirty="0" smtClean="0">
                <a:effectLst/>
              </a:rPr>
              <a:t>Soy Sauce</a:t>
            </a:r>
          </a:p>
          <a:p>
            <a:r>
              <a:rPr lang="en-US" dirty="0" smtClean="0"/>
              <a:t>Tortilla</a:t>
            </a:r>
            <a:endParaRPr lang="en-US" dirty="0" smtClean="0">
              <a:effectLst/>
            </a:endParaRPr>
          </a:p>
          <a:p>
            <a:r>
              <a:rPr lang="en-US" dirty="0" smtClean="0">
                <a:effectLst/>
              </a:rPr>
              <a:t>Vanilla Extract</a:t>
            </a:r>
          </a:p>
          <a:p>
            <a:r>
              <a:rPr lang="en-US" dirty="0" smtClean="0"/>
              <a:t>Whipped Cream</a:t>
            </a:r>
            <a:endParaRPr lang="en-US" dirty="0">
              <a:effectLst/>
            </a:endParaRPr>
          </a:p>
        </p:txBody>
      </p:sp>
      <p:sp>
        <p:nvSpPr>
          <p:cNvPr id="5" name="Content Placeholder 2"/>
          <p:cNvSpPr txBox="1">
            <a:spLocks/>
          </p:cNvSpPr>
          <p:nvPr/>
        </p:nvSpPr>
        <p:spPr bwMode="auto">
          <a:xfrm>
            <a:off x="914400" y="1734068"/>
            <a:ext cx="9819496" cy="73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defTabSz="457189" rtl="0" eaLnBrk="1" fontAlgn="base" hangingPunct="1">
              <a:spcBef>
                <a:spcPct val="20000"/>
              </a:spcBef>
              <a:spcAft>
                <a:spcPct val="0"/>
              </a:spcAft>
              <a:buFont typeface="Arial" pitchFamily="34" charset="0"/>
              <a:buChar char="•"/>
              <a:defRPr sz="2400" b="1" kern="1200">
                <a:solidFill>
                  <a:srgbClr val="005AA3"/>
                </a:solidFill>
                <a:latin typeface="Helvetica"/>
                <a:ea typeface="ヒラギノ角ゴ Pro W3" charset="0"/>
                <a:cs typeface="ヒラギノ角ゴ Pro W3" charset="0"/>
              </a:defRPr>
            </a:lvl1pPr>
            <a:lvl2pPr marL="742932" indent="-285744" algn="l" defTabSz="457189" rtl="0" eaLnBrk="1" fontAlgn="base" hangingPunct="1">
              <a:spcBef>
                <a:spcPct val="20000"/>
              </a:spcBef>
              <a:spcAft>
                <a:spcPct val="0"/>
              </a:spcAft>
              <a:buFont typeface="Arial" pitchFamily="34" charset="0"/>
              <a:buChar char="–"/>
              <a:defRPr sz="2000" kern="1200">
                <a:solidFill>
                  <a:srgbClr val="005AA3"/>
                </a:solidFill>
                <a:latin typeface="Helvetica"/>
                <a:ea typeface="ヒラギノ角ゴ Pro W3" charset="0"/>
                <a:cs typeface="ヒラギノ角ゴ Pro W3" charset="0"/>
              </a:defRPr>
            </a:lvl2pPr>
            <a:lvl3pPr marL="1142971" indent="-228594" algn="l" defTabSz="457189" rtl="0" eaLnBrk="1" fontAlgn="base" hangingPunct="1">
              <a:spcBef>
                <a:spcPct val="20000"/>
              </a:spcBef>
              <a:spcAft>
                <a:spcPct val="0"/>
              </a:spcAft>
              <a:buFont typeface="Arial" pitchFamily="34" charset="0"/>
              <a:buChar char="•"/>
              <a:defRPr kern="1200">
                <a:solidFill>
                  <a:srgbClr val="005AA3"/>
                </a:solidFill>
                <a:latin typeface="Helvetica"/>
                <a:ea typeface="ヒラギノ角ゴ Pro W3" charset="0"/>
                <a:cs typeface="ヒラギノ角ゴ Pro W3" charset="0"/>
              </a:defRPr>
            </a:lvl3pPr>
            <a:lvl4pPr marL="1600160" indent="-228594" algn="l" defTabSz="457189" rtl="0" eaLnBrk="1" fontAlgn="base" hangingPunct="1">
              <a:spcBef>
                <a:spcPct val="20000"/>
              </a:spcBef>
              <a:spcAft>
                <a:spcPct val="0"/>
              </a:spcAft>
              <a:buFont typeface="Arial" pitchFamily="34" charset="0"/>
              <a:buChar char="–"/>
              <a:defRPr sz="1400" b="1" i="1" kern="1200">
                <a:solidFill>
                  <a:srgbClr val="CF0031"/>
                </a:solidFill>
                <a:latin typeface="Helvetica"/>
                <a:ea typeface="ヒラギノ角ゴ Pro W3" charset="0"/>
                <a:cs typeface="ヒラギノ角ゴ Pro W3" charset="0"/>
              </a:defRPr>
            </a:lvl4pPr>
            <a:lvl5pPr marL="2057349" indent="-228594" algn="l" defTabSz="457189" rtl="0" eaLnBrk="1" fontAlgn="base" hangingPunct="1">
              <a:spcBef>
                <a:spcPct val="20000"/>
              </a:spcBef>
              <a:spcAft>
                <a:spcPct val="0"/>
              </a:spcAft>
              <a:buFont typeface="Arial" pitchFamily="34" charset="0"/>
              <a:buChar char="»"/>
              <a:defRPr sz="1200" i="1" kern="1200">
                <a:solidFill>
                  <a:srgbClr val="005AA3"/>
                </a:solidFill>
                <a:latin typeface="Helvetica"/>
                <a:ea typeface="ヒラギノ角ゴ Pro W3" charset="0"/>
                <a:cs typeface="ヒラギノ角ゴ Pro W3"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438150">
              <a:buFont typeface="Arial" pitchFamily="34" charset="0"/>
              <a:buNone/>
            </a:pPr>
            <a:r>
              <a:rPr lang="en-US" dirty="0" smtClean="0"/>
              <a:t>Simple Swaps:</a:t>
            </a:r>
            <a:endParaRPr lang="en-US" dirty="0"/>
          </a:p>
          <a:p>
            <a:pPr marL="0" indent="0" algn="ctr">
              <a:buFont typeface="Arial" pitchFamily="34" charset="0"/>
              <a:buNone/>
            </a:pPr>
            <a:endParaRPr lang="en-US" dirty="0" smtClean="0"/>
          </a:p>
        </p:txBody>
      </p:sp>
    </p:spTree>
    <p:extLst>
      <p:ext uri="{BB962C8B-B14F-4D97-AF65-F5344CB8AC3E}">
        <p14:creationId xmlns:p14="http://schemas.microsoft.com/office/powerpoint/2010/main" val="34007537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Recipes</a:t>
            </a:r>
            <a:endParaRPr lang="en-US" dirty="0"/>
          </a:p>
        </p:txBody>
      </p:sp>
      <p:sp>
        <p:nvSpPr>
          <p:cNvPr id="3" name="Content Placeholder 2"/>
          <p:cNvSpPr>
            <a:spLocks noGrp="1"/>
          </p:cNvSpPr>
          <p:nvPr>
            <p:ph idx="1"/>
          </p:nvPr>
        </p:nvSpPr>
        <p:spPr>
          <a:xfrm>
            <a:off x="691978" y="2051219"/>
            <a:ext cx="10552671" cy="3659750"/>
          </a:xfrm>
        </p:spPr>
        <p:txBody>
          <a:bodyPr/>
          <a:lstStyle/>
          <a:p>
            <a:pPr marL="0" indent="0">
              <a:buNone/>
            </a:pPr>
            <a:r>
              <a:rPr lang="en-US" b="0" dirty="0"/>
              <a:t>The recipes included </a:t>
            </a:r>
            <a:r>
              <a:rPr lang="en-US" b="0" dirty="0" smtClean="0"/>
              <a:t>in the PDF </a:t>
            </a:r>
            <a:r>
              <a:rPr lang="en-US" b="0" dirty="0"/>
              <a:t>follow the BSA </a:t>
            </a:r>
            <a:r>
              <a:rPr lang="en-US" b="0" dirty="0" err="1"/>
              <a:t>ScoutStrong</a:t>
            </a:r>
            <a:r>
              <a:rPr lang="en-US" b="0" dirty="0"/>
              <a:t> nutritional guidelines.  </a:t>
            </a:r>
            <a:r>
              <a:rPr lang="en-US" b="0" u="sng" dirty="0">
                <a:hlinkClick r:id="rId3"/>
              </a:rPr>
              <a:t>http://www.scouting.org/SCOUTStrongPALA.aspx</a:t>
            </a:r>
            <a:r>
              <a:rPr lang="en-US" b="0" dirty="0"/>
              <a:t>    </a:t>
            </a:r>
            <a:endParaRPr lang="en-US" b="0" dirty="0" smtClean="0"/>
          </a:p>
          <a:p>
            <a:pPr marL="0" indent="0">
              <a:buNone/>
            </a:pPr>
            <a:endParaRPr lang="en-US" b="0" dirty="0">
              <a:effectLst/>
            </a:endParaRPr>
          </a:p>
          <a:p>
            <a:pPr marL="0" indent="0">
              <a:buNone/>
            </a:pPr>
            <a:r>
              <a:rPr lang="en-US" b="0" dirty="0"/>
              <a:t>The </a:t>
            </a:r>
            <a:r>
              <a:rPr lang="en-US" b="0" dirty="0" smtClean="0"/>
              <a:t>meals were selected to </a:t>
            </a:r>
            <a:r>
              <a:rPr lang="en-US" b="0" dirty="0"/>
              <a:t>accommodate a group with multiple special dietary </a:t>
            </a:r>
            <a:r>
              <a:rPr lang="en-US" b="0" dirty="0" smtClean="0"/>
              <a:t>needs.</a:t>
            </a:r>
          </a:p>
          <a:p>
            <a:pPr marL="0" indent="0">
              <a:buNone/>
            </a:pPr>
            <a:endParaRPr lang="en-US" b="0" dirty="0">
              <a:effectLst/>
            </a:endParaRPr>
          </a:p>
          <a:p>
            <a:pPr marL="0" indent="0">
              <a:buNone/>
            </a:pPr>
            <a:r>
              <a:rPr lang="en-US" b="0" dirty="0"/>
              <a:t>There are many more recipes out there that can accommodate limited dietary restrictions, such as just vegetarian or just gluten </a:t>
            </a:r>
            <a:r>
              <a:rPr lang="en-US" b="0" dirty="0" smtClean="0"/>
              <a:t>free.</a:t>
            </a:r>
            <a:endParaRPr lang="en-US" b="0" dirty="0">
              <a:effectLst/>
            </a:endParaRPr>
          </a:p>
        </p:txBody>
      </p:sp>
    </p:spTree>
    <p:extLst>
      <p:ext uri="{BB962C8B-B14F-4D97-AF65-F5344CB8AC3E}">
        <p14:creationId xmlns:p14="http://schemas.microsoft.com/office/powerpoint/2010/main" val="5771642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3956" y="2916198"/>
            <a:ext cx="9885405" cy="2570202"/>
          </a:xfrm>
        </p:spPr>
        <p:txBody>
          <a:bodyPr numCol="2"/>
          <a:lstStyle/>
          <a:p>
            <a:pPr lvl="0"/>
            <a:r>
              <a:rPr lang="en-US" dirty="0" smtClean="0"/>
              <a:t>Granola</a:t>
            </a:r>
            <a:endParaRPr lang="en-US" dirty="0"/>
          </a:p>
          <a:p>
            <a:pPr lvl="0"/>
            <a:r>
              <a:rPr lang="en-US" dirty="0"/>
              <a:t>Allergen Free </a:t>
            </a:r>
            <a:r>
              <a:rPr lang="en-US" dirty="0" smtClean="0"/>
              <a:t>Blueberry Muffins </a:t>
            </a:r>
          </a:p>
          <a:p>
            <a:pPr lvl="0"/>
            <a:r>
              <a:rPr lang="en-US" dirty="0"/>
              <a:t>Egg or Tofu Scramble </a:t>
            </a:r>
            <a:endParaRPr lang="en-US" dirty="0" smtClean="0"/>
          </a:p>
        </p:txBody>
      </p:sp>
      <p:sp>
        <p:nvSpPr>
          <p:cNvPr id="5" name="Content Placeholder 2"/>
          <p:cNvSpPr txBox="1">
            <a:spLocks/>
          </p:cNvSpPr>
          <p:nvPr/>
        </p:nvSpPr>
        <p:spPr bwMode="auto">
          <a:xfrm>
            <a:off x="1383956" y="2178912"/>
            <a:ext cx="9349940" cy="73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defTabSz="457189" rtl="0" eaLnBrk="1" fontAlgn="base" hangingPunct="1">
              <a:spcBef>
                <a:spcPct val="20000"/>
              </a:spcBef>
              <a:spcAft>
                <a:spcPct val="0"/>
              </a:spcAft>
              <a:buFont typeface="Arial" pitchFamily="34" charset="0"/>
              <a:buChar char="•"/>
              <a:defRPr sz="2400" b="1" kern="1200">
                <a:solidFill>
                  <a:srgbClr val="005AA3"/>
                </a:solidFill>
                <a:latin typeface="Helvetica"/>
                <a:ea typeface="ヒラギノ角ゴ Pro W3" charset="0"/>
                <a:cs typeface="ヒラギノ角ゴ Pro W3" charset="0"/>
              </a:defRPr>
            </a:lvl1pPr>
            <a:lvl2pPr marL="742932" indent="-285744" algn="l" defTabSz="457189" rtl="0" eaLnBrk="1" fontAlgn="base" hangingPunct="1">
              <a:spcBef>
                <a:spcPct val="20000"/>
              </a:spcBef>
              <a:spcAft>
                <a:spcPct val="0"/>
              </a:spcAft>
              <a:buFont typeface="Arial" pitchFamily="34" charset="0"/>
              <a:buChar char="–"/>
              <a:defRPr sz="2000" kern="1200">
                <a:solidFill>
                  <a:srgbClr val="005AA3"/>
                </a:solidFill>
                <a:latin typeface="Helvetica"/>
                <a:ea typeface="ヒラギノ角ゴ Pro W3" charset="0"/>
                <a:cs typeface="ヒラギノ角ゴ Pro W3" charset="0"/>
              </a:defRPr>
            </a:lvl2pPr>
            <a:lvl3pPr marL="1142971" indent="-228594" algn="l" defTabSz="457189" rtl="0" eaLnBrk="1" fontAlgn="base" hangingPunct="1">
              <a:spcBef>
                <a:spcPct val="20000"/>
              </a:spcBef>
              <a:spcAft>
                <a:spcPct val="0"/>
              </a:spcAft>
              <a:buFont typeface="Arial" pitchFamily="34" charset="0"/>
              <a:buChar char="•"/>
              <a:defRPr kern="1200">
                <a:solidFill>
                  <a:srgbClr val="005AA3"/>
                </a:solidFill>
                <a:latin typeface="Helvetica"/>
                <a:ea typeface="ヒラギノ角ゴ Pro W3" charset="0"/>
                <a:cs typeface="ヒラギノ角ゴ Pro W3" charset="0"/>
              </a:defRPr>
            </a:lvl3pPr>
            <a:lvl4pPr marL="1600160" indent="-228594" algn="l" defTabSz="457189" rtl="0" eaLnBrk="1" fontAlgn="base" hangingPunct="1">
              <a:spcBef>
                <a:spcPct val="20000"/>
              </a:spcBef>
              <a:spcAft>
                <a:spcPct val="0"/>
              </a:spcAft>
              <a:buFont typeface="Arial" pitchFamily="34" charset="0"/>
              <a:buChar char="–"/>
              <a:defRPr sz="1400" b="1" i="1" kern="1200">
                <a:solidFill>
                  <a:srgbClr val="CF0031"/>
                </a:solidFill>
                <a:latin typeface="Helvetica"/>
                <a:ea typeface="ヒラギノ角ゴ Pro W3" charset="0"/>
                <a:cs typeface="ヒラギノ角ゴ Pro W3" charset="0"/>
              </a:defRPr>
            </a:lvl4pPr>
            <a:lvl5pPr marL="2057349" indent="-228594" algn="l" defTabSz="457189" rtl="0" eaLnBrk="1" fontAlgn="base" hangingPunct="1">
              <a:spcBef>
                <a:spcPct val="20000"/>
              </a:spcBef>
              <a:spcAft>
                <a:spcPct val="0"/>
              </a:spcAft>
              <a:buFont typeface="Arial" pitchFamily="34" charset="0"/>
              <a:buChar char="»"/>
              <a:defRPr sz="1200" i="1" kern="1200">
                <a:solidFill>
                  <a:srgbClr val="005AA3"/>
                </a:solidFill>
                <a:latin typeface="Helvetica"/>
                <a:ea typeface="ヒラギノ角ゴ Pro W3" charset="0"/>
                <a:cs typeface="ヒラギノ角ゴ Pro W3"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438150">
              <a:buFont typeface="Arial" pitchFamily="34" charset="0"/>
              <a:buNone/>
            </a:pPr>
            <a:r>
              <a:rPr lang="en-US" dirty="0" smtClean="0"/>
              <a:t>Breakfast:</a:t>
            </a:r>
            <a:endParaRPr lang="en-US" dirty="0"/>
          </a:p>
          <a:p>
            <a:pPr marL="0" indent="0" algn="ctr">
              <a:buFont typeface="Arial" pitchFamily="34" charset="0"/>
              <a:buNone/>
            </a:pPr>
            <a:endParaRPr lang="en-US" dirty="0" smtClean="0"/>
          </a:p>
        </p:txBody>
      </p:sp>
    </p:spTree>
    <p:extLst>
      <p:ext uri="{BB962C8B-B14F-4D97-AF65-F5344CB8AC3E}">
        <p14:creationId xmlns:p14="http://schemas.microsoft.com/office/powerpoint/2010/main" val="16744778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5103" y="2916198"/>
            <a:ext cx="7735321" cy="2570202"/>
          </a:xfrm>
        </p:spPr>
        <p:txBody>
          <a:bodyPr numCol="2"/>
          <a:lstStyle/>
          <a:p>
            <a:r>
              <a:rPr lang="en-US" dirty="0" smtClean="0"/>
              <a:t>Roll </a:t>
            </a:r>
            <a:r>
              <a:rPr lang="en-US" dirty="0"/>
              <a:t>Ups </a:t>
            </a:r>
          </a:p>
          <a:p>
            <a:pPr lvl="0"/>
            <a:r>
              <a:rPr lang="en-US" dirty="0"/>
              <a:t>Pumpkin Hummus </a:t>
            </a:r>
            <a:endParaRPr lang="en-US" dirty="0" smtClean="0"/>
          </a:p>
          <a:p>
            <a:pPr lvl="0"/>
            <a:r>
              <a:rPr lang="en-US" dirty="0"/>
              <a:t>Ploughman’s </a:t>
            </a:r>
            <a:r>
              <a:rPr lang="en-US" dirty="0" smtClean="0"/>
              <a:t>Lunch</a:t>
            </a:r>
          </a:p>
          <a:p>
            <a:pPr lvl="0"/>
            <a:r>
              <a:rPr lang="en-US" dirty="0"/>
              <a:t>Crispy Avocado Melt </a:t>
            </a:r>
            <a:endParaRPr lang="en-US" dirty="0" smtClean="0"/>
          </a:p>
        </p:txBody>
      </p:sp>
      <p:sp>
        <p:nvSpPr>
          <p:cNvPr id="5" name="Content Placeholder 2"/>
          <p:cNvSpPr txBox="1">
            <a:spLocks/>
          </p:cNvSpPr>
          <p:nvPr/>
        </p:nvSpPr>
        <p:spPr bwMode="auto">
          <a:xfrm>
            <a:off x="1285103" y="2178912"/>
            <a:ext cx="9448793" cy="73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defTabSz="457189" rtl="0" eaLnBrk="1" fontAlgn="base" hangingPunct="1">
              <a:spcBef>
                <a:spcPct val="20000"/>
              </a:spcBef>
              <a:spcAft>
                <a:spcPct val="0"/>
              </a:spcAft>
              <a:buFont typeface="Arial" pitchFamily="34" charset="0"/>
              <a:buChar char="•"/>
              <a:defRPr sz="2400" b="1" kern="1200">
                <a:solidFill>
                  <a:srgbClr val="005AA3"/>
                </a:solidFill>
                <a:latin typeface="Helvetica"/>
                <a:ea typeface="ヒラギノ角ゴ Pro W3" charset="0"/>
                <a:cs typeface="ヒラギノ角ゴ Pro W3" charset="0"/>
              </a:defRPr>
            </a:lvl1pPr>
            <a:lvl2pPr marL="742932" indent="-285744" algn="l" defTabSz="457189" rtl="0" eaLnBrk="1" fontAlgn="base" hangingPunct="1">
              <a:spcBef>
                <a:spcPct val="20000"/>
              </a:spcBef>
              <a:spcAft>
                <a:spcPct val="0"/>
              </a:spcAft>
              <a:buFont typeface="Arial" pitchFamily="34" charset="0"/>
              <a:buChar char="–"/>
              <a:defRPr sz="2000" kern="1200">
                <a:solidFill>
                  <a:srgbClr val="005AA3"/>
                </a:solidFill>
                <a:latin typeface="Helvetica"/>
                <a:ea typeface="ヒラギノ角ゴ Pro W3" charset="0"/>
                <a:cs typeface="ヒラギノ角ゴ Pro W3" charset="0"/>
              </a:defRPr>
            </a:lvl2pPr>
            <a:lvl3pPr marL="1142971" indent="-228594" algn="l" defTabSz="457189" rtl="0" eaLnBrk="1" fontAlgn="base" hangingPunct="1">
              <a:spcBef>
                <a:spcPct val="20000"/>
              </a:spcBef>
              <a:spcAft>
                <a:spcPct val="0"/>
              </a:spcAft>
              <a:buFont typeface="Arial" pitchFamily="34" charset="0"/>
              <a:buChar char="•"/>
              <a:defRPr kern="1200">
                <a:solidFill>
                  <a:srgbClr val="005AA3"/>
                </a:solidFill>
                <a:latin typeface="Helvetica"/>
                <a:ea typeface="ヒラギノ角ゴ Pro W3" charset="0"/>
                <a:cs typeface="ヒラギノ角ゴ Pro W3" charset="0"/>
              </a:defRPr>
            </a:lvl3pPr>
            <a:lvl4pPr marL="1600160" indent="-228594" algn="l" defTabSz="457189" rtl="0" eaLnBrk="1" fontAlgn="base" hangingPunct="1">
              <a:spcBef>
                <a:spcPct val="20000"/>
              </a:spcBef>
              <a:spcAft>
                <a:spcPct val="0"/>
              </a:spcAft>
              <a:buFont typeface="Arial" pitchFamily="34" charset="0"/>
              <a:buChar char="–"/>
              <a:defRPr sz="1400" b="1" i="1" kern="1200">
                <a:solidFill>
                  <a:srgbClr val="CF0031"/>
                </a:solidFill>
                <a:latin typeface="Helvetica"/>
                <a:ea typeface="ヒラギノ角ゴ Pro W3" charset="0"/>
                <a:cs typeface="ヒラギノ角ゴ Pro W3" charset="0"/>
              </a:defRPr>
            </a:lvl4pPr>
            <a:lvl5pPr marL="2057349" indent="-228594" algn="l" defTabSz="457189" rtl="0" eaLnBrk="1" fontAlgn="base" hangingPunct="1">
              <a:spcBef>
                <a:spcPct val="20000"/>
              </a:spcBef>
              <a:spcAft>
                <a:spcPct val="0"/>
              </a:spcAft>
              <a:buFont typeface="Arial" pitchFamily="34" charset="0"/>
              <a:buChar char="»"/>
              <a:defRPr sz="1200" i="1" kern="1200">
                <a:solidFill>
                  <a:srgbClr val="005AA3"/>
                </a:solidFill>
                <a:latin typeface="Helvetica"/>
                <a:ea typeface="ヒラギノ角ゴ Pro W3" charset="0"/>
                <a:cs typeface="ヒラギノ角ゴ Pro W3"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438150">
              <a:buFont typeface="Arial" pitchFamily="34" charset="0"/>
              <a:buNone/>
            </a:pPr>
            <a:r>
              <a:rPr lang="en-US" dirty="0" smtClean="0"/>
              <a:t>Lunches:</a:t>
            </a:r>
            <a:endParaRPr lang="en-US" dirty="0"/>
          </a:p>
          <a:p>
            <a:pPr marL="0" indent="0" algn="ctr">
              <a:buFont typeface="Arial" pitchFamily="34" charset="0"/>
              <a:buNone/>
            </a:pPr>
            <a:endParaRPr lang="en-US" dirty="0" smtClean="0"/>
          </a:p>
        </p:txBody>
      </p:sp>
    </p:spTree>
    <p:extLst>
      <p:ext uri="{BB962C8B-B14F-4D97-AF65-F5344CB8AC3E}">
        <p14:creationId xmlns:p14="http://schemas.microsoft.com/office/powerpoint/2010/main" val="15049943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5494" y="2916198"/>
            <a:ext cx="11211705" cy="2100645"/>
          </a:xfrm>
        </p:spPr>
        <p:txBody>
          <a:bodyPr numCol="2"/>
          <a:lstStyle/>
          <a:p>
            <a:pPr lvl="0"/>
            <a:r>
              <a:rPr lang="en-US" dirty="0" smtClean="0"/>
              <a:t>Fiesta</a:t>
            </a:r>
          </a:p>
          <a:p>
            <a:pPr lvl="0"/>
            <a:r>
              <a:rPr lang="en-US" dirty="0"/>
              <a:t>Kabobs with rice or quinoa </a:t>
            </a:r>
            <a:endParaRPr lang="en-US" dirty="0" smtClean="0"/>
          </a:p>
          <a:p>
            <a:pPr lvl="0"/>
            <a:r>
              <a:rPr lang="en-US" dirty="0"/>
              <a:t>Hobo Packets </a:t>
            </a:r>
            <a:endParaRPr lang="en-US" dirty="0" smtClean="0"/>
          </a:p>
          <a:p>
            <a:pPr lvl="0"/>
            <a:r>
              <a:rPr lang="en-US" dirty="0"/>
              <a:t>Camp fire roasted sweet potatoes </a:t>
            </a:r>
            <a:endParaRPr lang="en-US" dirty="0" smtClean="0"/>
          </a:p>
          <a:p>
            <a:pPr lvl="0"/>
            <a:r>
              <a:rPr lang="en-US" dirty="0"/>
              <a:t>Tomato Soup with Grilled Cheese </a:t>
            </a:r>
            <a:endParaRPr lang="en-US" dirty="0" smtClean="0"/>
          </a:p>
          <a:p>
            <a:pPr lvl="0"/>
            <a:r>
              <a:rPr lang="en-US" dirty="0"/>
              <a:t>Sweet Potato and Squash Chowder </a:t>
            </a:r>
            <a:endParaRPr lang="en-US" dirty="0" smtClean="0"/>
          </a:p>
          <a:p>
            <a:pPr lvl="0"/>
            <a:r>
              <a:rPr lang="en-US" dirty="0"/>
              <a:t>Zucchini Pizza Boats </a:t>
            </a:r>
          </a:p>
        </p:txBody>
      </p:sp>
      <p:sp>
        <p:nvSpPr>
          <p:cNvPr id="5" name="Content Placeholder 2"/>
          <p:cNvSpPr txBox="1">
            <a:spLocks/>
          </p:cNvSpPr>
          <p:nvPr/>
        </p:nvSpPr>
        <p:spPr bwMode="auto">
          <a:xfrm>
            <a:off x="675495" y="2178912"/>
            <a:ext cx="10058401" cy="73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defTabSz="457189" rtl="0" eaLnBrk="1" fontAlgn="base" hangingPunct="1">
              <a:spcBef>
                <a:spcPct val="20000"/>
              </a:spcBef>
              <a:spcAft>
                <a:spcPct val="0"/>
              </a:spcAft>
              <a:buFont typeface="Arial" pitchFamily="34" charset="0"/>
              <a:buChar char="•"/>
              <a:defRPr sz="2400" b="1" kern="1200">
                <a:solidFill>
                  <a:srgbClr val="005AA3"/>
                </a:solidFill>
                <a:latin typeface="Helvetica"/>
                <a:ea typeface="ヒラギノ角ゴ Pro W3" charset="0"/>
                <a:cs typeface="ヒラギノ角ゴ Pro W3" charset="0"/>
              </a:defRPr>
            </a:lvl1pPr>
            <a:lvl2pPr marL="742932" indent="-285744" algn="l" defTabSz="457189" rtl="0" eaLnBrk="1" fontAlgn="base" hangingPunct="1">
              <a:spcBef>
                <a:spcPct val="20000"/>
              </a:spcBef>
              <a:spcAft>
                <a:spcPct val="0"/>
              </a:spcAft>
              <a:buFont typeface="Arial" pitchFamily="34" charset="0"/>
              <a:buChar char="–"/>
              <a:defRPr sz="2000" kern="1200">
                <a:solidFill>
                  <a:srgbClr val="005AA3"/>
                </a:solidFill>
                <a:latin typeface="Helvetica"/>
                <a:ea typeface="ヒラギノ角ゴ Pro W3" charset="0"/>
                <a:cs typeface="ヒラギノ角ゴ Pro W3" charset="0"/>
              </a:defRPr>
            </a:lvl2pPr>
            <a:lvl3pPr marL="1142971" indent="-228594" algn="l" defTabSz="457189" rtl="0" eaLnBrk="1" fontAlgn="base" hangingPunct="1">
              <a:spcBef>
                <a:spcPct val="20000"/>
              </a:spcBef>
              <a:spcAft>
                <a:spcPct val="0"/>
              </a:spcAft>
              <a:buFont typeface="Arial" pitchFamily="34" charset="0"/>
              <a:buChar char="•"/>
              <a:defRPr kern="1200">
                <a:solidFill>
                  <a:srgbClr val="005AA3"/>
                </a:solidFill>
                <a:latin typeface="Helvetica"/>
                <a:ea typeface="ヒラギノ角ゴ Pro W3" charset="0"/>
                <a:cs typeface="ヒラギノ角ゴ Pro W3" charset="0"/>
              </a:defRPr>
            </a:lvl3pPr>
            <a:lvl4pPr marL="1600160" indent="-228594" algn="l" defTabSz="457189" rtl="0" eaLnBrk="1" fontAlgn="base" hangingPunct="1">
              <a:spcBef>
                <a:spcPct val="20000"/>
              </a:spcBef>
              <a:spcAft>
                <a:spcPct val="0"/>
              </a:spcAft>
              <a:buFont typeface="Arial" pitchFamily="34" charset="0"/>
              <a:buChar char="–"/>
              <a:defRPr sz="1400" b="1" i="1" kern="1200">
                <a:solidFill>
                  <a:srgbClr val="CF0031"/>
                </a:solidFill>
                <a:latin typeface="Helvetica"/>
                <a:ea typeface="ヒラギノ角ゴ Pro W3" charset="0"/>
                <a:cs typeface="ヒラギノ角ゴ Pro W3" charset="0"/>
              </a:defRPr>
            </a:lvl4pPr>
            <a:lvl5pPr marL="2057349" indent="-228594" algn="l" defTabSz="457189" rtl="0" eaLnBrk="1" fontAlgn="base" hangingPunct="1">
              <a:spcBef>
                <a:spcPct val="20000"/>
              </a:spcBef>
              <a:spcAft>
                <a:spcPct val="0"/>
              </a:spcAft>
              <a:buFont typeface="Arial" pitchFamily="34" charset="0"/>
              <a:buChar char="»"/>
              <a:defRPr sz="1200" i="1" kern="1200">
                <a:solidFill>
                  <a:srgbClr val="005AA3"/>
                </a:solidFill>
                <a:latin typeface="Helvetica"/>
                <a:ea typeface="ヒラギノ角ゴ Pro W3" charset="0"/>
                <a:cs typeface="ヒラギノ角ゴ Pro W3"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438150">
              <a:buFont typeface="Arial" pitchFamily="34" charset="0"/>
              <a:buNone/>
            </a:pPr>
            <a:r>
              <a:rPr lang="en-US" dirty="0" smtClean="0"/>
              <a:t>Dinners:</a:t>
            </a:r>
            <a:endParaRPr lang="en-US" dirty="0"/>
          </a:p>
          <a:p>
            <a:pPr marL="0" indent="0" algn="ctr">
              <a:buFont typeface="Arial" pitchFamily="34" charset="0"/>
              <a:buNone/>
            </a:pPr>
            <a:endParaRPr lang="en-US" dirty="0" smtClean="0"/>
          </a:p>
        </p:txBody>
      </p:sp>
    </p:spTree>
    <p:extLst>
      <p:ext uri="{BB962C8B-B14F-4D97-AF65-F5344CB8AC3E}">
        <p14:creationId xmlns:p14="http://schemas.microsoft.com/office/powerpoint/2010/main" val="22064772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5494" y="2916198"/>
            <a:ext cx="11186991" cy="2001791"/>
          </a:xfrm>
        </p:spPr>
        <p:txBody>
          <a:bodyPr numCol="2"/>
          <a:lstStyle/>
          <a:p>
            <a:pPr lvl="0"/>
            <a:r>
              <a:rPr lang="en-US" dirty="0"/>
              <a:t>Sautéed Cinnamon Apples with Coconut Whipped Cream </a:t>
            </a:r>
            <a:endParaRPr lang="en-US" dirty="0" smtClean="0"/>
          </a:p>
          <a:p>
            <a:r>
              <a:rPr lang="en-US" dirty="0"/>
              <a:t>Cake baked in an orange</a:t>
            </a:r>
          </a:p>
          <a:p>
            <a:pPr lvl="0"/>
            <a:r>
              <a:rPr lang="en-US" dirty="0"/>
              <a:t>Chocolate Jar Cupcakes with Cream Cheese Frosting </a:t>
            </a:r>
            <a:endParaRPr lang="en-US" dirty="0" smtClean="0"/>
          </a:p>
          <a:p>
            <a:pPr lvl="0"/>
            <a:r>
              <a:rPr lang="en-US" dirty="0"/>
              <a:t>Campfire Peaches </a:t>
            </a:r>
            <a:endParaRPr lang="en-US" dirty="0" smtClean="0"/>
          </a:p>
          <a:p>
            <a:pPr lvl="0"/>
            <a:r>
              <a:rPr lang="en-US" dirty="0"/>
              <a:t>Dessert Burritos </a:t>
            </a:r>
            <a:endParaRPr lang="en-US" dirty="0" smtClean="0"/>
          </a:p>
        </p:txBody>
      </p:sp>
      <p:sp>
        <p:nvSpPr>
          <p:cNvPr id="5" name="Content Placeholder 2"/>
          <p:cNvSpPr txBox="1">
            <a:spLocks/>
          </p:cNvSpPr>
          <p:nvPr/>
        </p:nvSpPr>
        <p:spPr bwMode="auto">
          <a:xfrm>
            <a:off x="675495" y="2178912"/>
            <a:ext cx="10058401" cy="73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defTabSz="457189" rtl="0" eaLnBrk="1" fontAlgn="base" hangingPunct="1">
              <a:spcBef>
                <a:spcPct val="20000"/>
              </a:spcBef>
              <a:spcAft>
                <a:spcPct val="0"/>
              </a:spcAft>
              <a:buFont typeface="Arial" pitchFamily="34" charset="0"/>
              <a:buChar char="•"/>
              <a:defRPr sz="2400" b="1" kern="1200">
                <a:solidFill>
                  <a:srgbClr val="005AA3"/>
                </a:solidFill>
                <a:latin typeface="Helvetica"/>
                <a:ea typeface="ヒラギノ角ゴ Pro W3" charset="0"/>
                <a:cs typeface="ヒラギノ角ゴ Pro W3" charset="0"/>
              </a:defRPr>
            </a:lvl1pPr>
            <a:lvl2pPr marL="742932" indent="-285744" algn="l" defTabSz="457189" rtl="0" eaLnBrk="1" fontAlgn="base" hangingPunct="1">
              <a:spcBef>
                <a:spcPct val="20000"/>
              </a:spcBef>
              <a:spcAft>
                <a:spcPct val="0"/>
              </a:spcAft>
              <a:buFont typeface="Arial" pitchFamily="34" charset="0"/>
              <a:buChar char="–"/>
              <a:defRPr sz="2000" kern="1200">
                <a:solidFill>
                  <a:srgbClr val="005AA3"/>
                </a:solidFill>
                <a:latin typeface="Helvetica"/>
                <a:ea typeface="ヒラギノ角ゴ Pro W3" charset="0"/>
                <a:cs typeface="ヒラギノ角ゴ Pro W3" charset="0"/>
              </a:defRPr>
            </a:lvl2pPr>
            <a:lvl3pPr marL="1142971" indent="-228594" algn="l" defTabSz="457189" rtl="0" eaLnBrk="1" fontAlgn="base" hangingPunct="1">
              <a:spcBef>
                <a:spcPct val="20000"/>
              </a:spcBef>
              <a:spcAft>
                <a:spcPct val="0"/>
              </a:spcAft>
              <a:buFont typeface="Arial" pitchFamily="34" charset="0"/>
              <a:buChar char="•"/>
              <a:defRPr kern="1200">
                <a:solidFill>
                  <a:srgbClr val="005AA3"/>
                </a:solidFill>
                <a:latin typeface="Helvetica"/>
                <a:ea typeface="ヒラギノ角ゴ Pro W3" charset="0"/>
                <a:cs typeface="ヒラギノ角ゴ Pro W3" charset="0"/>
              </a:defRPr>
            </a:lvl3pPr>
            <a:lvl4pPr marL="1600160" indent="-228594" algn="l" defTabSz="457189" rtl="0" eaLnBrk="1" fontAlgn="base" hangingPunct="1">
              <a:spcBef>
                <a:spcPct val="20000"/>
              </a:spcBef>
              <a:spcAft>
                <a:spcPct val="0"/>
              </a:spcAft>
              <a:buFont typeface="Arial" pitchFamily="34" charset="0"/>
              <a:buChar char="–"/>
              <a:defRPr sz="1400" b="1" i="1" kern="1200">
                <a:solidFill>
                  <a:srgbClr val="CF0031"/>
                </a:solidFill>
                <a:latin typeface="Helvetica"/>
                <a:ea typeface="ヒラギノ角ゴ Pro W3" charset="0"/>
                <a:cs typeface="ヒラギノ角ゴ Pro W3" charset="0"/>
              </a:defRPr>
            </a:lvl4pPr>
            <a:lvl5pPr marL="2057349" indent="-228594" algn="l" defTabSz="457189" rtl="0" eaLnBrk="1" fontAlgn="base" hangingPunct="1">
              <a:spcBef>
                <a:spcPct val="20000"/>
              </a:spcBef>
              <a:spcAft>
                <a:spcPct val="0"/>
              </a:spcAft>
              <a:buFont typeface="Arial" pitchFamily="34" charset="0"/>
              <a:buChar char="»"/>
              <a:defRPr sz="1200" i="1" kern="1200">
                <a:solidFill>
                  <a:srgbClr val="005AA3"/>
                </a:solidFill>
                <a:latin typeface="Helvetica"/>
                <a:ea typeface="ヒラギノ角ゴ Pro W3" charset="0"/>
                <a:cs typeface="ヒラギノ角ゴ Pro W3"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438150">
              <a:buFont typeface="Arial" pitchFamily="34" charset="0"/>
              <a:buNone/>
            </a:pPr>
            <a:r>
              <a:rPr lang="en-US" dirty="0" smtClean="0"/>
              <a:t>Desserts:</a:t>
            </a:r>
            <a:endParaRPr lang="en-US" dirty="0"/>
          </a:p>
          <a:p>
            <a:pPr marL="0" indent="0" algn="ctr">
              <a:buFont typeface="Arial" pitchFamily="34" charset="0"/>
              <a:buNone/>
            </a:pPr>
            <a:endParaRPr lang="en-US" dirty="0" smtClean="0"/>
          </a:p>
        </p:txBody>
      </p:sp>
    </p:spTree>
    <p:extLst>
      <p:ext uri="{BB962C8B-B14F-4D97-AF65-F5344CB8AC3E}">
        <p14:creationId xmlns:p14="http://schemas.microsoft.com/office/powerpoint/2010/main" val="21584450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916198"/>
            <a:ext cx="10750377" cy="2001791"/>
          </a:xfrm>
        </p:spPr>
        <p:txBody>
          <a:bodyPr numCol="2"/>
          <a:lstStyle/>
          <a:p>
            <a:pPr lvl="0"/>
            <a:r>
              <a:rPr lang="en-US" dirty="0"/>
              <a:t>Chocolate Fondue </a:t>
            </a:r>
            <a:endParaRPr lang="en-US" dirty="0" smtClean="0"/>
          </a:p>
          <a:p>
            <a:r>
              <a:rPr lang="en-US" dirty="0"/>
              <a:t>S’mores with almond butter or banana</a:t>
            </a:r>
          </a:p>
          <a:p>
            <a:pPr lvl="0"/>
            <a:r>
              <a:rPr lang="en-US" dirty="0"/>
              <a:t>Apple S’mores </a:t>
            </a:r>
            <a:endParaRPr lang="en-US" dirty="0" smtClean="0"/>
          </a:p>
          <a:p>
            <a:r>
              <a:rPr lang="en-US" dirty="0"/>
              <a:t>Banana boats </a:t>
            </a:r>
          </a:p>
          <a:p>
            <a:r>
              <a:rPr lang="en-US" dirty="0"/>
              <a:t>Gluten-free “Party Mix” </a:t>
            </a:r>
          </a:p>
          <a:p>
            <a:r>
              <a:rPr lang="en-US" dirty="0"/>
              <a:t>Nachos in foil   </a:t>
            </a:r>
            <a:endParaRPr lang="en-US" dirty="0">
              <a:effectLst/>
            </a:endParaRPr>
          </a:p>
        </p:txBody>
      </p:sp>
      <p:sp>
        <p:nvSpPr>
          <p:cNvPr id="5" name="Content Placeholder 2"/>
          <p:cNvSpPr txBox="1">
            <a:spLocks/>
          </p:cNvSpPr>
          <p:nvPr/>
        </p:nvSpPr>
        <p:spPr bwMode="auto">
          <a:xfrm>
            <a:off x="914400" y="2178912"/>
            <a:ext cx="9819496" cy="73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defTabSz="457189" rtl="0" eaLnBrk="1" fontAlgn="base" hangingPunct="1">
              <a:spcBef>
                <a:spcPct val="20000"/>
              </a:spcBef>
              <a:spcAft>
                <a:spcPct val="0"/>
              </a:spcAft>
              <a:buFont typeface="Arial" pitchFamily="34" charset="0"/>
              <a:buChar char="•"/>
              <a:defRPr sz="2400" b="1" kern="1200">
                <a:solidFill>
                  <a:srgbClr val="005AA3"/>
                </a:solidFill>
                <a:latin typeface="Helvetica"/>
                <a:ea typeface="ヒラギノ角ゴ Pro W3" charset="0"/>
                <a:cs typeface="ヒラギノ角ゴ Pro W3" charset="0"/>
              </a:defRPr>
            </a:lvl1pPr>
            <a:lvl2pPr marL="742932" indent="-285744" algn="l" defTabSz="457189" rtl="0" eaLnBrk="1" fontAlgn="base" hangingPunct="1">
              <a:spcBef>
                <a:spcPct val="20000"/>
              </a:spcBef>
              <a:spcAft>
                <a:spcPct val="0"/>
              </a:spcAft>
              <a:buFont typeface="Arial" pitchFamily="34" charset="0"/>
              <a:buChar char="–"/>
              <a:defRPr sz="2000" kern="1200">
                <a:solidFill>
                  <a:srgbClr val="005AA3"/>
                </a:solidFill>
                <a:latin typeface="Helvetica"/>
                <a:ea typeface="ヒラギノ角ゴ Pro W3" charset="0"/>
                <a:cs typeface="ヒラギノ角ゴ Pro W3" charset="0"/>
              </a:defRPr>
            </a:lvl2pPr>
            <a:lvl3pPr marL="1142971" indent="-228594" algn="l" defTabSz="457189" rtl="0" eaLnBrk="1" fontAlgn="base" hangingPunct="1">
              <a:spcBef>
                <a:spcPct val="20000"/>
              </a:spcBef>
              <a:spcAft>
                <a:spcPct val="0"/>
              </a:spcAft>
              <a:buFont typeface="Arial" pitchFamily="34" charset="0"/>
              <a:buChar char="•"/>
              <a:defRPr kern="1200">
                <a:solidFill>
                  <a:srgbClr val="005AA3"/>
                </a:solidFill>
                <a:latin typeface="Helvetica"/>
                <a:ea typeface="ヒラギノ角ゴ Pro W3" charset="0"/>
                <a:cs typeface="ヒラギノ角ゴ Pro W3" charset="0"/>
              </a:defRPr>
            </a:lvl3pPr>
            <a:lvl4pPr marL="1600160" indent="-228594" algn="l" defTabSz="457189" rtl="0" eaLnBrk="1" fontAlgn="base" hangingPunct="1">
              <a:spcBef>
                <a:spcPct val="20000"/>
              </a:spcBef>
              <a:spcAft>
                <a:spcPct val="0"/>
              </a:spcAft>
              <a:buFont typeface="Arial" pitchFamily="34" charset="0"/>
              <a:buChar char="–"/>
              <a:defRPr sz="1400" b="1" i="1" kern="1200">
                <a:solidFill>
                  <a:srgbClr val="CF0031"/>
                </a:solidFill>
                <a:latin typeface="Helvetica"/>
                <a:ea typeface="ヒラギノ角ゴ Pro W3" charset="0"/>
                <a:cs typeface="ヒラギノ角ゴ Pro W3" charset="0"/>
              </a:defRPr>
            </a:lvl4pPr>
            <a:lvl5pPr marL="2057349" indent="-228594" algn="l" defTabSz="457189" rtl="0" eaLnBrk="1" fontAlgn="base" hangingPunct="1">
              <a:spcBef>
                <a:spcPct val="20000"/>
              </a:spcBef>
              <a:spcAft>
                <a:spcPct val="0"/>
              </a:spcAft>
              <a:buFont typeface="Arial" pitchFamily="34" charset="0"/>
              <a:buChar char="»"/>
              <a:defRPr sz="1200" i="1" kern="1200">
                <a:solidFill>
                  <a:srgbClr val="005AA3"/>
                </a:solidFill>
                <a:latin typeface="Helvetica"/>
                <a:ea typeface="ヒラギノ角ゴ Pro W3" charset="0"/>
                <a:cs typeface="ヒラギノ角ゴ Pro W3"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438150">
              <a:buFont typeface="Arial" pitchFamily="34" charset="0"/>
              <a:buNone/>
            </a:pPr>
            <a:r>
              <a:rPr lang="en-US" dirty="0" smtClean="0"/>
              <a:t>Cracker Barrel:</a:t>
            </a:r>
            <a:endParaRPr lang="en-US" dirty="0"/>
          </a:p>
          <a:p>
            <a:pPr marL="0" indent="0" algn="ctr">
              <a:buFont typeface="Arial" pitchFamily="34" charset="0"/>
              <a:buNone/>
            </a:pPr>
            <a:endParaRPr lang="en-US" dirty="0" smtClean="0"/>
          </a:p>
        </p:txBody>
      </p:sp>
    </p:spTree>
    <p:extLst>
      <p:ext uri="{BB962C8B-B14F-4D97-AF65-F5344CB8AC3E}">
        <p14:creationId xmlns:p14="http://schemas.microsoft.com/office/powerpoint/2010/main" val="9451565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a:xfrm>
            <a:off x="543697" y="1804085"/>
            <a:ext cx="11038703" cy="4030453"/>
          </a:xfrm>
        </p:spPr>
        <p:txBody>
          <a:bodyPr/>
          <a:lstStyle/>
          <a:p>
            <a:pPr marL="341313" indent="-341313"/>
            <a:r>
              <a:rPr lang="en-US" dirty="0"/>
              <a:t>Dirty Gourmet </a:t>
            </a:r>
            <a:r>
              <a:rPr lang="en-US" dirty="0" smtClean="0"/>
              <a:t>- </a:t>
            </a:r>
            <a:r>
              <a:rPr lang="en-US" b="0" dirty="0" smtClean="0"/>
              <a:t>Vegan </a:t>
            </a:r>
            <a:r>
              <a:rPr lang="en-US" b="0" dirty="0"/>
              <a:t>and vegetarian recipes for camping and backpacking</a:t>
            </a:r>
            <a:r>
              <a:rPr lang="en-US" b="0" dirty="0" smtClean="0"/>
              <a:t>.</a:t>
            </a:r>
          </a:p>
          <a:p>
            <a:pPr marL="341313" indent="4763">
              <a:buNone/>
            </a:pPr>
            <a:r>
              <a:rPr lang="en-US" b="0" u="sng" dirty="0" smtClean="0">
                <a:hlinkClick r:id="rId2"/>
              </a:rPr>
              <a:t>www.dirtygourmet.com</a:t>
            </a:r>
            <a:r>
              <a:rPr lang="en-US" b="0" dirty="0" smtClean="0"/>
              <a:t> </a:t>
            </a:r>
            <a:endParaRPr lang="en-US" b="0" dirty="0"/>
          </a:p>
          <a:p>
            <a:pPr lvl="1"/>
            <a:endParaRPr lang="en-US" dirty="0"/>
          </a:p>
          <a:p>
            <a:r>
              <a:rPr lang="en-US" dirty="0"/>
              <a:t>Backpacker Magazine – </a:t>
            </a:r>
            <a:r>
              <a:rPr lang="en-US" b="0" dirty="0"/>
              <a:t>Easily adaptable trail recipes can be found under Skills: Cooking.  </a:t>
            </a:r>
          </a:p>
          <a:p>
            <a:pPr marL="341313" indent="4763">
              <a:buNone/>
            </a:pPr>
            <a:r>
              <a:rPr lang="en-US" b="0" u="sng" dirty="0" smtClean="0">
                <a:hlinkClick r:id="rId3"/>
              </a:rPr>
              <a:t>www.backpacker.com</a:t>
            </a:r>
            <a:r>
              <a:rPr lang="en-US" b="0" dirty="0" smtClean="0"/>
              <a:t/>
            </a:r>
            <a:br>
              <a:rPr lang="en-US" b="0" dirty="0" smtClean="0"/>
            </a:br>
            <a:endParaRPr lang="en-US" b="0" dirty="0"/>
          </a:p>
          <a:p>
            <a:r>
              <a:rPr lang="en-US" dirty="0"/>
              <a:t>Gluten Free Girl </a:t>
            </a:r>
            <a:r>
              <a:rPr lang="en-US" b="0" dirty="0"/>
              <a:t>– Gluten free recipes of all kinds.</a:t>
            </a:r>
          </a:p>
          <a:p>
            <a:pPr marL="296863" indent="0">
              <a:buNone/>
            </a:pPr>
            <a:r>
              <a:rPr lang="en-US" u="sng" dirty="0">
                <a:hlinkClick r:id="rId4"/>
              </a:rPr>
              <a:t>https://glutenfreegirl.com/gluten-free-recipes/</a:t>
            </a:r>
            <a:endParaRPr lang="en-US" dirty="0"/>
          </a:p>
          <a:p>
            <a:pPr marL="341313" indent="4763">
              <a:buNone/>
            </a:pPr>
            <a:endParaRPr lang="en-US" b="0" dirty="0"/>
          </a:p>
        </p:txBody>
      </p:sp>
    </p:spTree>
    <p:extLst>
      <p:ext uri="{BB962C8B-B14F-4D97-AF65-F5344CB8AC3E}">
        <p14:creationId xmlns:p14="http://schemas.microsoft.com/office/powerpoint/2010/main" val="20989448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3697" y="1804085"/>
            <a:ext cx="11038703" cy="4030453"/>
          </a:xfrm>
        </p:spPr>
        <p:txBody>
          <a:bodyPr/>
          <a:lstStyle/>
          <a:p>
            <a:r>
              <a:rPr lang="en-US" dirty="0"/>
              <a:t>Art of Gluten Free Baking – </a:t>
            </a:r>
            <a:r>
              <a:rPr lang="en-US" b="0" dirty="0"/>
              <a:t>Recipes for gluten free pancakes, muffins, breads, cookies, etc. </a:t>
            </a:r>
            <a:r>
              <a:rPr lang="en-US" b="0" dirty="0" smtClean="0"/>
              <a:t>to pass with even your picky white bread eaters.</a:t>
            </a:r>
          </a:p>
          <a:p>
            <a:pPr marL="346075" indent="0">
              <a:buNone/>
            </a:pPr>
            <a:r>
              <a:rPr lang="en-US" b="0" u="sng" dirty="0" smtClean="0">
                <a:hlinkClick r:id="rId2"/>
              </a:rPr>
              <a:t>http://www.artofglutenfreebaking.com/recipes-2-2/</a:t>
            </a:r>
            <a:endParaRPr lang="en-US" b="0" dirty="0" smtClean="0"/>
          </a:p>
          <a:p>
            <a:pPr lvl="1"/>
            <a:endParaRPr lang="en-US" dirty="0"/>
          </a:p>
          <a:p>
            <a:r>
              <a:rPr lang="en-US" dirty="0"/>
              <a:t>Paleo Plan - </a:t>
            </a:r>
            <a:r>
              <a:rPr lang="en-US" b="0" dirty="0"/>
              <a:t>Grain free recipes of all kinds.  </a:t>
            </a:r>
          </a:p>
          <a:p>
            <a:pPr marL="222250" indent="173038">
              <a:buNone/>
            </a:pPr>
            <a:r>
              <a:rPr lang="en-US" b="0" u="sng" dirty="0">
                <a:hlinkClick r:id="rId3"/>
              </a:rPr>
              <a:t>http://www.paleoplan.com/recipes/paleo-breakfast-eggs-recipes/</a:t>
            </a:r>
            <a:endParaRPr lang="en-US" b="0" dirty="0"/>
          </a:p>
          <a:p>
            <a:pPr marL="341313" indent="4763">
              <a:buNone/>
            </a:pPr>
            <a:endParaRPr lang="en-US" b="0" dirty="0"/>
          </a:p>
          <a:p>
            <a:r>
              <a:rPr lang="en-US" i="1" dirty="0"/>
              <a:t>Another Fork in the Trail</a:t>
            </a:r>
            <a:r>
              <a:rPr lang="en-US" dirty="0"/>
              <a:t>, </a:t>
            </a:r>
            <a:r>
              <a:rPr lang="en-US" b="0" dirty="0" smtClean="0"/>
              <a:t>by</a:t>
            </a:r>
            <a:r>
              <a:rPr lang="en-US" dirty="0" smtClean="0"/>
              <a:t> </a:t>
            </a:r>
            <a:r>
              <a:rPr lang="en-US" b="0" dirty="0" smtClean="0"/>
              <a:t>Laurie </a:t>
            </a:r>
            <a:r>
              <a:rPr lang="en-US" b="0" dirty="0"/>
              <a:t>Anne March</a:t>
            </a:r>
          </a:p>
          <a:p>
            <a:pPr marL="0" indent="0">
              <a:buNone/>
            </a:pPr>
            <a:r>
              <a:rPr lang="en-US" b="0" dirty="0" smtClean="0"/>
              <a:t>	</a:t>
            </a:r>
            <a:r>
              <a:rPr lang="en-US" b="0" dirty="0"/>
              <a:t>V</a:t>
            </a:r>
            <a:r>
              <a:rPr lang="en-US" b="0" dirty="0" smtClean="0"/>
              <a:t>egetarian </a:t>
            </a:r>
            <a:r>
              <a:rPr lang="en-US" b="0" dirty="0"/>
              <a:t>and vegan backpacking recipes</a:t>
            </a:r>
            <a:r>
              <a:rPr lang="en-US" dirty="0" smtClean="0"/>
              <a:t>.</a:t>
            </a:r>
            <a:endParaRPr lang="en-US" dirty="0"/>
          </a:p>
          <a:p>
            <a:pPr marL="341313" indent="4763">
              <a:buNone/>
            </a:pPr>
            <a:endParaRPr lang="en-US" b="0" dirty="0"/>
          </a:p>
        </p:txBody>
      </p:sp>
    </p:spTree>
    <p:extLst>
      <p:ext uri="{BB962C8B-B14F-4D97-AF65-F5344CB8AC3E}">
        <p14:creationId xmlns:p14="http://schemas.microsoft.com/office/powerpoint/2010/main" val="38968106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Evaluations</a:t>
            </a:r>
            <a:endParaRPr lang="en-US" dirty="0"/>
          </a:p>
        </p:txBody>
      </p:sp>
      <p:sp>
        <p:nvSpPr>
          <p:cNvPr id="3" name="Content Placeholder 2"/>
          <p:cNvSpPr>
            <a:spLocks noGrp="1"/>
          </p:cNvSpPr>
          <p:nvPr>
            <p:ph idx="1"/>
          </p:nvPr>
        </p:nvSpPr>
        <p:spPr>
          <a:xfrm>
            <a:off x="609600" y="1878676"/>
            <a:ext cx="10972800" cy="3955863"/>
          </a:xfrm>
        </p:spPr>
        <p:txBody>
          <a:bodyPr/>
          <a:lstStyle/>
          <a:p>
            <a:r>
              <a:rPr lang="en-US" dirty="0"/>
              <a:t>To record your evaluation and attendance from a mobile device, go to </a:t>
            </a:r>
            <a:r>
              <a:rPr lang="en-US" dirty="0">
                <a:hlinkClick r:id="rId2"/>
              </a:rPr>
              <a:t>https://seaptc.org</a:t>
            </a:r>
            <a:r>
              <a:rPr lang="en-US" dirty="0"/>
              <a:t> and click "Class Evaluation</a:t>
            </a:r>
            <a:r>
              <a:rPr lang="en-US" dirty="0" smtClean="0"/>
              <a:t>.“</a:t>
            </a:r>
          </a:p>
          <a:p>
            <a:endParaRPr lang="en-US" dirty="0"/>
          </a:p>
          <a:p>
            <a:r>
              <a:rPr lang="en-US" sz="3600" dirty="0"/>
              <a:t>The evaluation code for this session is 8707</a:t>
            </a:r>
            <a:r>
              <a:rPr lang="en-US" sz="3600" dirty="0" smtClean="0"/>
              <a:t>.</a:t>
            </a:r>
          </a:p>
          <a:p>
            <a:endParaRPr lang="en-US" dirty="0"/>
          </a:p>
          <a:p>
            <a:r>
              <a:rPr lang="en-US" dirty="0"/>
              <a:t>Show the instructor the confirmation page on your mobile device to receive an event patch.</a:t>
            </a:r>
          </a:p>
          <a:p>
            <a:pPr lvl="1"/>
            <a:endParaRPr lang="en-US" dirty="0"/>
          </a:p>
        </p:txBody>
      </p:sp>
    </p:spTree>
    <p:extLst>
      <p:ext uri="{BB962C8B-B14F-4D97-AF65-F5344CB8AC3E}">
        <p14:creationId xmlns:p14="http://schemas.microsoft.com/office/powerpoint/2010/main" val="3408406587"/>
      </p:ext>
    </p:extLst>
  </p:cSld>
  <p:clrMapOvr>
    <a:masterClrMapping/>
  </p:clrMapOvr>
  <p:timing>
    <p:tnLst>
      <p:par>
        <p:cTn id="1" dur="indefinite" restart="never" nodeType="tmRoot"/>
      </p:par>
    </p:tnLst>
  </p:timing>
</p:sld>
</file>

<file path=ppt/theme/theme1.xml><?xml version="1.0" encoding="utf-8"?>
<a:theme xmlns:a="http://schemas.openxmlformats.org/drawingml/2006/main" name="SPTemplat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2081</TotalTime>
  <Words>626</Words>
  <Application>Microsoft Office PowerPoint</Application>
  <PresentationFormat>Widescreen</PresentationFormat>
  <Paragraphs>167</Paragraphs>
  <Slides>25</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Helvetica</vt:lpstr>
      <vt:lpstr>ヒラギノ角ゴ Pro W3</vt:lpstr>
      <vt:lpstr>SPTemplate2</vt:lpstr>
      <vt:lpstr>Special Dietary Needs in Scouting</vt:lpstr>
      <vt:lpstr>Agenda</vt:lpstr>
      <vt:lpstr>The Importance of Sharing a Meal</vt:lpstr>
      <vt:lpstr>What Are Special Dietary Needs?</vt:lpstr>
      <vt:lpstr>What are your unit’s special dietary needs?</vt:lpstr>
      <vt:lpstr>PowerPoint Presentation</vt:lpstr>
      <vt:lpstr>PowerPoint Presentation</vt:lpstr>
      <vt:lpstr>PowerPoint Presentation</vt:lpstr>
      <vt:lpstr>PowerPoint Presentation</vt:lpstr>
      <vt:lpstr>Safety Practices</vt:lpstr>
      <vt:lpstr>Safety Practices</vt:lpstr>
      <vt:lpstr>Safety Practices</vt:lpstr>
      <vt:lpstr>Strategies for Planning a Meal</vt:lpstr>
      <vt:lpstr>PowerPoint Presentation</vt:lpstr>
      <vt:lpstr>PowerPoint Presentation</vt:lpstr>
      <vt:lpstr>PowerPoint Presentation</vt:lpstr>
      <vt:lpstr>Recipes</vt:lpstr>
      <vt:lpstr>PowerPoint Presentation</vt:lpstr>
      <vt:lpstr>PowerPoint Presentation</vt:lpstr>
      <vt:lpstr>PowerPoint Presentation</vt:lpstr>
      <vt:lpstr>PowerPoint Presentation</vt:lpstr>
      <vt:lpstr>PowerPoint Presentation</vt:lpstr>
      <vt:lpstr>Resources</vt:lpstr>
      <vt:lpstr>PowerPoint Presentation</vt:lpstr>
      <vt:lpstr>Evaluations</vt:lpstr>
    </vt:vector>
  </TitlesOfParts>
  <Company>Hewlett 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Outdoor Ethics</dc:title>
  <dc:creator>Smith, Steve</dc:creator>
  <cp:lastModifiedBy>Annie Poyner</cp:lastModifiedBy>
  <cp:revision>91</cp:revision>
  <dcterms:created xsi:type="dcterms:W3CDTF">2014-10-14T22:52:18Z</dcterms:created>
  <dcterms:modified xsi:type="dcterms:W3CDTF">2018-10-17T17:45:09Z</dcterms:modified>
</cp:coreProperties>
</file>