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6"/>
  </p:notesMasterIdLst>
  <p:handoutMasterIdLst>
    <p:handoutMasterId r:id="rId87"/>
  </p:handoutMasterIdLst>
  <p:sldIdLst>
    <p:sldId id="256" r:id="rId2"/>
    <p:sldId id="351" r:id="rId3"/>
    <p:sldId id="532" r:id="rId4"/>
    <p:sldId id="257" r:id="rId5"/>
    <p:sldId id="352" r:id="rId6"/>
    <p:sldId id="502" r:id="rId7"/>
    <p:sldId id="509" r:id="rId8"/>
    <p:sldId id="510" r:id="rId9"/>
    <p:sldId id="529" r:id="rId10"/>
    <p:sldId id="356" r:id="rId11"/>
    <p:sldId id="359" r:id="rId12"/>
    <p:sldId id="368" r:id="rId13"/>
    <p:sldId id="277" r:id="rId14"/>
    <p:sldId id="370" r:id="rId15"/>
    <p:sldId id="371" r:id="rId16"/>
    <p:sldId id="372" r:id="rId17"/>
    <p:sldId id="373" r:id="rId18"/>
    <p:sldId id="375" r:id="rId19"/>
    <p:sldId id="377" r:id="rId20"/>
    <p:sldId id="503" r:id="rId21"/>
    <p:sldId id="504" r:id="rId22"/>
    <p:sldId id="383" r:id="rId23"/>
    <p:sldId id="384" r:id="rId24"/>
    <p:sldId id="511" r:id="rId25"/>
    <p:sldId id="512" r:id="rId26"/>
    <p:sldId id="513" r:id="rId27"/>
    <p:sldId id="514" r:id="rId28"/>
    <p:sldId id="515" r:id="rId29"/>
    <p:sldId id="516" r:id="rId30"/>
    <p:sldId id="517" r:id="rId31"/>
    <p:sldId id="518" r:id="rId32"/>
    <p:sldId id="519" r:id="rId33"/>
    <p:sldId id="520" r:id="rId34"/>
    <p:sldId id="521" r:id="rId35"/>
    <p:sldId id="523" r:id="rId36"/>
    <p:sldId id="522" r:id="rId37"/>
    <p:sldId id="525" r:id="rId38"/>
    <p:sldId id="524" r:id="rId39"/>
    <p:sldId id="527" r:id="rId40"/>
    <p:sldId id="391" r:id="rId41"/>
    <p:sldId id="392" r:id="rId42"/>
    <p:sldId id="397" r:id="rId43"/>
    <p:sldId id="415" r:id="rId44"/>
    <p:sldId id="402" r:id="rId45"/>
    <p:sldId id="528" r:id="rId46"/>
    <p:sldId id="423" r:id="rId47"/>
    <p:sldId id="347" r:id="rId48"/>
    <p:sldId id="287" r:id="rId49"/>
    <p:sldId id="429" r:id="rId50"/>
    <p:sldId id="293" r:id="rId51"/>
    <p:sldId id="297" r:id="rId52"/>
    <p:sldId id="300" r:id="rId53"/>
    <p:sldId id="440" r:id="rId54"/>
    <p:sldId id="441" r:id="rId55"/>
    <p:sldId id="442" r:id="rId56"/>
    <p:sldId id="443" r:id="rId57"/>
    <p:sldId id="444" r:id="rId58"/>
    <p:sldId id="451" r:id="rId59"/>
    <p:sldId id="304" r:id="rId60"/>
    <p:sldId id="456" r:id="rId61"/>
    <p:sldId id="465" r:id="rId62"/>
    <p:sldId id="466" r:id="rId63"/>
    <p:sldId id="471" r:id="rId64"/>
    <p:sldId id="475" r:id="rId65"/>
    <p:sldId id="454" r:id="rId66"/>
    <p:sldId id="455" r:id="rId67"/>
    <p:sldId id="337" r:id="rId68"/>
    <p:sldId id="453" r:id="rId69"/>
    <p:sldId id="477" r:id="rId70"/>
    <p:sldId id="478" r:id="rId71"/>
    <p:sldId id="486" r:id="rId72"/>
    <p:sldId id="485" r:id="rId73"/>
    <p:sldId id="498" r:id="rId74"/>
    <p:sldId id="480" r:id="rId75"/>
    <p:sldId id="531" r:id="rId76"/>
    <p:sldId id="508" r:id="rId77"/>
    <p:sldId id="500" r:id="rId78"/>
    <p:sldId id="482" r:id="rId79"/>
    <p:sldId id="483" r:id="rId80"/>
    <p:sldId id="484" r:id="rId81"/>
    <p:sldId id="262" r:id="rId82"/>
    <p:sldId id="343" r:id="rId83"/>
    <p:sldId id="533" r:id="rId84"/>
    <p:sldId id="534" r:id="rId85"/>
  </p:sldIdLst>
  <p:sldSz cx="9144000" cy="6858000" type="screen4x3"/>
  <p:notesSz cx="7010400" cy="9296400"/>
  <p:defaultTextStyle>
    <a:defPPr>
      <a:defRPr lang="en-US"/>
    </a:defPPr>
    <a:lvl1pPr algn="l" defTabSz="457200" rtl="0" fontAlgn="base">
      <a:spcBef>
        <a:spcPct val="0"/>
      </a:spcBef>
      <a:spcAft>
        <a:spcPct val="0"/>
      </a:spcAft>
      <a:defRPr kern="1200">
        <a:solidFill>
          <a:schemeClr val="tx1"/>
        </a:solidFill>
        <a:latin typeface="Lucida Grande" charset="0"/>
        <a:ea typeface="ヒラギノ角ゴ Pro W3" charset="-128"/>
        <a:cs typeface="Arial" panose="020B0604020202020204" pitchFamily="34" charset="0"/>
      </a:defRPr>
    </a:lvl1pPr>
    <a:lvl2pPr marL="457200" algn="l" defTabSz="457200" rtl="0" fontAlgn="base">
      <a:spcBef>
        <a:spcPct val="0"/>
      </a:spcBef>
      <a:spcAft>
        <a:spcPct val="0"/>
      </a:spcAft>
      <a:defRPr kern="1200">
        <a:solidFill>
          <a:schemeClr val="tx1"/>
        </a:solidFill>
        <a:latin typeface="Lucida Grande" charset="0"/>
        <a:ea typeface="ヒラギノ角ゴ Pro W3" charset="-128"/>
        <a:cs typeface="Arial" panose="020B0604020202020204" pitchFamily="34" charset="0"/>
      </a:defRPr>
    </a:lvl2pPr>
    <a:lvl3pPr marL="914400" algn="l" defTabSz="457200" rtl="0" fontAlgn="base">
      <a:spcBef>
        <a:spcPct val="0"/>
      </a:spcBef>
      <a:spcAft>
        <a:spcPct val="0"/>
      </a:spcAft>
      <a:defRPr kern="1200">
        <a:solidFill>
          <a:schemeClr val="tx1"/>
        </a:solidFill>
        <a:latin typeface="Lucida Grande" charset="0"/>
        <a:ea typeface="ヒラギノ角ゴ Pro W3" charset="-128"/>
        <a:cs typeface="Arial" panose="020B0604020202020204" pitchFamily="34" charset="0"/>
      </a:defRPr>
    </a:lvl3pPr>
    <a:lvl4pPr marL="1371600" algn="l" defTabSz="457200" rtl="0" fontAlgn="base">
      <a:spcBef>
        <a:spcPct val="0"/>
      </a:spcBef>
      <a:spcAft>
        <a:spcPct val="0"/>
      </a:spcAft>
      <a:defRPr kern="1200">
        <a:solidFill>
          <a:schemeClr val="tx1"/>
        </a:solidFill>
        <a:latin typeface="Lucida Grande" charset="0"/>
        <a:ea typeface="ヒラギノ角ゴ Pro W3" charset="-128"/>
        <a:cs typeface="Arial" panose="020B0604020202020204" pitchFamily="34" charset="0"/>
      </a:defRPr>
    </a:lvl4pPr>
    <a:lvl5pPr marL="1828800" algn="l" defTabSz="457200" rtl="0" fontAlgn="base">
      <a:spcBef>
        <a:spcPct val="0"/>
      </a:spcBef>
      <a:spcAft>
        <a:spcPct val="0"/>
      </a:spcAft>
      <a:defRPr kern="1200">
        <a:solidFill>
          <a:schemeClr val="tx1"/>
        </a:solidFill>
        <a:latin typeface="Lucida Grande" charset="0"/>
        <a:ea typeface="ヒラギノ角ゴ Pro W3" charset="-128"/>
        <a:cs typeface="Arial" panose="020B0604020202020204" pitchFamily="34" charset="0"/>
      </a:defRPr>
    </a:lvl5pPr>
    <a:lvl6pPr marL="2286000" algn="l" defTabSz="914400" rtl="0" eaLnBrk="1" latinLnBrk="0" hangingPunct="1">
      <a:defRPr kern="1200">
        <a:solidFill>
          <a:schemeClr val="tx1"/>
        </a:solidFill>
        <a:latin typeface="Lucida Grande" charset="0"/>
        <a:ea typeface="ヒラギノ角ゴ Pro W3" charset="-128"/>
        <a:cs typeface="Arial" panose="020B0604020202020204" pitchFamily="34" charset="0"/>
      </a:defRPr>
    </a:lvl6pPr>
    <a:lvl7pPr marL="2743200" algn="l" defTabSz="914400" rtl="0" eaLnBrk="1" latinLnBrk="0" hangingPunct="1">
      <a:defRPr kern="1200">
        <a:solidFill>
          <a:schemeClr val="tx1"/>
        </a:solidFill>
        <a:latin typeface="Lucida Grande" charset="0"/>
        <a:ea typeface="ヒラギノ角ゴ Pro W3" charset="-128"/>
        <a:cs typeface="Arial" panose="020B0604020202020204" pitchFamily="34" charset="0"/>
      </a:defRPr>
    </a:lvl7pPr>
    <a:lvl8pPr marL="3200400" algn="l" defTabSz="914400" rtl="0" eaLnBrk="1" latinLnBrk="0" hangingPunct="1">
      <a:defRPr kern="1200">
        <a:solidFill>
          <a:schemeClr val="tx1"/>
        </a:solidFill>
        <a:latin typeface="Lucida Grande" charset="0"/>
        <a:ea typeface="ヒラギノ角ゴ Pro W3" charset="-128"/>
        <a:cs typeface="Arial" panose="020B0604020202020204" pitchFamily="34" charset="0"/>
      </a:defRPr>
    </a:lvl8pPr>
    <a:lvl9pPr marL="3657600" algn="l" defTabSz="914400" rtl="0" eaLnBrk="1" latinLnBrk="0" hangingPunct="1">
      <a:defRPr kern="1200">
        <a:solidFill>
          <a:schemeClr val="tx1"/>
        </a:solidFill>
        <a:latin typeface="Lucida Grande" charset="0"/>
        <a:ea typeface="ヒラギノ角ゴ Pro W3" charset="-128"/>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AA3"/>
    <a:srgbClr val="CF0031"/>
    <a:srgbClr val="00417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09" autoAdjust="0"/>
    <p:restoredTop sz="72855" autoAdjust="0"/>
  </p:normalViewPr>
  <p:slideViewPr>
    <p:cSldViewPr snapToGrid="0" snapToObjects="1">
      <p:cViewPr varScale="1">
        <p:scale>
          <a:sx n="53" d="100"/>
          <a:sy n="53" d="100"/>
        </p:scale>
        <p:origin x="462" y="42"/>
      </p:cViewPr>
      <p:guideLst>
        <p:guide orient="horz" pos="2160"/>
        <p:guide pos="2880"/>
      </p:guideLst>
    </p:cSldViewPr>
  </p:slideViewPr>
  <p:outlineViewPr>
    <p:cViewPr>
      <p:scale>
        <a:sx n="33" d="100"/>
        <a:sy n="33" d="100"/>
      </p:scale>
      <p:origin x="48" y="7464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E4DFDA0-BF35-4F4B-BF78-456002B0AD58}"/>
              </a:ext>
            </a:extLst>
          </p:cNvPr>
          <p:cNvSpPr>
            <a:spLocks noGrp="1"/>
          </p:cNvSpPr>
          <p:nvPr>
            <p:ph type="hdr" sz="quarter"/>
          </p:nvPr>
        </p:nvSpPr>
        <p:spPr>
          <a:xfrm>
            <a:off x="0" y="0"/>
            <a:ext cx="3038475" cy="465138"/>
          </a:xfrm>
          <a:prstGeom prst="rect">
            <a:avLst/>
          </a:prstGeom>
        </p:spPr>
        <p:txBody>
          <a:bodyPr vert="horz" wrap="square" lIns="93177" tIns="46589" rIns="93177" bIns="46589" numCol="1" anchor="t" anchorCtr="0" compatLnSpc="1">
            <a:prstTxWarp prst="textNoShape">
              <a:avLst/>
            </a:prstTxWarp>
          </a:bodyPr>
          <a:lstStyle>
            <a:lvl1pPr>
              <a:defRPr sz="1200">
                <a:latin typeface="Calibri" charset="0"/>
                <a:ea typeface="ヒラギノ角ゴ Pro W3" charset="0"/>
                <a:cs typeface="ヒラギノ角ゴ Pro W3" charset="0"/>
              </a:defRPr>
            </a:lvl1pPr>
          </a:lstStyle>
          <a:p>
            <a:pPr>
              <a:defRPr/>
            </a:pPr>
            <a:endParaRPr lang="en-US"/>
          </a:p>
        </p:txBody>
      </p:sp>
      <p:sp>
        <p:nvSpPr>
          <p:cNvPr id="3" name="Date Placeholder 2">
            <a:extLst>
              <a:ext uri="{FF2B5EF4-FFF2-40B4-BE49-F238E27FC236}">
                <a16:creationId xmlns:a16="http://schemas.microsoft.com/office/drawing/2014/main" id="{E52CE745-96C7-40AA-8EEB-D1ABC5BD9E4D}"/>
              </a:ext>
            </a:extLst>
          </p:cNvPr>
          <p:cNvSpPr>
            <a:spLocks noGrp="1"/>
          </p:cNvSpPr>
          <p:nvPr>
            <p:ph type="dt" sz="quarter" idx="1"/>
          </p:nvPr>
        </p:nvSpPr>
        <p:spPr>
          <a:xfrm>
            <a:off x="3970338" y="0"/>
            <a:ext cx="3038475" cy="465138"/>
          </a:xfrm>
          <a:prstGeom prst="rect">
            <a:avLst/>
          </a:prstGeom>
        </p:spPr>
        <p:txBody>
          <a:bodyPr vert="horz" wrap="square" lIns="93177" tIns="46589" rIns="93177" bIns="46589" numCol="1" anchor="t" anchorCtr="0" compatLnSpc="1">
            <a:prstTxWarp prst="textNoShape">
              <a:avLst/>
            </a:prstTxWarp>
          </a:bodyPr>
          <a:lstStyle>
            <a:lvl1pPr algn="r">
              <a:defRPr sz="1200">
                <a:latin typeface="Calibri" pitchFamily="34" charset="0"/>
                <a:cs typeface="+mn-cs"/>
              </a:defRPr>
            </a:lvl1pPr>
          </a:lstStyle>
          <a:p>
            <a:pPr>
              <a:defRPr/>
            </a:pPr>
            <a:fld id="{D358958B-1D47-4203-B284-265D59F03BFF}" type="datetime1">
              <a:rPr lang="en-US"/>
              <a:pPr>
                <a:defRPr/>
              </a:pPr>
              <a:t>11/7/2023</a:t>
            </a:fld>
            <a:endParaRPr lang="en-US"/>
          </a:p>
        </p:txBody>
      </p:sp>
      <p:sp>
        <p:nvSpPr>
          <p:cNvPr id="4" name="Footer Placeholder 3">
            <a:extLst>
              <a:ext uri="{FF2B5EF4-FFF2-40B4-BE49-F238E27FC236}">
                <a16:creationId xmlns:a16="http://schemas.microsoft.com/office/drawing/2014/main" id="{ABFE8ABC-B794-42C5-99CC-D2D5C5A677FD}"/>
              </a:ext>
            </a:extLst>
          </p:cNvPr>
          <p:cNvSpPr>
            <a:spLocks noGrp="1"/>
          </p:cNvSpPr>
          <p:nvPr>
            <p:ph type="ftr" sz="quarter" idx="2"/>
          </p:nvPr>
        </p:nvSpPr>
        <p:spPr>
          <a:xfrm>
            <a:off x="0" y="8829675"/>
            <a:ext cx="3038475" cy="465138"/>
          </a:xfrm>
          <a:prstGeom prst="rect">
            <a:avLst/>
          </a:prstGeom>
        </p:spPr>
        <p:txBody>
          <a:bodyPr vert="horz" wrap="square" lIns="93177" tIns="46589" rIns="93177" bIns="46589" numCol="1" anchor="b" anchorCtr="0" compatLnSpc="1">
            <a:prstTxWarp prst="textNoShape">
              <a:avLst/>
            </a:prstTxWarp>
          </a:bodyPr>
          <a:lstStyle>
            <a:lvl1pPr>
              <a:defRPr sz="1200">
                <a:latin typeface="Calibri" charset="0"/>
                <a:ea typeface="ヒラギノ角ゴ Pro W3" charset="0"/>
                <a:cs typeface="ヒラギノ角ゴ Pro W3" charset="0"/>
              </a:defRPr>
            </a:lvl1pPr>
          </a:lstStyle>
          <a:p>
            <a:pPr>
              <a:defRPr/>
            </a:pPr>
            <a:endParaRPr lang="en-US"/>
          </a:p>
        </p:txBody>
      </p:sp>
      <p:sp>
        <p:nvSpPr>
          <p:cNvPr id="5" name="Slide Number Placeholder 4">
            <a:extLst>
              <a:ext uri="{FF2B5EF4-FFF2-40B4-BE49-F238E27FC236}">
                <a16:creationId xmlns:a16="http://schemas.microsoft.com/office/drawing/2014/main" id="{FF1924C7-95FC-4826-ABB0-B79AD29B9782}"/>
              </a:ext>
            </a:extLst>
          </p:cNvPr>
          <p:cNvSpPr>
            <a:spLocks noGrp="1"/>
          </p:cNvSpPr>
          <p:nvPr>
            <p:ph type="sldNum" sz="quarter" idx="3"/>
          </p:nvPr>
        </p:nvSpPr>
        <p:spPr>
          <a:xfrm>
            <a:off x="3970338" y="8829675"/>
            <a:ext cx="3038475" cy="465138"/>
          </a:xfrm>
          <a:prstGeom prst="rect">
            <a:avLst/>
          </a:prstGeom>
        </p:spPr>
        <p:txBody>
          <a:bodyPr vert="horz" wrap="square" lIns="93177" tIns="46589" rIns="93177" bIns="46589" numCol="1" anchor="b" anchorCtr="0" compatLnSpc="1">
            <a:prstTxWarp prst="textNoShape">
              <a:avLst/>
            </a:prstTxWarp>
          </a:bodyPr>
          <a:lstStyle>
            <a:lvl1pPr algn="r">
              <a:defRPr sz="1200">
                <a:latin typeface="Calibri" panose="020F0502020204030204" pitchFamily="34" charset="0"/>
              </a:defRPr>
            </a:lvl1pPr>
          </a:lstStyle>
          <a:p>
            <a:fld id="{B2E65259-2AE6-404B-9E60-E0987C3FC21C}"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1758AD1-4D12-4F66-BF5F-5E022E26AD1D}"/>
              </a:ext>
            </a:extLst>
          </p:cNvPr>
          <p:cNvSpPr>
            <a:spLocks noGrp="1"/>
          </p:cNvSpPr>
          <p:nvPr>
            <p:ph type="hdr" sz="quarter"/>
          </p:nvPr>
        </p:nvSpPr>
        <p:spPr>
          <a:xfrm>
            <a:off x="0" y="0"/>
            <a:ext cx="3038475" cy="465138"/>
          </a:xfrm>
          <a:prstGeom prst="rect">
            <a:avLst/>
          </a:prstGeom>
        </p:spPr>
        <p:txBody>
          <a:bodyPr vert="horz" wrap="square" lIns="93177" tIns="46589" rIns="93177" bIns="46589" numCol="1" anchor="t" anchorCtr="0" compatLnSpc="1">
            <a:prstTxWarp prst="textNoShape">
              <a:avLst/>
            </a:prstTxWarp>
          </a:bodyPr>
          <a:lstStyle>
            <a:lvl1pPr>
              <a:defRPr sz="1200">
                <a:latin typeface="Calibri" charset="0"/>
                <a:ea typeface="ヒラギノ角ゴ Pro W3" charset="0"/>
                <a:cs typeface="ヒラギノ角ゴ Pro W3" charset="0"/>
              </a:defRPr>
            </a:lvl1pPr>
          </a:lstStyle>
          <a:p>
            <a:pPr>
              <a:defRPr/>
            </a:pPr>
            <a:endParaRPr lang="en-US"/>
          </a:p>
        </p:txBody>
      </p:sp>
      <p:sp>
        <p:nvSpPr>
          <p:cNvPr id="3" name="Date Placeholder 2">
            <a:extLst>
              <a:ext uri="{FF2B5EF4-FFF2-40B4-BE49-F238E27FC236}">
                <a16:creationId xmlns:a16="http://schemas.microsoft.com/office/drawing/2014/main" id="{8027DA22-0925-4D52-B687-5F8734366CC2}"/>
              </a:ext>
            </a:extLst>
          </p:cNvPr>
          <p:cNvSpPr>
            <a:spLocks noGrp="1"/>
          </p:cNvSpPr>
          <p:nvPr>
            <p:ph type="dt" idx="1"/>
          </p:nvPr>
        </p:nvSpPr>
        <p:spPr>
          <a:xfrm>
            <a:off x="3970338" y="0"/>
            <a:ext cx="3038475" cy="465138"/>
          </a:xfrm>
          <a:prstGeom prst="rect">
            <a:avLst/>
          </a:prstGeom>
        </p:spPr>
        <p:txBody>
          <a:bodyPr vert="horz" wrap="square" lIns="93177" tIns="46589" rIns="93177" bIns="46589" numCol="1" anchor="t" anchorCtr="0" compatLnSpc="1">
            <a:prstTxWarp prst="textNoShape">
              <a:avLst/>
            </a:prstTxWarp>
          </a:bodyPr>
          <a:lstStyle>
            <a:lvl1pPr algn="r">
              <a:defRPr sz="1200">
                <a:latin typeface="Calibri" pitchFamily="34" charset="0"/>
                <a:cs typeface="+mn-cs"/>
              </a:defRPr>
            </a:lvl1pPr>
          </a:lstStyle>
          <a:p>
            <a:pPr>
              <a:defRPr/>
            </a:pPr>
            <a:fld id="{F40166A3-B641-4214-A957-FB8B5CE9AE21}" type="datetime1">
              <a:rPr lang="en-US"/>
              <a:pPr>
                <a:defRPr/>
              </a:pPr>
              <a:t>11/7/2023</a:t>
            </a:fld>
            <a:endParaRPr lang="en-US"/>
          </a:p>
        </p:txBody>
      </p:sp>
      <p:sp>
        <p:nvSpPr>
          <p:cNvPr id="4" name="Slide Image Placeholder 3">
            <a:extLst>
              <a:ext uri="{FF2B5EF4-FFF2-40B4-BE49-F238E27FC236}">
                <a16:creationId xmlns:a16="http://schemas.microsoft.com/office/drawing/2014/main" id="{366F01A1-6B98-48DA-858D-E9DDD6E5B4F6}"/>
              </a:ext>
            </a:extLst>
          </p:cNvPr>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wrap="square" lIns="93177" tIns="46589" rIns="93177" bIns="46589" numCol="1" anchor="ctr" anchorCtr="0" compatLnSpc="1">
            <a:prstTxWarp prst="textNoShape">
              <a:avLst/>
            </a:prstTxWarp>
          </a:bodyPr>
          <a:lstStyle/>
          <a:p>
            <a:pPr lvl="0"/>
            <a:endParaRPr lang="en-US" noProof="0"/>
          </a:p>
        </p:txBody>
      </p:sp>
      <p:sp>
        <p:nvSpPr>
          <p:cNvPr id="5" name="Notes Placeholder 4">
            <a:extLst>
              <a:ext uri="{FF2B5EF4-FFF2-40B4-BE49-F238E27FC236}">
                <a16:creationId xmlns:a16="http://schemas.microsoft.com/office/drawing/2014/main" id="{9B5F33A9-63E3-4D05-B7B6-D37EABF2A3EC}"/>
              </a:ext>
            </a:extLst>
          </p:cNvPr>
          <p:cNvSpPr>
            <a:spLocks noGrp="1"/>
          </p:cNvSpPr>
          <p:nvPr>
            <p:ph type="body" sz="quarter" idx="3"/>
          </p:nvPr>
        </p:nvSpPr>
        <p:spPr>
          <a:xfrm>
            <a:off x="701675" y="4416425"/>
            <a:ext cx="5607050" cy="4183063"/>
          </a:xfrm>
          <a:prstGeom prst="rect">
            <a:avLst/>
          </a:prstGeom>
        </p:spPr>
        <p:txBody>
          <a:bodyPr vert="horz" wrap="square" lIns="93177" tIns="46589" rIns="93177" bIns="46589" numCol="1" anchor="t" anchorCtr="0" compatLnSpc="1">
            <a:prstTxWarp prst="textNoShape">
              <a:avLst/>
            </a:prstTxWarp>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523727B2-9C2E-4BBC-9BEE-84C605A00F09}"/>
              </a:ext>
            </a:extLst>
          </p:cNvPr>
          <p:cNvSpPr>
            <a:spLocks noGrp="1"/>
          </p:cNvSpPr>
          <p:nvPr>
            <p:ph type="ftr" sz="quarter" idx="4"/>
          </p:nvPr>
        </p:nvSpPr>
        <p:spPr>
          <a:xfrm>
            <a:off x="0" y="8829675"/>
            <a:ext cx="3038475" cy="465138"/>
          </a:xfrm>
          <a:prstGeom prst="rect">
            <a:avLst/>
          </a:prstGeom>
        </p:spPr>
        <p:txBody>
          <a:bodyPr vert="horz" wrap="square" lIns="93177" tIns="46589" rIns="93177" bIns="46589" numCol="1" anchor="b" anchorCtr="0" compatLnSpc="1">
            <a:prstTxWarp prst="textNoShape">
              <a:avLst/>
            </a:prstTxWarp>
          </a:bodyPr>
          <a:lstStyle>
            <a:lvl1pPr>
              <a:defRPr sz="1200">
                <a:latin typeface="Calibri" charset="0"/>
                <a:ea typeface="ヒラギノ角ゴ Pro W3" charset="0"/>
                <a:cs typeface="ヒラギノ角ゴ Pro W3" charset="0"/>
              </a:defRPr>
            </a:lvl1pPr>
          </a:lstStyle>
          <a:p>
            <a:pPr>
              <a:defRPr/>
            </a:pPr>
            <a:endParaRPr lang="en-US"/>
          </a:p>
        </p:txBody>
      </p:sp>
      <p:sp>
        <p:nvSpPr>
          <p:cNvPr id="7" name="Slide Number Placeholder 6">
            <a:extLst>
              <a:ext uri="{FF2B5EF4-FFF2-40B4-BE49-F238E27FC236}">
                <a16:creationId xmlns:a16="http://schemas.microsoft.com/office/drawing/2014/main" id="{D8599C24-99AB-4A49-B5A6-3B9190DCE01A}"/>
              </a:ext>
            </a:extLst>
          </p:cNvPr>
          <p:cNvSpPr>
            <a:spLocks noGrp="1"/>
          </p:cNvSpPr>
          <p:nvPr>
            <p:ph type="sldNum" sz="quarter" idx="5"/>
          </p:nvPr>
        </p:nvSpPr>
        <p:spPr>
          <a:xfrm>
            <a:off x="3970338" y="8829675"/>
            <a:ext cx="3038475" cy="465138"/>
          </a:xfrm>
          <a:prstGeom prst="rect">
            <a:avLst/>
          </a:prstGeom>
        </p:spPr>
        <p:txBody>
          <a:bodyPr vert="horz" wrap="square" lIns="93177" tIns="46589" rIns="93177" bIns="46589" numCol="1" anchor="b" anchorCtr="0" compatLnSpc="1">
            <a:prstTxWarp prst="textNoShape">
              <a:avLst/>
            </a:prstTxWarp>
          </a:bodyPr>
          <a:lstStyle>
            <a:lvl1pPr algn="r">
              <a:defRPr sz="1200">
                <a:latin typeface="Calibri" panose="020F0502020204030204" pitchFamily="34" charset="0"/>
              </a:defRPr>
            </a:lvl1pPr>
          </a:lstStyle>
          <a:p>
            <a:fld id="{40C10AC1-147A-494C-B9B5-10492DB1913C}" type="slidenum">
              <a:rPr lang="en-US" altLang="en-US"/>
              <a:pPr/>
              <a:t>‹#›</a:t>
            </a:fld>
            <a:endParaRPr lang="en-US" altLang="en-US"/>
          </a:p>
        </p:txBody>
      </p:sp>
    </p:spTree>
  </p:cSld>
  <p:clrMap bg1="lt1" tx1="dk1" bg2="lt2" tx2="dk2" accent1="accent1" accent2="accent2" accent3="accent3" accent4="accent4" accent5="accent5" accent6="accent6" hlink="hlink" folHlink="folHlink"/>
  <p:hf hdr="0"/>
  <p:notesStyle>
    <a:lvl1pPr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1pPr>
    <a:lvl2pPr marL="4572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2pPr>
    <a:lvl3pPr marL="9144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3pPr>
    <a:lvl4pPr marL="13716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4pPr>
    <a:lvl5pPr marL="18288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Slide Image Placeholder 1">
            <a:extLst>
              <a:ext uri="{FF2B5EF4-FFF2-40B4-BE49-F238E27FC236}">
                <a16:creationId xmlns:a16="http://schemas.microsoft.com/office/drawing/2014/main" id="{A643EDE6-EC26-47B7-8BE2-659DDAD12DF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Notes Placeholder 2">
            <a:extLst>
              <a:ext uri="{FF2B5EF4-FFF2-40B4-BE49-F238E27FC236}">
                <a16:creationId xmlns:a16="http://schemas.microsoft.com/office/drawing/2014/main" id="{B7D4C887-A535-4A6F-BC39-BAD91737AB1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ea typeface="ヒラギノ角ゴ Pro W3" charset="-128"/>
            </a:endParaRPr>
          </a:p>
        </p:txBody>
      </p:sp>
      <p:sp>
        <p:nvSpPr>
          <p:cNvPr id="231428" name="Date Placeholder 3">
            <a:extLst>
              <a:ext uri="{FF2B5EF4-FFF2-40B4-BE49-F238E27FC236}">
                <a16:creationId xmlns:a16="http://schemas.microsoft.com/office/drawing/2014/main" id="{37D6E252-CA4B-43E2-9DC1-5F95224DAD70}"/>
              </a:ext>
            </a:extLst>
          </p:cNvPr>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ヒラギノ角ゴ Pro W3" charset="-128"/>
              </a:defRPr>
            </a:lvl1pPr>
            <a:lvl2pPr marL="742950" indent="-285750" eaLnBrk="0" hangingPunct="0">
              <a:spcBef>
                <a:spcPct val="30000"/>
              </a:spcBef>
              <a:defRPr sz="1200">
                <a:solidFill>
                  <a:schemeClr val="tx1"/>
                </a:solidFill>
                <a:latin typeface="Calibri" panose="020F0502020204030204" pitchFamily="34" charset="0"/>
                <a:ea typeface="ヒラギノ角ゴ Pro W3" charset="-128"/>
              </a:defRPr>
            </a:lvl2pPr>
            <a:lvl3pPr marL="1143000" indent="-228600" eaLnBrk="0" hangingPunct="0">
              <a:spcBef>
                <a:spcPct val="30000"/>
              </a:spcBef>
              <a:defRPr sz="1200">
                <a:solidFill>
                  <a:schemeClr val="tx1"/>
                </a:solidFill>
                <a:latin typeface="Calibri" panose="020F0502020204030204" pitchFamily="34" charset="0"/>
                <a:ea typeface="ヒラギノ角ゴ Pro W3" charset="-128"/>
              </a:defRPr>
            </a:lvl3pPr>
            <a:lvl4pPr marL="1600200" indent="-228600" eaLnBrk="0" hangingPunct="0">
              <a:spcBef>
                <a:spcPct val="30000"/>
              </a:spcBef>
              <a:defRPr sz="1200">
                <a:solidFill>
                  <a:schemeClr val="tx1"/>
                </a:solidFill>
                <a:latin typeface="Calibri" panose="020F0502020204030204" pitchFamily="34" charset="0"/>
                <a:ea typeface="ヒラギノ角ゴ Pro W3" charset="-128"/>
              </a:defRPr>
            </a:lvl4pPr>
            <a:lvl5pPr marL="2057400" indent="-228600" eaLnBrk="0" hangingPunct="0">
              <a:spcBef>
                <a:spcPct val="30000"/>
              </a:spcBef>
              <a:defRPr sz="1200">
                <a:solidFill>
                  <a:schemeClr val="tx1"/>
                </a:solidFill>
                <a:latin typeface="Calibri" panose="020F0502020204030204" pitchFamily="34" charset="0"/>
                <a:ea typeface="ヒラギノ角ゴ Pro W3"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9pPr>
          </a:lstStyle>
          <a:p>
            <a:pPr eaLnBrk="1" hangingPunct="1">
              <a:spcBef>
                <a:spcPct val="0"/>
              </a:spcBef>
            </a:pPr>
            <a:fld id="{F0B19AE3-8176-45C1-A147-8AC30938F186}" type="datetime1">
              <a:rPr lang="en-US" altLang="en-US" smtClean="0"/>
              <a:pPr eaLnBrk="1" hangingPunct="1">
                <a:spcBef>
                  <a:spcPct val="0"/>
                </a:spcBef>
              </a:pPr>
              <a:t>11/7/2023</a:t>
            </a:fld>
            <a:endParaRPr lang="en-US" altLang="en-US"/>
          </a:p>
        </p:txBody>
      </p:sp>
      <p:sp>
        <p:nvSpPr>
          <p:cNvPr id="231429" name="Footer Placeholder 4">
            <a:extLst>
              <a:ext uri="{FF2B5EF4-FFF2-40B4-BE49-F238E27FC236}">
                <a16:creationId xmlns:a16="http://schemas.microsoft.com/office/drawing/2014/main" id="{6E7CC986-C757-432D-94FA-FF3EC178E864}"/>
              </a:ext>
            </a:extLst>
          </p:cNvPr>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ヒラギノ角ゴ Pro W3" charset="-128"/>
              </a:defRPr>
            </a:lvl1pPr>
            <a:lvl2pPr marL="742950" indent="-285750" eaLnBrk="0" hangingPunct="0">
              <a:spcBef>
                <a:spcPct val="30000"/>
              </a:spcBef>
              <a:defRPr sz="1200">
                <a:solidFill>
                  <a:schemeClr val="tx1"/>
                </a:solidFill>
                <a:latin typeface="Calibri" panose="020F0502020204030204" pitchFamily="34" charset="0"/>
                <a:ea typeface="ヒラギノ角ゴ Pro W3" charset="-128"/>
              </a:defRPr>
            </a:lvl2pPr>
            <a:lvl3pPr marL="1143000" indent="-228600" eaLnBrk="0" hangingPunct="0">
              <a:spcBef>
                <a:spcPct val="30000"/>
              </a:spcBef>
              <a:defRPr sz="1200">
                <a:solidFill>
                  <a:schemeClr val="tx1"/>
                </a:solidFill>
                <a:latin typeface="Calibri" panose="020F0502020204030204" pitchFamily="34" charset="0"/>
                <a:ea typeface="ヒラギノ角ゴ Pro W3" charset="-128"/>
              </a:defRPr>
            </a:lvl3pPr>
            <a:lvl4pPr marL="1600200" indent="-228600" eaLnBrk="0" hangingPunct="0">
              <a:spcBef>
                <a:spcPct val="30000"/>
              </a:spcBef>
              <a:defRPr sz="1200">
                <a:solidFill>
                  <a:schemeClr val="tx1"/>
                </a:solidFill>
                <a:latin typeface="Calibri" panose="020F0502020204030204" pitchFamily="34" charset="0"/>
                <a:ea typeface="ヒラギノ角ゴ Pro W3" charset="-128"/>
              </a:defRPr>
            </a:lvl4pPr>
            <a:lvl5pPr marL="2057400" indent="-228600" eaLnBrk="0" hangingPunct="0">
              <a:spcBef>
                <a:spcPct val="30000"/>
              </a:spcBef>
              <a:defRPr sz="1200">
                <a:solidFill>
                  <a:schemeClr val="tx1"/>
                </a:solidFill>
                <a:latin typeface="Calibri" panose="020F0502020204030204" pitchFamily="34" charset="0"/>
                <a:ea typeface="ヒラギノ角ゴ Pro W3"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9pPr>
          </a:lstStyle>
          <a:p>
            <a:pPr eaLnBrk="1" hangingPunct="1">
              <a:spcBef>
                <a:spcPct val="0"/>
              </a:spcBef>
            </a:pPr>
            <a:endParaRPr lang="en-US" altLang="en-US"/>
          </a:p>
        </p:txBody>
      </p:sp>
      <p:sp>
        <p:nvSpPr>
          <p:cNvPr id="231430" name="Slide Number Placeholder 5">
            <a:extLst>
              <a:ext uri="{FF2B5EF4-FFF2-40B4-BE49-F238E27FC236}">
                <a16:creationId xmlns:a16="http://schemas.microsoft.com/office/drawing/2014/main" id="{8979B0CE-5291-4D98-B1C3-37C90E1FFFE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ヒラギノ角ゴ Pro W3" charset="-128"/>
              </a:defRPr>
            </a:lvl1pPr>
            <a:lvl2pPr marL="742950" indent="-285750" eaLnBrk="0" hangingPunct="0">
              <a:spcBef>
                <a:spcPct val="30000"/>
              </a:spcBef>
              <a:defRPr sz="1200">
                <a:solidFill>
                  <a:schemeClr val="tx1"/>
                </a:solidFill>
                <a:latin typeface="Calibri" panose="020F0502020204030204" pitchFamily="34" charset="0"/>
                <a:ea typeface="ヒラギノ角ゴ Pro W3" charset="-128"/>
              </a:defRPr>
            </a:lvl2pPr>
            <a:lvl3pPr marL="1143000" indent="-228600" eaLnBrk="0" hangingPunct="0">
              <a:spcBef>
                <a:spcPct val="30000"/>
              </a:spcBef>
              <a:defRPr sz="1200">
                <a:solidFill>
                  <a:schemeClr val="tx1"/>
                </a:solidFill>
                <a:latin typeface="Calibri" panose="020F0502020204030204" pitchFamily="34" charset="0"/>
                <a:ea typeface="ヒラギノ角ゴ Pro W3" charset="-128"/>
              </a:defRPr>
            </a:lvl3pPr>
            <a:lvl4pPr marL="1600200" indent="-228600" eaLnBrk="0" hangingPunct="0">
              <a:spcBef>
                <a:spcPct val="30000"/>
              </a:spcBef>
              <a:defRPr sz="1200">
                <a:solidFill>
                  <a:schemeClr val="tx1"/>
                </a:solidFill>
                <a:latin typeface="Calibri" panose="020F0502020204030204" pitchFamily="34" charset="0"/>
                <a:ea typeface="ヒラギノ角ゴ Pro W3" charset="-128"/>
              </a:defRPr>
            </a:lvl4pPr>
            <a:lvl5pPr marL="2057400" indent="-228600" eaLnBrk="0" hangingPunct="0">
              <a:spcBef>
                <a:spcPct val="30000"/>
              </a:spcBef>
              <a:defRPr sz="1200">
                <a:solidFill>
                  <a:schemeClr val="tx1"/>
                </a:solidFill>
                <a:latin typeface="Calibri" panose="020F0502020204030204" pitchFamily="34" charset="0"/>
                <a:ea typeface="ヒラギノ角ゴ Pro W3"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9pPr>
          </a:lstStyle>
          <a:p>
            <a:pPr eaLnBrk="1" hangingPunct="1">
              <a:spcBef>
                <a:spcPct val="0"/>
              </a:spcBef>
            </a:pPr>
            <a:fld id="{E1068065-69BF-4D61-9FA9-5E34F7A85B8F}" type="slidenum">
              <a:rPr lang="en-US" altLang="en-US"/>
              <a:pPr eaLnBrk="1" hangingPunct="1">
                <a:spcBef>
                  <a:spcPct val="0"/>
                </a:spcBef>
              </a:pPr>
              <a:t>1</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Scout Oath and Scout Law</a:t>
            </a:r>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11/7/2023</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6</a:t>
            </a:fld>
            <a:endParaRPr lang="en-US" altLang="en-US"/>
          </a:p>
        </p:txBody>
      </p:sp>
    </p:spTree>
    <p:extLst>
      <p:ext uri="{BB962C8B-B14F-4D97-AF65-F5344CB8AC3E}">
        <p14:creationId xmlns:p14="http://schemas.microsoft.com/office/powerpoint/2010/main" val="13544699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11/7/2023</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7</a:t>
            </a:fld>
            <a:endParaRPr lang="en-US" altLang="en-US"/>
          </a:p>
        </p:txBody>
      </p:sp>
    </p:spTree>
    <p:extLst>
      <p:ext uri="{BB962C8B-B14F-4D97-AF65-F5344CB8AC3E}">
        <p14:creationId xmlns:p14="http://schemas.microsoft.com/office/powerpoint/2010/main" val="29080665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note that if you don’t have an actual flag with you, there is one on each uniform. On the right sleave. Have a younger scout come to the front and turn to the side to be the flag. They will get a kick out of being the flag.</a:t>
            </a:r>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11/7/2023</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8</a:t>
            </a:fld>
            <a:endParaRPr lang="en-US" altLang="en-US"/>
          </a:p>
        </p:txBody>
      </p:sp>
    </p:spTree>
    <p:extLst>
      <p:ext uri="{BB962C8B-B14F-4D97-AF65-F5344CB8AC3E}">
        <p14:creationId xmlns:p14="http://schemas.microsoft.com/office/powerpoint/2010/main" val="41054277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11/7/2023</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9</a:t>
            </a:fld>
            <a:endParaRPr lang="en-US" altLang="en-US"/>
          </a:p>
        </p:txBody>
      </p:sp>
    </p:spTree>
    <p:extLst>
      <p:ext uri="{BB962C8B-B14F-4D97-AF65-F5344CB8AC3E}">
        <p14:creationId xmlns:p14="http://schemas.microsoft.com/office/powerpoint/2010/main" val="37344862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sz="1200" b="0" i="0" u="none" strike="noStrike" baseline="0" dirty="0">
                <a:solidFill>
                  <a:srgbClr val="000000"/>
                </a:solidFill>
                <a:latin typeface="Calibri" panose="020F0502020204030204" pitchFamily="34" charset="0"/>
              </a:rPr>
              <a:t>The Scout Oath and Scout Law are the ideals the program instills in youth and are ideals adult leaders strive to live by. </a:t>
            </a:r>
          </a:p>
          <a:p>
            <a:r>
              <a:rPr lang="en-US" sz="1200" b="0" i="0" u="none" strike="noStrike" baseline="0" dirty="0">
                <a:solidFill>
                  <a:srgbClr val="000000"/>
                </a:solidFill>
                <a:latin typeface="Calibri" panose="020F0502020204030204" pitchFamily="34" charset="0"/>
              </a:rPr>
              <a:t>The Cub Scout sign, salute, handshake, and slogan serve as physical reminders of the ideals. </a:t>
            </a:r>
          </a:p>
          <a:p>
            <a:endParaRPr lang="en-US" sz="1200" b="0" i="0" u="none" strike="noStrike" baseline="0" dirty="0">
              <a:latin typeface="Calibri" panose="020F0502020204030204" pitchFamily="34" charset="0"/>
            </a:endParaRPr>
          </a:p>
          <a:p>
            <a:r>
              <a:rPr lang="en-US" sz="1200" b="0" i="0" u="none" strike="noStrike" baseline="0" dirty="0">
                <a:solidFill>
                  <a:srgbClr val="000000"/>
                </a:solidFill>
                <a:latin typeface="Calibri" panose="020F0502020204030204" pitchFamily="34" charset="0"/>
              </a:rPr>
              <a:t>The den—a group of six to eight boys or girls who are about the same age—is the place where Cub Scouting starts. In the den, Cub Scouts develop new skills and interests; they practice sportsmanship and good citizenship; and they learn to do their best, not just for themselves but for the den as well. </a:t>
            </a:r>
          </a:p>
          <a:p>
            <a:endParaRPr lang="en-US" sz="1200" b="0" i="0" u="none" strike="noStrike" baseline="0" dirty="0">
              <a:latin typeface="Calibri" panose="020F0502020204030204" pitchFamily="34" charset="0"/>
            </a:endParaRPr>
          </a:p>
          <a:p>
            <a:r>
              <a:rPr lang="en-US" sz="1200" b="0" i="0" u="none" strike="noStrike" baseline="0" dirty="0">
                <a:solidFill>
                  <a:srgbClr val="000000"/>
                </a:solidFill>
                <a:latin typeface="Calibri" panose="020F0502020204030204" pitchFamily="34" charset="0"/>
              </a:rPr>
              <a:t>Recognition is important to everyone. The advancement plan provides fun, gives Cub Scouts a sense of personal achievement as they earn rank badges, and strengthens family understanding as adult family members and the den leader work with members on advancement projects. </a:t>
            </a:r>
          </a:p>
          <a:p>
            <a:endParaRPr lang="en-US" sz="1200" b="0" i="0" u="none" strike="noStrike" baseline="0" dirty="0">
              <a:latin typeface="Calibri" panose="020F0502020204030204" pitchFamily="34" charset="0"/>
            </a:endParaRPr>
          </a:p>
          <a:p>
            <a:r>
              <a:rPr lang="en-US" sz="1200" b="0" i="0" u="none" strike="noStrike" baseline="0" dirty="0">
                <a:solidFill>
                  <a:srgbClr val="000000"/>
                </a:solidFill>
                <a:latin typeface="Calibri" panose="020F0502020204030204" pitchFamily="34" charset="0"/>
              </a:rPr>
              <a:t>Whether a Cub Scout lives with two parents or one, other relatives, or a foster family, his or her family is an important part of Cub Scouting. Parents and adult family members provide leadership and support to ensure that Cub Scouts have a good experience in the program. </a:t>
            </a:r>
          </a:p>
          <a:p>
            <a:endParaRPr lang="en-US" sz="1200" b="0" i="0" u="none" strike="noStrike" baseline="0" dirty="0">
              <a:latin typeface="Calibri" panose="020F0502020204030204" pitchFamily="34" charset="0"/>
            </a:endParaRPr>
          </a:p>
          <a:p>
            <a:r>
              <a:rPr lang="en-US" sz="1200" b="0" i="0" u="none" strike="noStrike" baseline="0" dirty="0">
                <a:solidFill>
                  <a:srgbClr val="000000"/>
                </a:solidFill>
                <a:latin typeface="Calibri" panose="020F0502020204030204" pitchFamily="34" charset="0"/>
              </a:rPr>
              <a:t>Cub Scouts participate in a huge array of activities, including games, projects, skits, songs, outdoor activities, trips, and service projects. Besides being fun, these activities offer opportunities for growth, achievement, and family involvement. </a:t>
            </a:r>
          </a:p>
          <a:p>
            <a:endParaRPr lang="en-US" dirty="0"/>
          </a:p>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b="0" i="0" u="none" strike="noStrike" baseline="0" dirty="0">
                <a:solidFill>
                  <a:srgbClr val="000000"/>
                </a:solidFill>
                <a:latin typeface="Calibri" panose="020F0502020204030204" pitchFamily="34" charset="0"/>
              </a:rPr>
              <a:t>Cub Scouting focuses on the home and neighborhood. It helps Cub Scouts strengthen connections to their local communities, which in turn support their growth and development. </a:t>
            </a:r>
          </a:p>
          <a:p>
            <a:endParaRPr lang="en-US" dirty="0"/>
          </a:p>
          <a:p>
            <a:r>
              <a:rPr lang="en-US" sz="1200" b="0" i="0" u="none" strike="noStrike" baseline="0" dirty="0">
                <a:solidFill>
                  <a:srgbClr val="000000"/>
                </a:solidFill>
                <a:latin typeface="Calibri" panose="020F0502020204030204" pitchFamily="34" charset="0"/>
              </a:rPr>
              <a:t>Cub Scout uniforms serve a number of purposes. They demonstrate membership in the group by having everyone dress alike, and they identify individual achievement, with Scouts wearing the badges and pins they’ve earned. Wearing the uniform to meetings and activities also encourages a neat appearance, a sense of belonging, and good behavior. </a:t>
            </a:r>
          </a:p>
          <a:p>
            <a:r>
              <a:rPr lang="en-US" sz="1200" b="0" i="0" u="none" strike="noStrike" baseline="0" dirty="0">
                <a:solidFill>
                  <a:srgbClr val="000000"/>
                </a:solidFill>
                <a:latin typeface="Courier New" panose="02070309020205020404" pitchFamily="49" charset="0"/>
              </a:rPr>
              <a:t>o </a:t>
            </a:r>
            <a:r>
              <a:rPr lang="en-US" sz="1200" b="0" i="0" u="none" strike="noStrike" baseline="0" dirty="0">
                <a:solidFill>
                  <a:srgbClr val="000000"/>
                </a:solidFill>
                <a:latin typeface="Calibri" panose="020F0502020204030204" pitchFamily="34" charset="0"/>
              </a:rPr>
              <a:t>The uniform represents a democratic idea of equality, bringing people of different backgrounds together. When universally adopted, it covers up all differences of social or economic background. </a:t>
            </a:r>
          </a:p>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11/7/2023</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12</a:t>
            </a:fld>
            <a:endParaRPr lang="en-US" altLang="en-US"/>
          </a:p>
        </p:txBody>
      </p:sp>
    </p:spTree>
    <p:extLst>
      <p:ext uri="{BB962C8B-B14F-4D97-AF65-F5344CB8AC3E}">
        <p14:creationId xmlns:p14="http://schemas.microsoft.com/office/powerpoint/2010/main" val="3062728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baseline="0" dirty="0">
                <a:solidFill>
                  <a:srgbClr val="000000"/>
                </a:solidFill>
                <a:latin typeface="Calibri" panose="020F0502020204030204" pitchFamily="34" charset="0"/>
              </a:rPr>
              <a:t>In a Cub Scout pack, there are several volunteer leadership positions that are required and others that are optional. Let’s talk about these volunteer positions and the roles they play in the pack. Let’s also look at several common pack and den structures. </a:t>
            </a:r>
          </a:p>
          <a:p>
            <a:r>
              <a:rPr lang="en-US" sz="1200" b="0" i="0" u="none" strike="noStrike" baseline="0" dirty="0">
                <a:solidFill>
                  <a:srgbClr val="000000"/>
                </a:solidFill>
                <a:latin typeface="Calibri" panose="020F0502020204030204" pitchFamily="34" charset="0"/>
              </a:rPr>
              <a:t>Cub Scout activities take place primarily within the den setting, although some take place with the pack. Requirements for completion of adventures, which lead to the badge of rank, are usually completed in the den meetings. </a:t>
            </a:r>
          </a:p>
          <a:p>
            <a:r>
              <a:rPr lang="en-US" sz="1200" b="0" i="0" u="none" strike="noStrike" baseline="0" dirty="0">
                <a:solidFill>
                  <a:srgbClr val="000000"/>
                </a:solidFill>
                <a:latin typeface="Calibri" panose="020F0502020204030204" pitchFamily="34" charset="0"/>
              </a:rPr>
              <a:t>The pack consists of all of the dens in the pack, which come together as one for recognition and special activities. The pack exists to support these dens and it serves as the official entity, or unit, of Cub Scouting. </a:t>
            </a:r>
          </a:p>
          <a:p>
            <a:r>
              <a:rPr lang="en-US" sz="1200" b="0" i="0" u="none" strike="noStrike" baseline="0" dirty="0">
                <a:solidFill>
                  <a:srgbClr val="000000"/>
                </a:solidFill>
                <a:latin typeface="Calibri" panose="020F0502020204030204" pitchFamily="34" charset="0"/>
              </a:rPr>
              <a:t>The Cub Scout pack requires a variety of leaders who work together to 	</a:t>
            </a:r>
          </a:p>
          <a:p>
            <a:endParaRPr lang="en-US" dirty="0"/>
          </a:p>
          <a:p>
            <a:r>
              <a:rPr lang="en-US" dirty="0"/>
              <a:t>Ask participants for them to tell you what they think</a:t>
            </a:r>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11/7/2023</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14</a:t>
            </a:fld>
            <a:endParaRPr lang="en-US" altLang="en-US"/>
          </a:p>
        </p:txBody>
      </p:sp>
    </p:spTree>
    <p:extLst>
      <p:ext uri="{BB962C8B-B14F-4D97-AF65-F5344CB8AC3E}">
        <p14:creationId xmlns:p14="http://schemas.microsoft.com/office/powerpoint/2010/main" val="35044417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sz="1800" b="0" i="0" u="none" strike="noStrike" baseline="0" dirty="0">
                <a:solidFill>
                  <a:srgbClr val="000000"/>
                </a:solidFill>
                <a:latin typeface="Calibri" panose="020F0502020204030204" pitchFamily="34" charset="0"/>
              </a:rPr>
              <a:t>Ask participants if they can name a few of these</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sz="1800" b="0" i="0" u="none" strike="noStrike" baseline="0" dirty="0">
              <a:solidFill>
                <a:srgbClr val="000000"/>
              </a:solidFill>
              <a:latin typeface="Calibri" panose="020F0502020204030204" pitchFamily="34" charset="0"/>
            </a:endParaRPr>
          </a:p>
          <a:p>
            <a:pPr marL="0" marR="0" lvl="0" indent="0" algn="l" defTabSz="457200" rtl="0" eaLnBrk="0" fontAlgn="base" latinLnBrk="0" hangingPunct="0">
              <a:lnSpc>
                <a:spcPct val="100000"/>
              </a:lnSpc>
              <a:spcBef>
                <a:spcPct val="30000"/>
              </a:spcBef>
              <a:spcAft>
                <a:spcPct val="0"/>
              </a:spcAft>
              <a:buClrTx/>
              <a:buSzTx/>
              <a:buFontTx/>
              <a:buNone/>
              <a:tabLst/>
              <a:defRPr/>
            </a:pPr>
            <a:r>
              <a:rPr lang="en-US" sz="1800" b="0" i="0" u="none" strike="noStrike" baseline="0" dirty="0">
                <a:solidFill>
                  <a:srgbClr val="000000"/>
                </a:solidFill>
                <a:latin typeface="Calibri" panose="020F0502020204030204" pitchFamily="34" charset="0"/>
              </a:rPr>
              <a:t>An organization that partners with the BSA to provide the Scouting program is called a chartered organization. Each Cub Scout pack, as well as all other BSA units, is required to have one. 	</a:t>
            </a:r>
          </a:p>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11/7/2023</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16</a:t>
            </a:fld>
            <a:endParaRPr lang="en-US" altLang="en-US"/>
          </a:p>
        </p:txBody>
      </p:sp>
    </p:spTree>
    <p:extLst>
      <p:ext uri="{BB962C8B-B14F-4D97-AF65-F5344CB8AC3E}">
        <p14:creationId xmlns:p14="http://schemas.microsoft.com/office/powerpoint/2010/main" val="17209022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baseline="0" dirty="0">
                <a:solidFill>
                  <a:srgbClr val="000000"/>
                </a:solidFill>
                <a:latin typeface="Calibri" panose="020F0502020204030204" pitchFamily="34" charset="0"/>
              </a:rPr>
              <a:t>The chartered organization adopts the Scouting program and provides a meeting place or assists in securing one in addition to other resources. Examples of chartered organizations are churches or other religious institutions, civic groups, or community organizations. In all cases a qualified chartered organization must share the values of Scouting and may not use Scouting for political or special interest purposes. </a:t>
            </a:r>
          </a:p>
          <a:p>
            <a:r>
              <a:rPr lang="en-US" sz="1800" b="0" i="0" u="none" strike="noStrike" baseline="0" dirty="0">
                <a:solidFill>
                  <a:srgbClr val="000000"/>
                </a:solidFill>
                <a:latin typeface="Calibri" panose="020F0502020204030204" pitchFamily="34" charset="0"/>
              </a:rPr>
              <a:t>This partnership is often mutually beneficial when it is the goal of the chartered organization to serve its own youth membership or the youth in the community. The chartered organization may choose to serve both its own youth members and youth in the community. 	</a:t>
            </a:r>
          </a:p>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11/7/2023</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17</a:t>
            </a:fld>
            <a:endParaRPr lang="en-US" altLang="en-US"/>
          </a:p>
        </p:txBody>
      </p:sp>
    </p:spTree>
    <p:extLst>
      <p:ext uri="{BB962C8B-B14F-4D97-AF65-F5344CB8AC3E}">
        <p14:creationId xmlns:p14="http://schemas.microsoft.com/office/powerpoint/2010/main" val="39787910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1800" b="0" i="0" u="none" strike="noStrike" baseline="0" dirty="0">
                <a:solidFill>
                  <a:srgbClr val="000000"/>
                </a:solidFill>
                <a:latin typeface="Calibri" panose="020F0502020204030204" pitchFamily="34" charset="0"/>
              </a:rPr>
              <a:t>The charter contains actions that the chartered organization agrees to perform and support that the BSA agrees to provide through the local council. The chartered organization helps to select and approve the volunteer adult leaders in its units. </a:t>
            </a:r>
          </a:p>
          <a:p>
            <a:r>
              <a:rPr lang="en-US" sz="1800" b="0" i="0" u="none" strike="noStrike" baseline="0" dirty="0">
                <a:solidFill>
                  <a:srgbClr val="000000"/>
                </a:solidFill>
                <a:latin typeface="Calibri" panose="020F0502020204030204" pitchFamily="34" charset="0"/>
              </a:rPr>
              <a:t>A representative is selected by the head of the chartered organization to serve as the point of contact for the pack and provide direct support to the pack from the chartered organization. This person is known as the chartered organization representative. This is a required position in the pack. 	</a:t>
            </a:r>
          </a:p>
          <a:p>
            <a:endParaRPr lang="en-US" dirty="0"/>
          </a:p>
          <a:p>
            <a:r>
              <a:rPr lang="en-US" sz="1200" b="0" i="0" u="none" strike="noStrike" baseline="0" dirty="0">
                <a:solidFill>
                  <a:srgbClr val="000000"/>
                </a:solidFill>
                <a:latin typeface="Calibri" panose="020F0502020204030204" pitchFamily="34" charset="0"/>
              </a:rPr>
              <a:t>The pack committee chair supports the activities of the pack, including recruitment of new members. It provides an administrative infrastructure to handle tasks such as managing BSA registration for youth and adults, purchasing program supplies and recognition items, and coordinating camp or other pack activity attendance. 	</a:t>
            </a:r>
          </a:p>
          <a:p>
            <a:endParaRPr lang="en-US" dirty="0"/>
          </a:p>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b="0" i="0" u="none" strike="noStrike" baseline="0" dirty="0">
                <a:solidFill>
                  <a:srgbClr val="000000"/>
                </a:solidFill>
                <a:latin typeface="Calibri" panose="020F0502020204030204" pitchFamily="34" charset="0"/>
              </a:rPr>
              <a:t>The next required position for a pack is the Cubmaster. The Cubmaster’s main responsibility is to conduct pack meetings and serve as the master of ceremonies. Larger packs may have assistant Cubmasters who help organize pack meetings or who may be preparing to serve as the next Cubmaster. 	</a:t>
            </a:r>
          </a:p>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11/7/2023</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18</a:t>
            </a:fld>
            <a:endParaRPr lang="en-US" altLang="en-US"/>
          </a:p>
        </p:txBody>
      </p:sp>
    </p:spTree>
    <p:extLst>
      <p:ext uri="{BB962C8B-B14F-4D97-AF65-F5344CB8AC3E}">
        <p14:creationId xmlns:p14="http://schemas.microsoft.com/office/powerpoint/2010/main" val="4302296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b="0" i="0" u="none" strike="noStrike" baseline="0" dirty="0">
                <a:solidFill>
                  <a:srgbClr val="000000"/>
                </a:solidFill>
                <a:latin typeface="Calibri" panose="020F0502020204030204" pitchFamily="34" charset="0"/>
              </a:rPr>
              <a:t>Every pack is required to have a pack committee. At a minimum, a pack committee has a committee chair, treasurer, and secretary. Successful packs actively recruit as many parents as possible to serve on the pack committee. 	</a:t>
            </a:r>
          </a:p>
          <a:p>
            <a:endParaRPr lang="en-US" dirty="0"/>
          </a:p>
          <a:p>
            <a:r>
              <a:rPr lang="en-US" sz="1200" b="0" i="0" u="none" strike="noStrike" baseline="0" dirty="0">
                <a:solidFill>
                  <a:srgbClr val="000000"/>
                </a:solidFill>
                <a:latin typeface="Calibri" panose="020F0502020204030204" pitchFamily="34" charset="0"/>
              </a:rPr>
              <a:t>The pack committee provides financial support for the den leaders to purchase program supplies and materials. Each pack will have its own 	</a:t>
            </a:r>
          </a:p>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11/7/2023</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19</a:t>
            </a:fld>
            <a:endParaRPr lang="en-US" altLang="en-US"/>
          </a:p>
        </p:txBody>
      </p:sp>
    </p:spTree>
    <p:extLst>
      <p:ext uri="{BB962C8B-B14F-4D97-AF65-F5344CB8AC3E}">
        <p14:creationId xmlns:p14="http://schemas.microsoft.com/office/powerpoint/2010/main" val="7733044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baseline="0" dirty="0">
                <a:solidFill>
                  <a:srgbClr val="000000"/>
                </a:solidFill>
                <a:latin typeface="Calibri" panose="020F0502020204030204" pitchFamily="34" charset="0"/>
              </a:rPr>
              <a:t>As you can see, a Cub Scout pack may choose the structure that best meets its needs, always using two-deep leadership and adhering to Youth Protection standards and practices. </a:t>
            </a:r>
          </a:p>
          <a:p>
            <a:r>
              <a:rPr lang="en-US" sz="1200" b="0" i="0" u="none" strike="noStrike" baseline="0" dirty="0">
                <a:solidFill>
                  <a:srgbClr val="000000"/>
                </a:solidFill>
                <a:latin typeface="Calibri" panose="020F0502020204030204" pitchFamily="34" charset="0"/>
              </a:rPr>
              <a:t>These varying pack structures allow for flexibility in delivering the Cub Scouting program to maximize the quality of the program and engage as many families as possible. </a:t>
            </a:r>
          </a:p>
          <a:p>
            <a:r>
              <a:rPr lang="en-US" sz="1200" b="0" i="0" u="none" strike="noStrike" baseline="0" dirty="0">
                <a:solidFill>
                  <a:srgbClr val="000000"/>
                </a:solidFill>
                <a:latin typeface="Calibri" panose="020F0502020204030204" pitchFamily="34" charset="0"/>
              </a:rPr>
              <a:t>There are many different structures that a Cub Scout pack can adopt, 	</a:t>
            </a:r>
          </a:p>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11/7/2023</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20</a:t>
            </a:fld>
            <a:endParaRPr lang="en-US" altLang="en-US"/>
          </a:p>
        </p:txBody>
      </p:sp>
    </p:spTree>
    <p:extLst>
      <p:ext uri="{BB962C8B-B14F-4D97-AF65-F5344CB8AC3E}">
        <p14:creationId xmlns:p14="http://schemas.microsoft.com/office/powerpoint/2010/main" val="30216457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11/7/2023</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21</a:t>
            </a:fld>
            <a:endParaRPr lang="en-US" altLang="en-US"/>
          </a:p>
        </p:txBody>
      </p:sp>
    </p:spTree>
    <p:extLst>
      <p:ext uri="{BB962C8B-B14F-4D97-AF65-F5344CB8AC3E}">
        <p14:creationId xmlns:p14="http://schemas.microsoft.com/office/powerpoint/2010/main" val="28772363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r>
              <a:rPr lang="en-US" sz="1200" b="0" i="0" u="none" strike="noStrike" baseline="0" dirty="0">
                <a:solidFill>
                  <a:srgbClr val="000000"/>
                </a:solidFill>
                <a:latin typeface="Calibri" panose="020F0502020204030204" pitchFamily="34" charset="0"/>
              </a:rPr>
              <a:t>Let’s start with kindergartners and first-graders, who are Lions and Tigers. </a:t>
            </a:r>
          </a:p>
          <a:p>
            <a:r>
              <a:rPr lang="en-US" sz="1200" b="0" i="0" u="none" strike="noStrike" baseline="0" dirty="0">
                <a:solidFill>
                  <a:srgbClr val="000000"/>
                </a:solidFill>
                <a:latin typeface="Calibri" panose="020F0502020204030204" pitchFamily="34" charset="0"/>
              </a:rPr>
              <a:t>They are just starting to refine their large motor skills. They may be riding tricycles or bicycles with training wheels. </a:t>
            </a:r>
          </a:p>
          <a:p>
            <a:r>
              <a:rPr lang="en-US" sz="1200" b="0" i="0" u="none" strike="noStrike" baseline="0" dirty="0">
                <a:solidFill>
                  <a:srgbClr val="000000"/>
                </a:solidFill>
                <a:latin typeface="Calibri" panose="020F0502020204030204" pitchFamily="34" charset="0"/>
              </a:rPr>
              <a:t>However, their attention spans are short, and they may become easily bored. </a:t>
            </a:r>
          </a:p>
          <a:p>
            <a:r>
              <a:rPr lang="en-US" sz="1200" b="0" i="0" u="none" strike="noStrike" baseline="0" dirty="0">
                <a:solidFill>
                  <a:srgbClr val="000000"/>
                </a:solidFill>
                <a:latin typeface="Calibri" panose="020F0502020204030204" pitchFamily="34" charset="0"/>
              </a:rPr>
              <a:t>They tire easily but love to be active. At times they may appear clumsy and accident-prone and need good supervision. </a:t>
            </a:r>
          </a:p>
          <a:p>
            <a:r>
              <a:rPr lang="en-US" sz="1200" b="0" i="0" u="none" strike="noStrike" baseline="0" dirty="0">
                <a:solidFill>
                  <a:srgbClr val="000000"/>
                </a:solidFill>
                <a:latin typeface="Calibri" panose="020F0502020204030204" pitchFamily="34" charset="0"/>
              </a:rPr>
              <a:t>Socially, they are developing friendships and learning to play cooperatively. </a:t>
            </a:r>
          </a:p>
          <a:p>
            <a:r>
              <a:rPr lang="en-US" sz="1200" b="0" i="0" u="none" strike="noStrike" baseline="0" dirty="0">
                <a:solidFill>
                  <a:srgbClr val="000000"/>
                </a:solidFill>
                <a:latin typeface="Calibri" panose="020F0502020204030204" pitchFamily="34" charset="0"/>
              </a:rPr>
              <a:t>They look for comfort and reassurance from their primary caregivers and teachers, including their den leader. </a:t>
            </a:r>
          </a:p>
          <a:p>
            <a:r>
              <a:rPr lang="en-US" sz="1200" b="0" i="0" u="none" strike="noStrike" baseline="0" dirty="0">
                <a:solidFill>
                  <a:srgbClr val="000000"/>
                </a:solidFill>
                <a:latin typeface="Calibri" panose="020F0502020204030204" pitchFamily="34" charset="0"/>
              </a:rPr>
              <a:t>They are eager to share and enjoy boasting about accomplishments and are quite enthusiastic about learning new skills. </a:t>
            </a:r>
          </a:p>
          <a:p>
            <a:r>
              <a:rPr lang="en-US" sz="1200" b="0" i="0" u="none" strike="noStrike" baseline="0" dirty="0">
                <a:solidFill>
                  <a:srgbClr val="000000"/>
                </a:solidFill>
                <a:latin typeface="Calibri" panose="020F0502020204030204" pitchFamily="34" charset="0"/>
              </a:rPr>
              <a:t>They may cry easily when embarrassed or hurt. Sometimes children of </a:t>
            </a:r>
          </a:p>
          <a:p>
            <a:endParaRPr lang="en-US" sz="1200" b="0" i="0" u="none" strike="noStrike" baseline="0" dirty="0">
              <a:solidFill>
                <a:srgbClr val="000000"/>
              </a:solidFill>
              <a:latin typeface="Calibri" panose="020F0502020204030204" pitchFamily="34" charset="0"/>
            </a:endParaRPr>
          </a:p>
          <a:p>
            <a:r>
              <a:rPr lang="en-US" sz="1200" b="0" i="0" u="none" strike="noStrike" baseline="0" dirty="0">
                <a:solidFill>
                  <a:srgbClr val="000000"/>
                </a:solidFill>
                <a:latin typeface="Calibri" panose="020F0502020204030204" pitchFamily="34" charset="0"/>
              </a:rPr>
              <a:t>Second- and third-graders, who are Wolves and Bears, are growing in their physical strength and endurance. </a:t>
            </a:r>
          </a:p>
          <a:p>
            <a:r>
              <a:rPr lang="en-US" sz="1200" b="0" i="0" u="none" strike="noStrike" baseline="0" dirty="0">
                <a:solidFill>
                  <a:srgbClr val="000000"/>
                </a:solidFill>
                <a:latin typeface="Calibri" panose="020F0502020204030204" pitchFamily="34" charset="0"/>
              </a:rPr>
              <a:t>They are curious about the way things work and have vivid imaginations. </a:t>
            </a:r>
          </a:p>
          <a:p>
            <a:r>
              <a:rPr lang="en-US" sz="1200" b="0" i="0" u="none" strike="noStrike" baseline="0" dirty="0">
                <a:solidFill>
                  <a:srgbClr val="000000"/>
                </a:solidFill>
                <a:latin typeface="Calibri" panose="020F0502020204030204" pitchFamily="34" charset="0"/>
              </a:rPr>
              <a:t>At this age they can understand the difference between right and wrong. </a:t>
            </a:r>
          </a:p>
          <a:p>
            <a:r>
              <a:rPr lang="en-US" sz="1200" b="0" i="0" u="none" strike="noStrike" baseline="0" dirty="0">
                <a:solidFill>
                  <a:srgbClr val="000000"/>
                </a:solidFill>
                <a:latin typeface="Calibri" panose="020F0502020204030204" pitchFamily="34" charset="0"/>
              </a:rPr>
              <a:t>They have a keen sense of rules and will protest if they think someone is cheating. </a:t>
            </a:r>
          </a:p>
          <a:p>
            <a:r>
              <a:rPr lang="en-US" sz="1200" b="0" i="0" u="none" strike="noStrike" baseline="0" dirty="0">
                <a:solidFill>
                  <a:srgbClr val="000000"/>
                </a:solidFill>
                <a:latin typeface="Calibri" panose="020F0502020204030204" pitchFamily="34" charset="0"/>
              </a:rPr>
              <a:t>They may be highly critical of themselves and often need some encouragement from caring adults. </a:t>
            </a:r>
          </a:p>
          <a:p>
            <a:r>
              <a:rPr lang="en-US" sz="1200" b="0" i="0" u="none" strike="noStrike" baseline="0" dirty="0">
                <a:solidFill>
                  <a:srgbClr val="000000"/>
                </a:solidFill>
                <a:latin typeface="Calibri" panose="020F0502020204030204" pitchFamily="34" charset="0"/>
              </a:rPr>
              <a:t>They are eager to please and demonstrate this by wanting to help. </a:t>
            </a:r>
          </a:p>
          <a:p>
            <a:r>
              <a:rPr lang="en-US" sz="1200" b="0" i="0" u="none" strike="noStrike" baseline="0" dirty="0">
                <a:solidFill>
                  <a:srgbClr val="000000"/>
                </a:solidFill>
                <a:latin typeface="Calibri" panose="020F0502020204030204" pitchFamily="34" charset="0"/>
              </a:rPr>
              <a:t>Although Cub Scouts of this age can tell time, they have little understanding of what time means and cannot tell how much time has passed or how to manage their time on a project. </a:t>
            </a:r>
          </a:p>
          <a:p>
            <a:r>
              <a:rPr lang="en-US" sz="1200" b="0" i="0" u="none" strike="noStrike" baseline="0" dirty="0">
                <a:solidFill>
                  <a:srgbClr val="000000"/>
                </a:solidFill>
                <a:latin typeface="Calibri" panose="020F0502020204030204" pitchFamily="34" charset="0"/>
              </a:rPr>
              <a:t>Having mastered the ability to play cooperatively, they enjoy having a close circle of same-gender friends. </a:t>
            </a:r>
          </a:p>
          <a:p>
            <a:r>
              <a:rPr lang="en-US" sz="1200" b="0" i="0" u="none" strike="noStrike" baseline="0" dirty="0">
                <a:solidFill>
                  <a:srgbClr val="000000"/>
                </a:solidFill>
                <a:latin typeface="Calibri" panose="020F0502020204030204" pitchFamily="34" charset="0"/>
              </a:rPr>
              <a:t>However, they are more susceptible to peer pressure, which can be positive or negative. </a:t>
            </a:r>
          </a:p>
          <a:p>
            <a:r>
              <a:rPr lang="en-US" sz="1200" b="0" i="0" u="none" strike="noStrike" baseline="0" dirty="0">
                <a:solidFill>
                  <a:srgbClr val="000000"/>
                </a:solidFill>
                <a:latin typeface="Calibri" panose="020F0502020204030204" pitchFamily="34" charset="0"/>
              </a:rPr>
              <a:t>Wanting to play on the same sports teams or wanting to play together outside of school signals the importance of having close friends. </a:t>
            </a:r>
          </a:p>
          <a:p>
            <a:r>
              <a:rPr lang="en-US" sz="1200" b="0" i="0" u="none" strike="noStrike" baseline="0" dirty="0">
                <a:solidFill>
                  <a:srgbClr val="000000"/>
                </a:solidFill>
                <a:latin typeface="Calibri" panose="020F0502020204030204" pitchFamily="34" charset="0"/>
              </a:rPr>
              <a:t>Children of this age still need help managing and expressing their emotions, but they are also showing a greater sense of empathy for one another. 	</a:t>
            </a:r>
          </a:p>
          <a:p>
            <a:endParaRPr lang="en-US" dirty="0"/>
          </a:p>
          <a:p>
            <a:endParaRPr lang="en-US" sz="1200" b="0" i="0" u="none" strike="noStrike" baseline="0" dirty="0">
              <a:solidFill>
                <a:srgbClr val="000000"/>
              </a:solidFill>
              <a:latin typeface="Calibri" panose="020F0502020204030204" pitchFamily="34" charset="0"/>
            </a:endParaRPr>
          </a:p>
          <a:p>
            <a:endParaRPr lang="en-US" sz="1200" b="0" i="0" u="none" strike="noStrike" baseline="0" dirty="0">
              <a:solidFill>
                <a:srgbClr val="000000"/>
              </a:solidFill>
              <a:latin typeface="Calibri" panose="020F0502020204030204" pitchFamily="34" charset="0"/>
            </a:endParaRPr>
          </a:p>
          <a:p>
            <a:r>
              <a:rPr lang="en-US" sz="1200" b="0" i="0" u="none" strike="noStrike" baseline="0" dirty="0">
                <a:solidFill>
                  <a:srgbClr val="000000"/>
                </a:solidFill>
                <a:latin typeface="Calibri" panose="020F0502020204030204" pitchFamily="34" charset="0"/>
              </a:rPr>
              <a:t>Fourth- and fifth-graders, who are Webelos, have well-developed eye-hand coordination and can better think through an action before performing it. </a:t>
            </a:r>
          </a:p>
          <a:p>
            <a:r>
              <a:rPr lang="en-US" sz="1200" b="0" i="0" u="none" strike="noStrike" baseline="0" dirty="0">
                <a:solidFill>
                  <a:srgbClr val="000000"/>
                </a:solidFill>
                <a:latin typeface="Calibri" panose="020F0502020204030204" pitchFamily="34" charset="0"/>
              </a:rPr>
              <a:t>Their physical stamina is also growing. Their fine motor skills are becoming refined and they are more willing and able to take on more tedious tasks and crafts. </a:t>
            </a:r>
          </a:p>
          <a:p>
            <a:r>
              <a:rPr lang="en-US" sz="1200" b="0" i="0" u="none" strike="noStrike" baseline="0" dirty="0">
                <a:solidFill>
                  <a:srgbClr val="000000"/>
                </a:solidFill>
                <a:latin typeface="Calibri" panose="020F0502020204030204" pitchFamily="34" charset="0"/>
              </a:rPr>
              <a:t>Their sense of time has improved, and they can better manage their time to complete a project, with the help of their den leaders and perhaps den chief. </a:t>
            </a:r>
          </a:p>
          <a:p>
            <a:r>
              <a:rPr lang="en-US" sz="1200" b="0" i="0" u="none" strike="noStrike" baseline="0" dirty="0">
                <a:solidFill>
                  <a:srgbClr val="000000"/>
                </a:solidFill>
                <a:latin typeface="Calibri" panose="020F0502020204030204" pitchFamily="34" charset="0"/>
              </a:rPr>
              <a:t>They now like to be part of the planning process for projects, campouts, and pack meetings etc., as they are now more organized in their thinking skills. </a:t>
            </a:r>
          </a:p>
          <a:p>
            <a:r>
              <a:rPr lang="en-US" sz="1200" b="0" i="0" u="none" strike="noStrike" baseline="0" dirty="0">
                <a:solidFill>
                  <a:srgbClr val="000000"/>
                </a:solidFill>
                <a:latin typeface="Calibri" panose="020F0502020204030204" pitchFamily="34" charset="0"/>
              </a:rPr>
              <a:t>They are growing in confidence and may be devoted to one or several sports or extracurricular activities. </a:t>
            </a:r>
          </a:p>
          <a:p>
            <a:r>
              <a:rPr lang="en-US" sz="1200" b="0" i="0" u="none" strike="noStrike" baseline="0" dirty="0">
                <a:solidFill>
                  <a:srgbClr val="000000"/>
                </a:solidFill>
                <a:latin typeface="Calibri" panose="020F0502020204030204" pitchFamily="34" charset="0"/>
              </a:rPr>
              <a:t>Their attention spans are increasing, and they are able to sit and discuss issues of importance; they may bring up topics other than the topics presented in their adventures. </a:t>
            </a:r>
          </a:p>
          <a:p>
            <a:r>
              <a:rPr lang="en-US" sz="1200" b="0" i="0" u="none" strike="noStrike" baseline="0" dirty="0">
                <a:solidFill>
                  <a:srgbClr val="000000"/>
                </a:solidFill>
                <a:latin typeface="Calibri" panose="020F0502020204030204" pitchFamily="34" charset="0"/>
              </a:rPr>
              <a:t>They understand rules better than younger Cub Scouts, and they now understand the difference between intentional and accidental rule-breaking. </a:t>
            </a:r>
          </a:p>
          <a:p>
            <a:r>
              <a:rPr lang="en-US" sz="1200" b="0" i="0" u="none" strike="noStrike" baseline="0" dirty="0">
                <a:solidFill>
                  <a:srgbClr val="000000"/>
                </a:solidFill>
                <a:latin typeface="Calibri" panose="020F0502020204030204" pitchFamily="34" charset="0"/>
              </a:rPr>
              <a:t>They may ask many questions and appear more sensitive and curious about the feelings of others, including adults. </a:t>
            </a:r>
          </a:p>
          <a:p>
            <a:r>
              <a:rPr lang="en-US" sz="1200" b="0" i="0" u="none" strike="noStrike" baseline="0" dirty="0">
                <a:solidFill>
                  <a:srgbClr val="000000"/>
                </a:solidFill>
                <a:latin typeface="Calibri" panose="020F0502020204030204" pitchFamily="34" charset="0"/>
              </a:rPr>
              <a:t>Webelos Scouts are very devoted to their friends and may have a best friend. </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sz="1200" b="0" i="0" u="none" strike="noStrike" baseline="0" dirty="0">
              <a:solidFill>
                <a:srgbClr val="000000"/>
              </a:solidFill>
              <a:latin typeface="Calibri" panose="020F0502020204030204" pitchFamily="34" charset="0"/>
            </a:endParaRPr>
          </a:p>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b="0" i="0" u="none" strike="noStrike" baseline="0" dirty="0">
                <a:solidFill>
                  <a:srgbClr val="000000"/>
                </a:solidFill>
                <a:latin typeface="Calibri" panose="020F0502020204030204" pitchFamily="34" charset="0"/>
              </a:rPr>
              <a:t>In all children of Cub Scout–age, you may see a great difference in physical size and appearance even among those who are the same age. These differences in size can sometimes lead an adult to mistake physical size for social maturity. Some children develop socially and emotionally earlier than they do physically. For other children, it is the opposite. 	</a:t>
            </a:r>
          </a:p>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11/7/2023</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22</a:t>
            </a:fld>
            <a:endParaRPr lang="en-US" altLang="en-US"/>
          </a:p>
        </p:txBody>
      </p:sp>
    </p:spTree>
    <p:extLst>
      <p:ext uri="{BB962C8B-B14F-4D97-AF65-F5344CB8AC3E}">
        <p14:creationId xmlns:p14="http://schemas.microsoft.com/office/powerpoint/2010/main" val="6195499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11/7/2023</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23</a:t>
            </a:fld>
            <a:endParaRPr lang="en-US" altLang="en-US"/>
          </a:p>
        </p:txBody>
      </p:sp>
    </p:spTree>
    <p:extLst>
      <p:ext uri="{BB962C8B-B14F-4D97-AF65-F5344CB8AC3E}">
        <p14:creationId xmlns:p14="http://schemas.microsoft.com/office/powerpoint/2010/main" val="4344628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sz="1800" b="0" i="0" u="none" strike="noStrike" baseline="0" dirty="0">
                <a:solidFill>
                  <a:srgbClr val="000000"/>
                </a:solidFill>
                <a:latin typeface="Calibri" panose="020F0502020204030204" pitchFamily="34" charset="0"/>
              </a:rPr>
              <a:t>On average, most young boys tend to be physically active. 	</a:t>
            </a:r>
          </a:p>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11/7/2023</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25</a:t>
            </a:fld>
            <a:endParaRPr lang="en-US" altLang="en-US"/>
          </a:p>
        </p:txBody>
      </p:sp>
    </p:spTree>
    <p:extLst>
      <p:ext uri="{BB962C8B-B14F-4D97-AF65-F5344CB8AC3E}">
        <p14:creationId xmlns:p14="http://schemas.microsoft.com/office/powerpoint/2010/main" val="4012901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sz="1800" b="0" i="0" u="none" strike="noStrike" baseline="0" dirty="0">
                <a:solidFill>
                  <a:srgbClr val="000000"/>
                </a:solidFill>
                <a:latin typeface="Calibri" panose="020F0502020204030204" pitchFamily="34" charset="0"/>
              </a:rPr>
              <a:t>One of the reasons that adult partners are required to be with each Lion and Tiger is to aid in managing behaviors. 	</a:t>
            </a:r>
          </a:p>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11/7/2023</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29</a:t>
            </a:fld>
            <a:endParaRPr lang="en-US" altLang="en-US"/>
          </a:p>
        </p:txBody>
      </p:sp>
    </p:spTree>
    <p:extLst>
      <p:ext uri="{BB962C8B-B14F-4D97-AF65-F5344CB8AC3E}">
        <p14:creationId xmlns:p14="http://schemas.microsoft.com/office/powerpoint/2010/main" val="12019063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11/7/2023</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30</a:t>
            </a:fld>
            <a:endParaRPr lang="en-US" altLang="en-US"/>
          </a:p>
        </p:txBody>
      </p:sp>
    </p:spTree>
    <p:extLst>
      <p:ext uri="{BB962C8B-B14F-4D97-AF65-F5344CB8AC3E}">
        <p14:creationId xmlns:p14="http://schemas.microsoft.com/office/powerpoint/2010/main" val="42276175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sz="1800" b="0" i="0" u="none" strike="noStrike" baseline="0" dirty="0">
                <a:solidFill>
                  <a:srgbClr val="000000"/>
                </a:solidFill>
                <a:latin typeface="Calibri" panose="020F0502020204030204" pitchFamily="34" charset="0"/>
              </a:rPr>
              <a:t>Be alert for Cub Scouts who might have trouble joining in group activities or who seem to be isolating themselves. 	</a:t>
            </a:r>
          </a:p>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11/7/2023</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31</a:t>
            </a:fld>
            <a:endParaRPr lang="en-US" altLang="en-US"/>
          </a:p>
        </p:txBody>
      </p:sp>
    </p:spTree>
    <p:extLst>
      <p:ext uri="{BB962C8B-B14F-4D97-AF65-F5344CB8AC3E}">
        <p14:creationId xmlns:p14="http://schemas.microsoft.com/office/powerpoint/2010/main" val="23571612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11/7/2023</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32</a:t>
            </a:fld>
            <a:endParaRPr lang="en-US" altLang="en-US"/>
          </a:p>
        </p:txBody>
      </p:sp>
    </p:spTree>
    <p:extLst>
      <p:ext uri="{BB962C8B-B14F-4D97-AF65-F5344CB8AC3E}">
        <p14:creationId xmlns:p14="http://schemas.microsoft.com/office/powerpoint/2010/main" val="2127850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sz="1800" b="0" i="0" u="none" strike="noStrike" baseline="0" dirty="0">
                <a:solidFill>
                  <a:srgbClr val="000000"/>
                </a:solidFill>
                <a:latin typeface="Calibri" panose="020F0502020204030204" pitchFamily="34" charset="0"/>
              </a:rPr>
              <a:t>Girls might tend to be taller than boys of the same age and therefore look older. 	</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US" sz="1800" b="0" i="0" u="none" strike="noStrike" baseline="0" dirty="0">
                <a:solidFill>
                  <a:srgbClr val="000000"/>
                </a:solidFill>
                <a:latin typeface="Calibri" panose="020F0502020204030204" pitchFamily="34" charset="0"/>
              </a:rPr>
              <a:t>	</a:t>
            </a:r>
          </a:p>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11/7/2023</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33</a:t>
            </a:fld>
            <a:endParaRPr lang="en-US" altLang="en-US"/>
          </a:p>
        </p:txBody>
      </p:sp>
    </p:spTree>
    <p:extLst>
      <p:ext uri="{BB962C8B-B14F-4D97-AF65-F5344CB8AC3E}">
        <p14:creationId xmlns:p14="http://schemas.microsoft.com/office/powerpoint/2010/main" val="36751377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11/7/2023</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34</a:t>
            </a:fld>
            <a:endParaRPr lang="en-US" altLang="en-US"/>
          </a:p>
        </p:txBody>
      </p:sp>
    </p:spTree>
    <p:extLst>
      <p:ext uri="{BB962C8B-B14F-4D97-AF65-F5344CB8AC3E}">
        <p14:creationId xmlns:p14="http://schemas.microsoft.com/office/powerpoint/2010/main" val="37426642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sz="1800" b="0" i="0" u="none" strike="noStrike" baseline="0" dirty="0">
                <a:solidFill>
                  <a:srgbClr val="000000"/>
                </a:solidFill>
                <a:latin typeface="Calibri" panose="020F0502020204030204" pitchFamily="34" charset="0"/>
              </a:rPr>
              <a:t>You can help them by asking simple questions such as “How do you feel about that?” or “How do you think someone else might feel if that happened to them?”</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sz="1800" b="0" i="0" u="none" strike="noStrike" baseline="0" dirty="0">
              <a:solidFill>
                <a:srgbClr val="000000"/>
              </a:solidFill>
              <a:latin typeface="Calibri" panose="020F0502020204030204" pitchFamily="34" charset="0"/>
            </a:endParaRPr>
          </a:p>
          <a:p>
            <a:pPr marL="0" marR="0" lvl="0" indent="0" algn="l" defTabSz="457200" rtl="0" eaLnBrk="0" fontAlgn="base" latinLnBrk="0" hangingPunct="0">
              <a:lnSpc>
                <a:spcPct val="100000"/>
              </a:lnSpc>
              <a:spcBef>
                <a:spcPct val="30000"/>
              </a:spcBef>
              <a:spcAft>
                <a:spcPct val="0"/>
              </a:spcAft>
              <a:buClrTx/>
              <a:buSzTx/>
              <a:buFontTx/>
              <a:buNone/>
              <a:tabLst/>
              <a:defRPr/>
            </a:pPr>
            <a:r>
              <a:rPr lang="en-US" sz="1800" b="0" i="0" u="none" strike="noStrike" baseline="0" dirty="0">
                <a:solidFill>
                  <a:srgbClr val="000000"/>
                </a:solidFill>
                <a:latin typeface="Calibri" panose="020F0502020204030204" pitchFamily="34" charset="0"/>
              </a:rPr>
              <a:t>Be alert for Cub Scouts who might have trouble joining in group activities or who seem to be isolating themselves. 	</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sz="1800" b="0" i="0" u="none" strike="noStrike" baseline="0" dirty="0">
              <a:solidFill>
                <a:srgbClr val="000000"/>
              </a:solidFill>
              <a:latin typeface="Calibri" panose="020F0502020204030204" pitchFamily="34" charset="0"/>
            </a:endParaRPr>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11/7/2023</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35</a:t>
            </a:fld>
            <a:endParaRPr lang="en-US" altLang="en-US"/>
          </a:p>
        </p:txBody>
      </p:sp>
    </p:spTree>
    <p:extLst>
      <p:ext uri="{BB962C8B-B14F-4D97-AF65-F5344CB8AC3E}">
        <p14:creationId xmlns:p14="http://schemas.microsoft.com/office/powerpoint/2010/main" val="36405176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11/7/2023</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36</a:t>
            </a:fld>
            <a:endParaRPr lang="en-US" altLang="en-US"/>
          </a:p>
        </p:txBody>
      </p:sp>
    </p:spTree>
    <p:extLst>
      <p:ext uri="{BB962C8B-B14F-4D97-AF65-F5344CB8AC3E}">
        <p14:creationId xmlns:p14="http://schemas.microsoft.com/office/powerpoint/2010/main" val="21244534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sz="1800" b="0" i="0" u="none" strike="noStrike" baseline="0" dirty="0">
                <a:solidFill>
                  <a:srgbClr val="000000"/>
                </a:solidFill>
                <a:latin typeface="Calibri" panose="020F0502020204030204" pitchFamily="34" charset="0"/>
              </a:rPr>
              <a:t>Boys of this age may not be showing any signs of entering puberty. 	</a:t>
            </a:r>
          </a:p>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11/7/2023</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37</a:t>
            </a:fld>
            <a:endParaRPr lang="en-US" altLang="en-US"/>
          </a:p>
        </p:txBody>
      </p:sp>
    </p:spTree>
    <p:extLst>
      <p:ext uri="{BB962C8B-B14F-4D97-AF65-F5344CB8AC3E}">
        <p14:creationId xmlns:p14="http://schemas.microsoft.com/office/powerpoint/2010/main" val="31608626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11/7/2023</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38</a:t>
            </a:fld>
            <a:endParaRPr lang="en-US" altLang="en-US"/>
          </a:p>
        </p:txBody>
      </p:sp>
    </p:spTree>
    <p:extLst>
      <p:ext uri="{BB962C8B-B14F-4D97-AF65-F5344CB8AC3E}">
        <p14:creationId xmlns:p14="http://schemas.microsoft.com/office/powerpoint/2010/main" val="20255433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sz="1800" b="0" i="0" u="none" strike="noStrike" baseline="0" dirty="0">
                <a:solidFill>
                  <a:srgbClr val="000000"/>
                </a:solidFill>
                <a:latin typeface="Calibri" panose="020F0502020204030204" pitchFamily="34" charset="0"/>
              </a:rPr>
              <a:t>You may find that girls in a den can sit for longer periods of time and have lengthier attention spans. </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sz="1800" b="0" i="0" u="none" strike="noStrike" baseline="0" dirty="0">
              <a:solidFill>
                <a:srgbClr val="000000"/>
              </a:solidFill>
              <a:latin typeface="Calibri" panose="020F0502020204030204" pitchFamily="34" charset="0"/>
            </a:endParaRPr>
          </a:p>
          <a:p>
            <a:r>
              <a:rPr lang="en-US" sz="1800" b="0" i="0" u="none" strike="noStrike" baseline="0" dirty="0">
                <a:solidFill>
                  <a:srgbClr val="000000"/>
                </a:solidFill>
                <a:latin typeface="Calibri" panose="020F0502020204030204" pitchFamily="34" charset="0"/>
              </a:rPr>
              <a:t>Well done! As an adult leader in Cub Scouting, you are serving as a role model and mentor for the youth in your den and pack. Maintaining patience and a positive attitude as you work with children of any age can have a profound influence on those children. </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US" sz="1800" b="0" i="0" u="none" strike="noStrike" baseline="0" dirty="0">
                <a:solidFill>
                  <a:srgbClr val="000000"/>
                </a:solidFill>
                <a:latin typeface="Calibri" panose="020F0502020204030204" pitchFamily="34" charset="0"/>
              </a:rPr>
              <a:t>Your actions will speak louder than words. Children may not remember your words, but they will remember how you treated them and how they felt being in your presence. Having a basic understanding of normal childhood development will give you a bit of insight into how to best work with the Cub Scouts in your den or pack. Being aware of these characteristics can help you plan for and work with each grade level in the best way possible. 	</a:t>
            </a:r>
          </a:p>
          <a:p>
            <a:r>
              <a:rPr lang="en-US" sz="1800" b="0" i="0" u="none" strike="noStrike" baseline="0" dirty="0">
                <a:solidFill>
                  <a:srgbClr val="000000"/>
                </a:solidFill>
                <a:latin typeface="Calibri" panose="020F0502020204030204" pitchFamily="34" charset="0"/>
              </a:rPr>
              <a:t> 	</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US" sz="1800" b="0" i="0" u="none" strike="noStrike" baseline="0" dirty="0">
                <a:solidFill>
                  <a:srgbClr val="000000"/>
                </a:solidFill>
                <a:latin typeface="Calibri" panose="020F0502020204030204" pitchFamily="34" charset="0"/>
              </a:rPr>
              <a:t>	</a:t>
            </a:r>
          </a:p>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11/7/2023</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39</a:t>
            </a:fld>
            <a:endParaRPr lang="en-US" altLang="en-US"/>
          </a:p>
        </p:txBody>
      </p:sp>
    </p:spTree>
    <p:extLst>
      <p:ext uri="{BB962C8B-B14F-4D97-AF65-F5344CB8AC3E}">
        <p14:creationId xmlns:p14="http://schemas.microsoft.com/office/powerpoint/2010/main" val="30147668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b="0" i="0" u="none" strike="noStrike" baseline="0" dirty="0">
                <a:solidFill>
                  <a:srgbClr val="000000"/>
                </a:solidFill>
                <a:latin typeface="Calibri" panose="020F0502020204030204" pitchFamily="34" charset="0"/>
              </a:rPr>
              <a:t>Wearing uniforms has been a method of Scouting from the beginning, and decades of experience show uniforms to have many benefits. The Scout uniform is one of the seven methods of Cub Scouting used to support the values embodied in the Scout Oath and Scout Law. There are also four ideals associated with wearing the Scout uniform. 	</a:t>
            </a:r>
          </a:p>
          <a:p>
            <a:endParaRPr lang="en-US" dirty="0"/>
          </a:p>
          <a:p>
            <a:r>
              <a:rPr lang="en-US" sz="1200" b="0" i="0" u="none" strike="noStrike" baseline="0" dirty="0">
                <a:solidFill>
                  <a:srgbClr val="000000"/>
                </a:solidFill>
                <a:latin typeface="Calibri" panose="020F0502020204030204" pitchFamily="34" charset="0"/>
              </a:rPr>
              <a:t>The uniform is a sign of identification. Youth and adult members who wear the uniform can be instantly identified as members of the BSA. The uniform is a visible reminder that Scouting is a positive force for good in the community and for the character development of all its members. When the uniform is properly worn and cared for by both youth and adult leaders, the uniform builds good den and pack spirit. 	</a:t>
            </a:r>
          </a:p>
          <a:p>
            <a:r>
              <a:rPr lang="en-US" sz="1200" b="1" i="0" u="none" strike="noStrike" baseline="0" dirty="0">
                <a:solidFill>
                  <a:srgbClr val="000000"/>
                </a:solidFill>
                <a:latin typeface="Calibri" panose="020F0502020204030204" pitchFamily="34" charset="0"/>
              </a:rPr>
              <a:t>ASK: </a:t>
            </a:r>
            <a:r>
              <a:rPr lang="en-US" sz="1200" b="0" i="0" u="none" strike="noStrike" baseline="0" dirty="0">
                <a:solidFill>
                  <a:srgbClr val="000000"/>
                </a:solidFill>
                <a:latin typeface="Calibri" panose="020F0502020204030204" pitchFamily="34" charset="0"/>
              </a:rPr>
              <a:t>Think about when you wear your uniform. </a:t>
            </a:r>
          </a:p>
          <a:p>
            <a:r>
              <a:rPr lang="en-US" sz="1200" b="0" i="0" u="none" strike="noStrike" baseline="0" dirty="0">
                <a:solidFill>
                  <a:srgbClr val="000000"/>
                </a:solidFill>
                <a:latin typeface="Calibri" panose="020F0502020204030204" pitchFamily="34" charset="0"/>
              </a:rPr>
              <a:t>Does the uniform help you identify other Scouters? 	</a:t>
            </a:r>
          </a:p>
          <a:p>
            <a:endParaRPr lang="en-US" sz="1200" b="0" i="0" u="none" strike="noStrike" baseline="0" dirty="0">
              <a:solidFill>
                <a:srgbClr val="000000"/>
              </a:solidFill>
              <a:latin typeface="Calibri" panose="020F0502020204030204" pitchFamily="34" charset="0"/>
            </a:endParaRPr>
          </a:p>
          <a:p>
            <a:r>
              <a:rPr lang="en-US" sz="1200" b="0" i="0" u="none" strike="noStrike" baseline="0" dirty="0">
                <a:solidFill>
                  <a:srgbClr val="000000"/>
                </a:solidFill>
                <a:latin typeface="Calibri" panose="020F0502020204030204" pitchFamily="34" charset="0"/>
              </a:rPr>
              <a:t>Answers could include: </a:t>
            </a:r>
          </a:p>
          <a:p>
            <a:r>
              <a:rPr lang="en-US" sz="1200" b="0" i="0" u="none" strike="noStrike" baseline="0" dirty="0">
                <a:solidFill>
                  <a:srgbClr val="000000"/>
                </a:solidFill>
                <a:latin typeface="Calibri" panose="020F0502020204030204" pitchFamily="34" charset="0"/>
              </a:rPr>
              <a:t>• At meetings and outings </a:t>
            </a:r>
          </a:p>
          <a:p>
            <a:r>
              <a:rPr lang="en-US" sz="1200" b="0" i="0" u="none" strike="noStrike" baseline="0" dirty="0">
                <a:solidFill>
                  <a:srgbClr val="000000"/>
                </a:solidFill>
                <a:latin typeface="Calibri" panose="020F0502020204030204" pitchFamily="34" charset="0"/>
              </a:rPr>
              <a:t>• Special functions </a:t>
            </a:r>
          </a:p>
          <a:p>
            <a:r>
              <a:rPr lang="en-US" sz="1200" b="0" i="0" u="none" strike="noStrike" baseline="0" dirty="0">
                <a:solidFill>
                  <a:srgbClr val="000000"/>
                </a:solidFill>
                <a:latin typeface="Calibri" panose="020F0502020204030204" pitchFamily="34" charset="0"/>
              </a:rPr>
              <a:t>• Camp </a:t>
            </a:r>
          </a:p>
          <a:p>
            <a:r>
              <a:rPr lang="en-US" sz="1200" b="0" i="0" u="none" strike="noStrike" baseline="0" dirty="0">
                <a:solidFill>
                  <a:srgbClr val="000000"/>
                </a:solidFill>
                <a:latin typeface="Calibri" panose="020F0502020204030204" pitchFamily="34" charset="0"/>
              </a:rPr>
              <a:t>• Helps identify other Scouters </a:t>
            </a:r>
            <a:endParaRPr lang="en-US" dirty="0"/>
          </a:p>
          <a:p>
            <a:endParaRPr lang="en-US" dirty="0"/>
          </a:p>
          <a:p>
            <a:r>
              <a:rPr lang="en-US" dirty="0"/>
              <a:t>Mention being out in public and people randomly coming up and talk about their scouting experiences.</a:t>
            </a:r>
          </a:p>
          <a:p>
            <a:endParaRPr lang="en-US" dirty="0"/>
          </a:p>
          <a:p>
            <a:r>
              <a:rPr lang="en-US" sz="1200" b="0" i="0" u="none" strike="noStrike" baseline="0" dirty="0">
                <a:solidFill>
                  <a:srgbClr val="000000"/>
                </a:solidFill>
                <a:latin typeface="Calibri" panose="020F0502020204030204" pitchFamily="34" charset="0"/>
              </a:rPr>
              <a:t>The uniform is a sign of achievement. The uniform shows the wearer’s activity, responsibility, and achievement. The accomplishments of every youth and adult member can be recognized by the insignia worn on the uniform. The only thing you can tell about someone in uniform is where they are from and what they have accomplished as an individual. </a:t>
            </a:r>
          </a:p>
          <a:p>
            <a:r>
              <a:rPr lang="en-US" sz="1200" b="0" i="0" u="none" strike="noStrike" baseline="0" dirty="0">
                <a:solidFill>
                  <a:srgbClr val="000000"/>
                </a:solidFill>
                <a:latin typeface="Calibri" panose="020F0502020204030204" pitchFamily="34" charset="0"/>
              </a:rPr>
              <a:t>The uniform is a constant reminder to all members of their commitment to the ideals and purpose of Scouting. It is a way of making visible members’ commitment to the Scout Oath and Scout Law. </a:t>
            </a:r>
          </a:p>
          <a:p>
            <a:r>
              <a:rPr lang="en-US" sz="1200" b="0" i="0" u="none" strike="noStrike" baseline="0" dirty="0">
                <a:solidFill>
                  <a:srgbClr val="000000"/>
                </a:solidFill>
                <a:latin typeface="Calibri" panose="020F0502020204030204" pitchFamily="34" charset="0"/>
              </a:rPr>
              <a:t>The uniform is a sign of personal equality. The uniform represents a democratic idea of equality, bringing people of different backgrounds together. When universally adopted, it covers up all differences of social or economic background. 	</a:t>
            </a:r>
          </a:p>
          <a:p>
            <a:endParaRPr lang="en-US" dirty="0"/>
          </a:p>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11/7/2023</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40</a:t>
            </a:fld>
            <a:endParaRPr lang="en-US" altLang="en-US"/>
          </a:p>
        </p:txBody>
      </p:sp>
    </p:spTree>
    <p:extLst>
      <p:ext uri="{BB962C8B-B14F-4D97-AF65-F5344CB8AC3E}">
        <p14:creationId xmlns:p14="http://schemas.microsoft.com/office/powerpoint/2010/main" val="36160437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Earned</a:t>
            </a:r>
          </a:p>
          <a:p>
            <a:r>
              <a:rPr lang="en-US" dirty="0"/>
              <a:t>Den Leaders guide all adventures with help from fellow parents and Den Chiefs</a:t>
            </a:r>
          </a:p>
          <a:p>
            <a:endParaRPr lang="en-US" dirty="0"/>
          </a:p>
          <a:p>
            <a:r>
              <a:rPr lang="en-US" dirty="0"/>
              <a:t>How to know what is required and what is an elective from looking at the belt loop?</a:t>
            </a:r>
          </a:p>
          <a:p>
            <a:r>
              <a:rPr lang="en-US" dirty="0"/>
              <a:t>The required is in full color. The elective is a single color.</a:t>
            </a:r>
          </a:p>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11/7/2023</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44</a:t>
            </a:fld>
            <a:endParaRPr lang="en-US" altLang="en-US"/>
          </a:p>
        </p:txBody>
      </p:sp>
    </p:spTree>
    <p:extLst>
      <p:ext uri="{BB962C8B-B14F-4D97-AF65-F5344CB8AC3E}">
        <p14:creationId xmlns:p14="http://schemas.microsoft.com/office/powerpoint/2010/main" val="29915062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Earned</a:t>
            </a:r>
          </a:p>
          <a:p>
            <a:r>
              <a:rPr lang="en-US" dirty="0"/>
              <a:t>Den Leaders guide all adventures with help from fellow parents and Den Chiefs</a:t>
            </a:r>
          </a:p>
          <a:p>
            <a:r>
              <a:rPr lang="en-US" dirty="0"/>
              <a:t>Ideally, All Ranks are to be earned by Blue and Gold in February, but can also be presented at a Cross Over Ceremony at end of year</a:t>
            </a:r>
          </a:p>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11/7/2023</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45</a:t>
            </a:fld>
            <a:endParaRPr lang="en-US" altLang="en-US"/>
          </a:p>
        </p:txBody>
      </p:sp>
    </p:spTree>
    <p:extLst>
      <p:ext uri="{BB962C8B-B14F-4D97-AF65-F5344CB8AC3E}">
        <p14:creationId xmlns:p14="http://schemas.microsoft.com/office/powerpoint/2010/main" val="36854282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Ranks at Pack Meetings and adventures at den meetings; depending on the size of your Pack and the traditions currently held</a:t>
            </a:r>
          </a:p>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11/7/2023</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46</a:t>
            </a:fld>
            <a:endParaRPr lang="en-US" altLang="en-US"/>
          </a:p>
        </p:txBody>
      </p:sp>
    </p:spTree>
    <p:extLst>
      <p:ext uri="{BB962C8B-B14F-4D97-AF65-F5344CB8AC3E}">
        <p14:creationId xmlns:p14="http://schemas.microsoft.com/office/powerpoint/2010/main" val="39678826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YPT – renewed each year in our Council</a:t>
            </a:r>
          </a:p>
          <a:p>
            <a:endParaRPr lang="en-US" dirty="0"/>
          </a:p>
          <a:p>
            <a:r>
              <a:rPr lang="en-US" dirty="0"/>
              <a:t>Basic Adult Leader Outdoor Orientation</a:t>
            </a:r>
          </a:p>
          <a:p>
            <a:r>
              <a:rPr lang="en-US" dirty="0"/>
              <a:t>Overnight activities require a minimum of 1 leader who is BALOO trained be in attendance</a:t>
            </a:r>
          </a:p>
          <a:p>
            <a:r>
              <a:rPr lang="en-US" dirty="0"/>
              <a:t>Registered Leaders and Parents may take BALOO</a:t>
            </a:r>
          </a:p>
          <a:p>
            <a:endParaRPr lang="en-US" dirty="0"/>
          </a:p>
          <a:p>
            <a:r>
              <a:rPr lang="en-US" dirty="0"/>
              <a:t>The Guide to Safe Scouting</a:t>
            </a:r>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11/7/2023</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49</a:t>
            </a:fld>
            <a:endParaRPr lang="en-US" altLang="en-US"/>
          </a:p>
        </p:txBody>
      </p:sp>
    </p:spTree>
    <p:extLst>
      <p:ext uri="{BB962C8B-B14F-4D97-AF65-F5344CB8AC3E}">
        <p14:creationId xmlns:p14="http://schemas.microsoft.com/office/powerpoint/2010/main" val="348803331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Conduct impressive advancement, recognition and graduation ceremonies. For Webelos Crossover ceremonies, involve Scoutmasters, the Order of the Arrow and other Scout BSA Leaders.</a:t>
            </a:r>
          </a:p>
          <a:p>
            <a:r>
              <a:rPr lang="en-US" dirty="0"/>
              <a:t>- Coordinate Pack membership, recruiting and transition.</a:t>
            </a:r>
          </a:p>
          <a:p>
            <a:r>
              <a:rPr lang="en-US" dirty="0"/>
              <a:t>- Maintain good relationships with all parents and guardians. Seek their support and include them in activities.</a:t>
            </a:r>
          </a:p>
          <a:p>
            <a:r>
              <a:rPr lang="en-US" dirty="0"/>
              <a:t>- Request Den Chiefs for all Pack Dens from Scout Troop(s). Upon selection, insure they are Trained and recognize them at all Pack Meetings.</a:t>
            </a:r>
          </a:p>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11/7/2023</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51</a:t>
            </a:fld>
            <a:endParaRPr lang="en-US" altLang="en-US"/>
          </a:p>
        </p:txBody>
      </p:sp>
    </p:spTree>
    <p:extLst>
      <p:ext uri="{BB962C8B-B14F-4D97-AF65-F5344CB8AC3E}">
        <p14:creationId xmlns:p14="http://schemas.microsoft.com/office/powerpoint/2010/main" val="4636892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Establish and maintain good relationships with Scouts BSA Troops that your Webelos Scouts may work with and/or join.</a:t>
            </a:r>
          </a:p>
          <a:p>
            <a:r>
              <a:rPr lang="en-US" dirty="0"/>
              <a:t>- Know about and use the appropriate and available literature to help improve your Pack and Dens programs and activities.</a:t>
            </a:r>
          </a:p>
          <a:p>
            <a:r>
              <a:rPr lang="en-US" dirty="0"/>
              <a:t>Attend Monthly Roundtable Meetings and associated Cub Scout Break out sessions for information on local activities and program updates that help continue providing a quality program for your Cub Scouts.</a:t>
            </a:r>
          </a:p>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11/7/2023</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52</a:t>
            </a:fld>
            <a:endParaRPr lang="en-US" altLang="en-US"/>
          </a:p>
        </p:txBody>
      </p:sp>
    </p:spTree>
    <p:extLst>
      <p:ext uri="{BB962C8B-B14F-4D97-AF65-F5344CB8AC3E}">
        <p14:creationId xmlns:p14="http://schemas.microsoft.com/office/powerpoint/2010/main" val="25456396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sz="1800" b="0" i="0" u="none" strike="noStrike" baseline="0" dirty="0">
                <a:solidFill>
                  <a:srgbClr val="000000"/>
                </a:solidFill>
                <a:latin typeface="Calibri" panose="020F0502020204030204" pitchFamily="34" charset="0"/>
              </a:rPr>
              <a:t>Even though you are a Cub Scout leader, the Scout motto “Be Prepared” is the way to think. Being prepared is being proactive and thinking ahead. </a:t>
            </a:r>
          </a:p>
          <a:p>
            <a:r>
              <a:rPr lang="en-US" sz="1800" b="0" i="0" u="none" strike="noStrike" baseline="0" dirty="0">
                <a:solidFill>
                  <a:srgbClr val="000000"/>
                </a:solidFill>
                <a:latin typeface="Calibri" panose="020F0502020204030204" pitchFamily="34" charset="0"/>
              </a:rPr>
              <a:t>Preventing behavioral problems is the first step but being prepared with a plan of action when behavioral problems arise will keep situations from escalating and disrupting the flow of the meeting. </a:t>
            </a:r>
          </a:p>
          <a:p>
            <a:r>
              <a:rPr lang="en-US" sz="1800" b="0" i="0" u="none" strike="noStrike" baseline="0" dirty="0">
                <a:solidFill>
                  <a:srgbClr val="000000"/>
                </a:solidFill>
                <a:latin typeface="Calibri" panose="020F0502020204030204" pitchFamily="34" charset="0"/>
              </a:rPr>
              <a:t>Your first den meeting should include development of a den code of conduct. Children are more likely to behave when they have some ownership of the rules and consequences of their actions. </a:t>
            </a:r>
          </a:p>
          <a:p>
            <a:endParaRPr lang="en-US" sz="1800" b="0" i="0" u="none" strike="noStrike" baseline="0" dirty="0">
              <a:solidFill>
                <a:srgbClr val="000000"/>
              </a:solidFill>
              <a:latin typeface="Calibri" panose="020F0502020204030204" pitchFamily="34" charset="0"/>
            </a:endParaRPr>
          </a:p>
          <a:p>
            <a:r>
              <a:rPr lang="en-US" sz="1800" b="0" i="0" u="none" strike="noStrike" baseline="0" dirty="0">
                <a:solidFill>
                  <a:srgbClr val="000000"/>
                </a:solidFill>
                <a:latin typeface="Calibri" panose="020F0502020204030204" pitchFamily="34" charset="0"/>
              </a:rPr>
              <a:t>You can use a poster board or the official Den Code of Conduct poster available at your local Scout shop or online at www.scoutshop.org. </a:t>
            </a:r>
          </a:p>
          <a:p>
            <a:r>
              <a:rPr lang="en-US" sz="1800" b="0" i="0" u="none" strike="noStrike" baseline="0" dirty="0">
                <a:solidFill>
                  <a:srgbClr val="000000"/>
                </a:solidFill>
                <a:latin typeface="Calibri" panose="020F0502020204030204" pitchFamily="34" charset="0"/>
              </a:rPr>
              <a:t>You should introduce the subject of a den code of conduct during Talk Time with a discussion of how friends should act toward one another. </a:t>
            </a:r>
          </a:p>
          <a:p>
            <a:r>
              <a:rPr lang="en-US" sz="1800" b="0" i="0" u="none" strike="noStrike" baseline="0" dirty="0">
                <a:solidFill>
                  <a:srgbClr val="000000"/>
                </a:solidFill>
                <a:latin typeface="Calibri" panose="020F0502020204030204" pitchFamily="34" charset="0"/>
              </a:rPr>
              <a:t>Cub Scouts will often contribute rules that relate to safety, respect for property, and relationships with others. You can make suggestions along these lines if they do not bring them up. </a:t>
            </a:r>
          </a:p>
          <a:p>
            <a:r>
              <a:rPr lang="en-US" sz="1800" b="0" i="0" u="none" strike="noStrike" baseline="0" dirty="0">
                <a:solidFill>
                  <a:srgbClr val="000000"/>
                </a:solidFill>
                <a:latin typeface="Calibri" panose="020F0502020204030204" pitchFamily="34" charset="0"/>
              </a:rPr>
              <a:t>In addition to rules, the Cub Scouts can decide on some of the caring values and behaviors that they would want to display within their den. 	</a:t>
            </a:r>
          </a:p>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11/7/2023</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53</a:t>
            </a:fld>
            <a:endParaRPr lang="en-US" altLang="en-US"/>
          </a:p>
        </p:txBody>
      </p:sp>
    </p:spTree>
    <p:extLst>
      <p:ext uri="{BB962C8B-B14F-4D97-AF65-F5344CB8AC3E}">
        <p14:creationId xmlns:p14="http://schemas.microsoft.com/office/powerpoint/2010/main" val="252169836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800" b="0" i="0" u="none" strike="noStrike" baseline="0" dirty="0">
                <a:solidFill>
                  <a:srgbClr val="000000"/>
                </a:solidFill>
                <a:latin typeface="Calibri" panose="020F0502020204030204" pitchFamily="34" charset="0"/>
              </a:rPr>
              <a:t>Scouting has a long and successful history of developing simple and easy-to-use methods to provide a quality program while maintaining the necessary level of positive discipline and structure. </a:t>
            </a:r>
          </a:p>
          <a:p>
            <a:endParaRPr lang="en-US" sz="1800" b="0" i="0" u="none" strike="noStrike" baseline="0" dirty="0">
              <a:solidFill>
                <a:srgbClr val="000000"/>
              </a:solidFill>
              <a:latin typeface="Calibri" panose="020F0502020204030204" pitchFamily="34" charset="0"/>
            </a:endParaRPr>
          </a:p>
          <a:p>
            <a:r>
              <a:rPr lang="en-US" sz="1800" b="0" i="0" u="none" strike="noStrike" baseline="0" dirty="0">
                <a:solidFill>
                  <a:srgbClr val="000000"/>
                </a:solidFill>
                <a:latin typeface="Calibri" panose="020F0502020204030204" pitchFamily="34" charset="0"/>
              </a:rPr>
              <a:t>By making your Cub Scouts aware of how the sign works early on, you have set a standard that they will be able to meet. </a:t>
            </a:r>
          </a:p>
          <a:p>
            <a:r>
              <a:rPr lang="en-US" sz="1800" b="0" i="0" u="none" strike="noStrike" baseline="0" dirty="0">
                <a:solidFill>
                  <a:srgbClr val="000000"/>
                </a:solidFill>
                <a:latin typeface="Calibri" panose="020F0502020204030204" pitchFamily="34" charset="0"/>
              </a:rPr>
              <a:t>Let’s talk about four more things you can use to manage your den. 	</a:t>
            </a:r>
          </a:p>
          <a:p>
            <a:endParaRPr lang="en-US" sz="1200" b="0" i="0" u="none" strike="noStrike" baseline="0" dirty="0">
              <a:solidFill>
                <a:srgbClr val="000000"/>
              </a:solidFill>
              <a:latin typeface="Calibri" panose="020F0502020204030204" pitchFamily="34" charset="0"/>
            </a:endParaRPr>
          </a:p>
          <a:p>
            <a:r>
              <a:rPr lang="en-US" sz="1200" b="0" i="0" u="none" strike="noStrike" baseline="0" dirty="0">
                <a:solidFill>
                  <a:srgbClr val="000000"/>
                </a:solidFill>
                <a:latin typeface="Calibri" panose="020F0502020204030204" pitchFamily="34" charset="0"/>
              </a:rPr>
              <a:t>Your first den meeting should include development of a den code of conduct. Children are more likely to behave when they have some ownership of the rules and consequences of their actions. </a:t>
            </a:r>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11/7/2023</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54</a:t>
            </a:fld>
            <a:endParaRPr lang="en-US" altLang="en-US"/>
          </a:p>
        </p:txBody>
      </p:sp>
    </p:spTree>
    <p:extLst>
      <p:ext uri="{BB962C8B-B14F-4D97-AF65-F5344CB8AC3E}">
        <p14:creationId xmlns:p14="http://schemas.microsoft.com/office/powerpoint/2010/main" val="264165291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baseline="0" dirty="0">
                <a:solidFill>
                  <a:srgbClr val="000000"/>
                </a:solidFill>
                <a:latin typeface="Calibri" panose="020F0502020204030204" pitchFamily="34" charset="0"/>
              </a:rPr>
              <a:t>The talking stick is simply a stick or other object that gives the person holding it the opportunity to speak without others talking or interrupting. This is an excellent tool to use during Talk Time. </a:t>
            </a:r>
          </a:p>
          <a:p>
            <a:r>
              <a:rPr lang="en-US" sz="1800" b="0" i="0" u="none" strike="noStrike" baseline="0" dirty="0">
                <a:solidFill>
                  <a:srgbClr val="000000"/>
                </a:solidFill>
                <a:latin typeface="Calibri" panose="020F0502020204030204" pitchFamily="34" charset="0"/>
              </a:rPr>
              <a:t>Naturally, the den leader or another adult controls who has the talking stick and for how long it is held by any Cub Scout. 	</a:t>
            </a:r>
          </a:p>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11/7/2023</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55</a:t>
            </a:fld>
            <a:endParaRPr lang="en-US" altLang="en-US"/>
          </a:p>
        </p:txBody>
      </p:sp>
    </p:spTree>
    <p:extLst>
      <p:ext uri="{BB962C8B-B14F-4D97-AF65-F5344CB8AC3E}">
        <p14:creationId xmlns:p14="http://schemas.microsoft.com/office/powerpoint/2010/main" val="244794038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sz="1800" b="0" i="0" u="none" strike="noStrike" baseline="0" dirty="0">
                <a:solidFill>
                  <a:srgbClr val="000000"/>
                </a:solidFill>
                <a:latin typeface="Calibri" panose="020F0502020204030204" pitchFamily="34" charset="0"/>
              </a:rPr>
              <a:t>A “conduct candle” should be a candle that will burn for about four hours. (6-7 inch tapered candle) If you use a candle that lasts longer than that, you run the risk of the Cub Scouts losing sight of its purpose. </a:t>
            </a:r>
          </a:p>
          <a:p>
            <a:r>
              <a:rPr lang="en-US" sz="1800" b="0" i="0" u="none" strike="noStrike" baseline="0" dirty="0">
                <a:solidFill>
                  <a:srgbClr val="000000"/>
                </a:solidFill>
                <a:latin typeface="Calibri" panose="020F0502020204030204" pitchFamily="34" charset="0"/>
              </a:rPr>
              <a:t>At the beginning of the den meeting, light the candle. If someone misbehaves (violates the den code of conduct), the candle is blown out and is lit again at the next meeting. </a:t>
            </a:r>
          </a:p>
          <a:p>
            <a:r>
              <a:rPr lang="en-US" sz="1800" b="0" i="0" u="none" strike="noStrike" baseline="0" dirty="0">
                <a:solidFill>
                  <a:srgbClr val="000000"/>
                </a:solidFill>
                <a:latin typeface="Calibri" panose="020F0502020204030204" pitchFamily="34" charset="0"/>
              </a:rPr>
              <a:t>Choose a reward such as a pizza or ice cream party that the den can earn when the candle burns all the way down. </a:t>
            </a:r>
          </a:p>
          <a:p>
            <a:r>
              <a:rPr lang="en-US" sz="1800" b="0" i="0" u="none" strike="noStrike" baseline="0" dirty="0">
                <a:solidFill>
                  <a:srgbClr val="000000"/>
                </a:solidFill>
                <a:latin typeface="Calibri" panose="020F0502020204030204" pitchFamily="34" charset="0"/>
              </a:rPr>
              <a:t>In order for this method to work, the Cub Scouts need to see the candle burning down steadily. If the candle is too big, the reward will seem unattainable and they may give up. Ideally, they should be able to earn the reward within three to four meetings of good behavior. 	</a:t>
            </a:r>
          </a:p>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11/7/2023</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56</a:t>
            </a:fld>
            <a:endParaRPr lang="en-US" altLang="en-US"/>
          </a:p>
        </p:txBody>
      </p:sp>
    </p:spTree>
    <p:extLst>
      <p:ext uri="{BB962C8B-B14F-4D97-AF65-F5344CB8AC3E}">
        <p14:creationId xmlns:p14="http://schemas.microsoft.com/office/powerpoint/2010/main" val="274175237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sz="1800" b="0" i="0" u="none" strike="noStrike" baseline="0" dirty="0">
                <a:solidFill>
                  <a:srgbClr val="000000"/>
                </a:solidFill>
                <a:latin typeface="Calibri" panose="020F0502020204030204" pitchFamily="34" charset="0"/>
              </a:rPr>
              <a:t>The marble jar method is similar to the conduct candle. 	</a:t>
            </a:r>
          </a:p>
          <a:p>
            <a:r>
              <a:rPr lang="en-US" sz="1800" b="0" i="0" u="none" strike="noStrike" baseline="0" dirty="0">
                <a:solidFill>
                  <a:srgbClr val="000000"/>
                </a:solidFill>
                <a:latin typeface="Calibri" panose="020F0502020204030204" pitchFamily="34" charset="0"/>
              </a:rPr>
              <a:t>At the beginning of each meeting, each Cub Scout gets three marbles. You don’t have to physically give out the marbles but set them out so that they are visible during the meeting. If a Scout misbehaves, he or she has to give up a marble. </a:t>
            </a:r>
          </a:p>
          <a:p>
            <a:r>
              <a:rPr lang="en-US" sz="1800" b="0" i="0" u="none" strike="noStrike" baseline="0" dirty="0">
                <a:solidFill>
                  <a:srgbClr val="000000"/>
                </a:solidFill>
                <a:latin typeface="Calibri" panose="020F0502020204030204" pitchFamily="34" charset="0"/>
              </a:rPr>
              <a:t>At the end of the meeting, everyone puts their marbles in a jar. When the jar is filled, the den receives a reward. </a:t>
            </a:r>
          </a:p>
          <a:p>
            <a:r>
              <a:rPr lang="en-US" sz="1800" b="0" i="0" u="none" strike="noStrike" baseline="0" dirty="0">
                <a:solidFill>
                  <a:srgbClr val="000000"/>
                </a:solidFill>
                <a:latin typeface="Calibri" panose="020F0502020204030204" pitchFamily="34" charset="0"/>
              </a:rPr>
              <a:t>As with the candle, make sure that the reward can be earned within three to four meetings of good behavior, so choose a jar that can be filled in three to four meetings. </a:t>
            </a:r>
          </a:p>
          <a:p>
            <a:r>
              <a:rPr lang="en-US" sz="1800" b="0" i="0" u="none" strike="noStrike" baseline="0" dirty="0">
                <a:solidFill>
                  <a:srgbClr val="000000"/>
                </a:solidFill>
                <a:latin typeface="Calibri" panose="020F0502020204030204" pitchFamily="34" charset="0"/>
              </a:rPr>
              <a:t>Note that the rewards are focused on positive reinforcement for the entire den; individuals are not singled out or punished. 	</a:t>
            </a:r>
          </a:p>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11/7/2023</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57</a:t>
            </a:fld>
            <a:endParaRPr lang="en-US" altLang="en-US"/>
          </a:p>
        </p:txBody>
      </p:sp>
    </p:spTree>
    <p:extLst>
      <p:ext uri="{BB962C8B-B14F-4D97-AF65-F5344CB8AC3E}">
        <p14:creationId xmlns:p14="http://schemas.microsoft.com/office/powerpoint/2010/main" val="167482671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sz="1800" b="0" i="0" u="none" strike="noStrike" baseline="0" dirty="0">
                <a:solidFill>
                  <a:srgbClr val="000000"/>
                </a:solidFill>
                <a:latin typeface="Calibri" panose="020F0502020204030204" pitchFamily="34" charset="0"/>
              </a:rPr>
              <a:t>The pack meeting brings all of the dens in the pack together for the purposes of recognizing the achievements of the Cub Scouts, communicating information about upcoming events, and providing a program that enriches the Cub Scouting experience. </a:t>
            </a:r>
          </a:p>
          <a:p>
            <a:r>
              <a:rPr lang="en-US" sz="1800" b="0" i="0" u="none" strike="noStrike" baseline="0" dirty="0">
                <a:solidFill>
                  <a:srgbClr val="000000"/>
                </a:solidFill>
                <a:latin typeface="Calibri" panose="020F0502020204030204" pitchFamily="34" charset="0"/>
              </a:rPr>
              <a:t>Attending pack meetings helps Cub Scouts realize their den is part of a larger organization. </a:t>
            </a:r>
          </a:p>
          <a:p>
            <a:r>
              <a:rPr lang="en-US" sz="1800" b="0" i="0" u="none" strike="noStrike" baseline="0" dirty="0">
                <a:solidFill>
                  <a:srgbClr val="000000"/>
                </a:solidFill>
                <a:latin typeface="Calibri" panose="020F0502020204030204" pitchFamily="34" charset="0"/>
              </a:rPr>
              <a:t>A good pack meeting is well planned and well organized. Although there is not a required number of pack meetings, most packs meet several times during the year. Some packs meet monthly; others less often. As you determine how many meetings to schedule and when, please keep their purpose in mind. </a:t>
            </a:r>
          </a:p>
          <a:p>
            <a:r>
              <a:rPr lang="en-US" sz="1800" b="0" i="0" u="none" strike="noStrike" baseline="0" dirty="0">
                <a:solidFill>
                  <a:srgbClr val="000000"/>
                </a:solidFill>
                <a:latin typeface="Calibri" panose="020F0502020204030204" pitchFamily="34" charset="0"/>
              </a:rPr>
              <a:t>Events such as the pinewood derby or blue and gold banquet can be considered pack meetings, especially if brief announcements and some achievements or rank advancements are included. 		</a:t>
            </a:r>
          </a:p>
          <a:p>
            <a:endParaRPr lang="en-US" dirty="0"/>
          </a:p>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National has an outline for a theme for each month of the year</a:t>
            </a:r>
          </a:p>
          <a:p>
            <a:endParaRPr lang="en-US" dirty="0"/>
          </a:p>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These should be determined during annual planning meeting</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dirty="0"/>
          </a:p>
          <a:p>
            <a:r>
              <a:rPr lang="en-US" dirty="0"/>
              <a:t>Closing - Allows people to leave on a positive note; National has one written for each theme of the month; </a:t>
            </a:r>
            <a:r>
              <a:rPr lang="en-US" sz="1200" b="0" i="0" u="none" strike="noStrike" baseline="0" dirty="0">
                <a:solidFill>
                  <a:srgbClr val="000000"/>
                </a:solidFill>
                <a:latin typeface="Calibri" panose="020F0502020204030204" pitchFamily="34" charset="0"/>
              </a:rPr>
              <a:t>To start bringing the meeting to a close, the Cubmaster shares an inspirational story;</a:t>
            </a:r>
          </a:p>
          <a:p>
            <a:r>
              <a:rPr lang="en-US" sz="1200" b="0" i="0" u="none" strike="noStrike" baseline="0" dirty="0">
                <a:solidFill>
                  <a:srgbClr val="000000"/>
                </a:solidFill>
                <a:latin typeface="Calibri" panose="020F0502020204030204" pitchFamily="34" charset="0"/>
              </a:rPr>
              <a:t>It could be a personal experience, or the Cubmaster may highlight one of the Cub Scouts who demonstrated their commitment to live by the Scout Oath and Scout Law with an uncommon action. This is an opportunity for everyone to reflect on the values of Scouting. </a:t>
            </a:r>
            <a:endParaRPr lang="en-US" dirty="0"/>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dirty="0"/>
          </a:p>
          <a:p>
            <a:r>
              <a:rPr lang="en-US" dirty="0"/>
              <a:t>KISMIF – Keep It Simple, Make It Fun</a:t>
            </a:r>
          </a:p>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11/7/2023</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60</a:t>
            </a:fld>
            <a:endParaRPr lang="en-US" altLang="en-US"/>
          </a:p>
        </p:txBody>
      </p:sp>
    </p:spTree>
    <p:extLst>
      <p:ext uri="{BB962C8B-B14F-4D97-AF65-F5344CB8AC3E}">
        <p14:creationId xmlns:p14="http://schemas.microsoft.com/office/powerpoint/2010/main" val="169720228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sz="1200" b="0" i="0" u="none" strike="noStrike" baseline="0" dirty="0">
                <a:solidFill>
                  <a:srgbClr val="000000"/>
                </a:solidFill>
                <a:latin typeface="Calibri" panose="020F0502020204030204" pitchFamily="34" charset="0"/>
              </a:rPr>
              <a:t>One of the key purposes of the Scouting program is to develop the leadership skills of youth who are in the program. These skills are often developed through hands-on experiences. </a:t>
            </a:r>
          </a:p>
          <a:p>
            <a:r>
              <a:rPr lang="en-US" sz="1200" b="0" i="0" u="none" strike="noStrike" baseline="0" dirty="0">
                <a:solidFill>
                  <a:srgbClr val="000000"/>
                </a:solidFill>
                <a:latin typeface="Calibri" panose="020F0502020204030204" pitchFamily="34" charset="0"/>
              </a:rPr>
              <a:t>Youth serve in a variety of leadership positions during their time in Scouting and they are mentored and coached by caring adult leaders along the way. </a:t>
            </a:r>
          </a:p>
          <a:p>
            <a:r>
              <a:rPr lang="en-US" sz="1200" b="0" i="0" u="none" strike="noStrike" baseline="0" dirty="0">
                <a:solidFill>
                  <a:srgbClr val="000000"/>
                </a:solidFill>
                <a:latin typeface="Calibri" panose="020F0502020204030204" pitchFamily="34" charset="0"/>
              </a:rPr>
              <a:t>Cub Scouts have the opportunity to begin developing their leadership skills, starting with Wolves in second grade and continuing through Webelos in the fifth grade. At this age, they do so by serving as a </a:t>
            </a:r>
            <a:r>
              <a:rPr lang="en-US" sz="1200" b="0" i="0" u="none" strike="noStrike" baseline="0" dirty="0" err="1">
                <a:solidFill>
                  <a:srgbClr val="000000"/>
                </a:solidFill>
                <a:latin typeface="Calibri" panose="020F0502020204030204" pitchFamily="34" charset="0"/>
              </a:rPr>
              <a:t>denner</a:t>
            </a:r>
            <a:r>
              <a:rPr lang="en-US" sz="1200" b="0" i="0" u="none" strike="noStrike" baseline="0" dirty="0">
                <a:solidFill>
                  <a:srgbClr val="000000"/>
                </a:solidFill>
                <a:latin typeface="Calibri" panose="020F0502020204030204" pitchFamily="34" charset="0"/>
              </a:rPr>
              <a:t> or assistant </a:t>
            </a:r>
            <a:r>
              <a:rPr lang="en-US" sz="1200" b="0" i="0" u="none" strike="noStrike" baseline="0" dirty="0" err="1">
                <a:solidFill>
                  <a:srgbClr val="000000"/>
                </a:solidFill>
                <a:latin typeface="Calibri" panose="020F0502020204030204" pitchFamily="34" charset="0"/>
              </a:rPr>
              <a:t>denner</a:t>
            </a:r>
            <a:r>
              <a:rPr lang="en-US" sz="1200" b="0" i="0" u="none" strike="noStrike" baseline="0" dirty="0">
                <a:solidFill>
                  <a:srgbClr val="000000"/>
                </a:solidFill>
                <a:latin typeface="Calibri" panose="020F0502020204030204" pitchFamily="34" charset="0"/>
              </a:rPr>
              <a:t> for their Cub Scout den. </a:t>
            </a:r>
            <a:endParaRPr lang="en-US" dirty="0"/>
          </a:p>
          <a:p>
            <a:endParaRPr lang="en-US" dirty="0"/>
          </a:p>
          <a:p>
            <a:r>
              <a:rPr lang="en-US" sz="1200" b="0" i="0" u="none" strike="noStrike" baseline="0" dirty="0">
                <a:solidFill>
                  <a:srgbClr val="000000"/>
                </a:solidFill>
                <a:latin typeface="Calibri" panose="020F0502020204030204" pitchFamily="34" charset="0"/>
              </a:rPr>
              <a:t>The </a:t>
            </a:r>
            <a:r>
              <a:rPr lang="en-US" sz="1200" b="0" i="0" u="none" strike="noStrike" baseline="0" dirty="0" err="1">
                <a:solidFill>
                  <a:srgbClr val="000000"/>
                </a:solidFill>
                <a:latin typeface="Calibri" panose="020F0502020204030204" pitchFamily="34" charset="0"/>
              </a:rPr>
              <a:t>denner</a:t>
            </a:r>
            <a:r>
              <a:rPr lang="en-US" sz="1200" b="0" i="0" u="none" strike="noStrike" baseline="0" dirty="0">
                <a:solidFill>
                  <a:srgbClr val="000000"/>
                </a:solidFill>
                <a:latin typeface="Calibri" panose="020F0502020204030204" pitchFamily="34" charset="0"/>
              </a:rPr>
              <a:t> is a special person and helper at the den meeting. The </a:t>
            </a:r>
            <a:r>
              <a:rPr lang="en-US" sz="1200" b="0" i="0" u="none" strike="noStrike" baseline="0" dirty="0" err="1">
                <a:solidFill>
                  <a:srgbClr val="000000"/>
                </a:solidFill>
                <a:latin typeface="Calibri" panose="020F0502020204030204" pitchFamily="34" charset="0"/>
              </a:rPr>
              <a:t>denner</a:t>
            </a:r>
            <a:r>
              <a:rPr lang="en-US" sz="1200" b="0" i="0" u="none" strike="noStrike" baseline="0" dirty="0">
                <a:solidFill>
                  <a:srgbClr val="000000"/>
                </a:solidFill>
                <a:latin typeface="Calibri" panose="020F0502020204030204" pitchFamily="34" charset="0"/>
              </a:rPr>
              <a:t> may have the privilege of carrying the U.S. flag during the opening ceremony at the den meeting. If your den happens to be leading the opening flag ceremony at the pack meeting, the </a:t>
            </a:r>
            <a:r>
              <a:rPr lang="en-US" sz="1200" b="0" i="0" u="none" strike="noStrike" baseline="0" dirty="0" err="1">
                <a:solidFill>
                  <a:srgbClr val="000000"/>
                </a:solidFill>
                <a:latin typeface="Calibri" panose="020F0502020204030204" pitchFamily="34" charset="0"/>
              </a:rPr>
              <a:t>denner</a:t>
            </a:r>
            <a:r>
              <a:rPr lang="en-US" sz="1200" b="0" i="0" u="none" strike="noStrike" baseline="0" dirty="0">
                <a:solidFill>
                  <a:srgbClr val="000000"/>
                </a:solidFill>
                <a:latin typeface="Calibri" panose="020F0502020204030204" pitchFamily="34" charset="0"/>
              </a:rPr>
              <a:t> may carry the U.S. flag or call the commands. </a:t>
            </a:r>
          </a:p>
          <a:p>
            <a:r>
              <a:rPr lang="en-US" sz="1200" b="0" i="0" u="none" strike="noStrike" baseline="0" dirty="0">
                <a:solidFill>
                  <a:srgbClr val="000000"/>
                </a:solidFill>
                <a:latin typeface="Calibri" panose="020F0502020204030204" pitchFamily="34" charset="0"/>
              </a:rPr>
              <a:t>It is best to give the </a:t>
            </a:r>
            <a:r>
              <a:rPr lang="en-US" sz="1200" b="0" i="0" u="none" strike="noStrike" baseline="0" dirty="0" err="1">
                <a:solidFill>
                  <a:srgbClr val="000000"/>
                </a:solidFill>
                <a:latin typeface="Calibri" panose="020F0502020204030204" pitchFamily="34" charset="0"/>
              </a:rPr>
              <a:t>denner</a:t>
            </a:r>
            <a:r>
              <a:rPr lang="en-US" sz="1200" b="0" i="0" u="none" strike="noStrike" baseline="0" dirty="0">
                <a:solidFill>
                  <a:srgbClr val="000000"/>
                </a:solidFill>
                <a:latin typeface="Calibri" panose="020F0502020204030204" pitchFamily="34" charset="0"/>
              </a:rPr>
              <a:t> the choice to carry the U.S. flag or to call the commands. Some Cub Scouts, especially Bear and Webelos Scouts, are very eager and willing to learn to call the commands. </a:t>
            </a:r>
          </a:p>
          <a:p>
            <a:r>
              <a:rPr lang="en-US" sz="1200" b="0" i="0" u="none" strike="noStrike" baseline="0" dirty="0">
                <a:solidFill>
                  <a:srgbClr val="000000"/>
                </a:solidFill>
                <a:latin typeface="Calibri" panose="020F0502020204030204" pitchFamily="34" charset="0"/>
              </a:rPr>
              <a:t>If you are conducting an activity in a den meeting that allows someone to “go first,” it should be the </a:t>
            </a:r>
            <a:r>
              <a:rPr lang="en-US" sz="1200" b="0" i="0" u="none" strike="noStrike" baseline="0" dirty="0" err="1">
                <a:solidFill>
                  <a:srgbClr val="000000"/>
                </a:solidFill>
                <a:latin typeface="Calibri" panose="020F0502020204030204" pitchFamily="34" charset="0"/>
              </a:rPr>
              <a:t>denner</a:t>
            </a:r>
            <a:r>
              <a:rPr lang="en-US" sz="1200" b="0" i="0" u="none" strike="noStrike" baseline="0" dirty="0">
                <a:solidFill>
                  <a:srgbClr val="000000"/>
                </a:solidFill>
                <a:latin typeface="Calibri" panose="020F0502020204030204" pitchFamily="34" charset="0"/>
              </a:rPr>
              <a:t>. 	</a:t>
            </a:r>
          </a:p>
          <a:p>
            <a:endParaRPr lang="en-US" dirty="0"/>
          </a:p>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b="0" i="0" u="none" strike="noStrike" baseline="0" dirty="0">
                <a:solidFill>
                  <a:srgbClr val="000000"/>
                </a:solidFill>
                <a:latin typeface="Calibri" panose="020F0502020204030204" pitchFamily="34" charset="0"/>
              </a:rPr>
              <a:t>ASK: Does anyone know what a den chief is?</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sz="1200" b="0" i="0" u="none" strike="noStrike" baseline="0" dirty="0">
              <a:solidFill>
                <a:srgbClr val="000000"/>
              </a:solidFill>
              <a:latin typeface="Calibri" panose="020F0502020204030204" pitchFamily="34" charset="0"/>
            </a:endParaRPr>
          </a:p>
          <a:p>
            <a:r>
              <a:rPr lang="en-US" sz="1200" b="0" i="0" u="none" strike="noStrike" baseline="0" dirty="0">
                <a:solidFill>
                  <a:srgbClr val="000000"/>
                </a:solidFill>
                <a:latin typeface="Calibri" panose="020F0502020204030204" pitchFamily="34" charset="0"/>
              </a:rPr>
              <a:t>Answers could include: </a:t>
            </a:r>
          </a:p>
          <a:p>
            <a:r>
              <a:rPr lang="en-US" sz="1200" b="0" i="0" u="none" strike="noStrike" baseline="0" dirty="0">
                <a:solidFill>
                  <a:srgbClr val="000000"/>
                </a:solidFill>
                <a:latin typeface="Calibri" panose="020F0502020204030204" pitchFamily="34" charset="0"/>
              </a:rPr>
              <a:t>• A Scouts BSA member </a:t>
            </a:r>
          </a:p>
          <a:p>
            <a:r>
              <a:rPr lang="en-US" sz="1200" b="0" i="0" u="none" strike="noStrike" baseline="0" dirty="0">
                <a:solidFill>
                  <a:srgbClr val="000000"/>
                </a:solidFill>
                <a:latin typeface="Calibri" panose="020F0502020204030204" pitchFamily="34" charset="0"/>
              </a:rPr>
              <a:t>• Older Scout </a:t>
            </a:r>
          </a:p>
          <a:p>
            <a:r>
              <a:rPr lang="en-US" sz="1200" b="0" i="0" u="none" strike="noStrike" baseline="0" dirty="0">
                <a:solidFill>
                  <a:srgbClr val="000000"/>
                </a:solidFill>
                <a:latin typeface="Calibri" panose="020F0502020204030204" pitchFamily="34" charset="0"/>
              </a:rPr>
              <a:t>• Helps den leader </a:t>
            </a:r>
          </a:p>
          <a:p>
            <a:r>
              <a:rPr lang="en-US" sz="1200" b="0" i="0" u="none" strike="noStrike" baseline="0" dirty="0">
                <a:solidFill>
                  <a:srgbClr val="000000"/>
                </a:solidFill>
                <a:latin typeface="Calibri" panose="020F0502020204030204" pitchFamily="34" charset="0"/>
              </a:rPr>
              <a:t>• Models behavior for Cub Scouts </a:t>
            </a:r>
          </a:p>
          <a:p>
            <a:r>
              <a:rPr lang="en-US" sz="1200" b="0" i="0" u="none" strike="noStrike" baseline="0" dirty="0">
                <a:solidFill>
                  <a:srgbClr val="000000"/>
                </a:solidFill>
                <a:latin typeface="Calibri" panose="020F0502020204030204" pitchFamily="34" charset="0"/>
              </a:rPr>
              <a:t>• Encourages Cub Scouts to stay in Scouting </a:t>
            </a:r>
          </a:p>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11/7/2023</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61</a:t>
            </a:fld>
            <a:endParaRPr lang="en-US" altLang="en-US"/>
          </a:p>
        </p:txBody>
      </p:sp>
    </p:spTree>
    <p:extLst>
      <p:ext uri="{BB962C8B-B14F-4D97-AF65-F5344CB8AC3E}">
        <p14:creationId xmlns:p14="http://schemas.microsoft.com/office/powerpoint/2010/main" val="20180299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sz="1800" b="1" i="0" u="none" strike="noStrike" baseline="0" dirty="0">
                <a:solidFill>
                  <a:srgbClr val="000000"/>
                </a:solidFill>
                <a:latin typeface="Calibri" panose="020F0502020204030204" pitchFamily="34" charset="0"/>
              </a:rPr>
              <a:t>Ask: </a:t>
            </a:r>
            <a:r>
              <a:rPr lang="en-US" sz="1800" b="0" i="0" u="none" strike="noStrike" baseline="0" dirty="0">
                <a:solidFill>
                  <a:srgbClr val="000000"/>
                </a:solidFill>
                <a:latin typeface="Calibri" panose="020F0502020204030204" pitchFamily="34" charset="0"/>
              </a:rPr>
              <a:t>Does anyone have any ideas on how to choose the </a:t>
            </a:r>
            <a:r>
              <a:rPr lang="en-US" sz="1800" b="0" i="0" u="none" strike="noStrike" baseline="0" dirty="0" err="1">
                <a:solidFill>
                  <a:srgbClr val="000000"/>
                </a:solidFill>
                <a:latin typeface="Calibri" panose="020F0502020204030204" pitchFamily="34" charset="0"/>
              </a:rPr>
              <a:t>denner</a:t>
            </a:r>
            <a:r>
              <a:rPr lang="en-US" sz="1800" b="0" i="0" u="none" strike="noStrike" baseline="0" dirty="0">
                <a:solidFill>
                  <a:srgbClr val="000000"/>
                </a:solidFill>
                <a:latin typeface="Calibri" panose="020F0502020204030204" pitchFamily="34" charset="0"/>
              </a:rPr>
              <a:t> in a den? 	</a:t>
            </a:r>
          </a:p>
          <a:p>
            <a:endParaRPr lang="en-US" dirty="0"/>
          </a:p>
          <a:p>
            <a:r>
              <a:rPr lang="en-US" sz="1800" b="0" i="0" u="none" strike="noStrike" baseline="0" dirty="0">
                <a:solidFill>
                  <a:srgbClr val="000000"/>
                </a:solidFill>
                <a:latin typeface="Calibri" panose="020F0502020204030204" pitchFamily="34" charset="0"/>
              </a:rPr>
              <a:t>Answers could include: </a:t>
            </a:r>
          </a:p>
          <a:p>
            <a:r>
              <a:rPr lang="en-US" sz="1800" b="0" i="0" u="none" strike="noStrike" baseline="0" dirty="0">
                <a:solidFill>
                  <a:srgbClr val="000000"/>
                </a:solidFill>
                <a:latin typeface="Calibri" panose="020F0502020204030204" pitchFamily="34" charset="0"/>
              </a:rPr>
              <a:t>• Height </a:t>
            </a:r>
          </a:p>
          <a:p>
            <a:r>
              <a:rPr lang="en-US" sz="1800" b="0" i="0" u="none" strike="noStrike" baseline="0" dirty="0">
                <a:solidFill>
                  <a:srgbClr val="000000"/>
                </a:solidFill>
                <a:latin typeface="Calibri" panose="020F0502020204030204" pitchFamily="34" charset="0"/>
              </a:rPr>
              <a:t>• Last name </a:t>
            </a:r>
          </a:p>
          <a:p>
            <a:r>
              <a:rPr lang="en-US" sz="1800" b="0" i="0" u="none" strike="noStrike" baseline="0" dirty="0">
                <a:solidFill>
                  <a:srgbClr val="000000"/>
                </a:solidFill>
                <a:latin typeface="Calibri" panose="020F0502020204030204" pitchFamily="34" charset="0"/>
              </a:rPr>
              <a:t>• Age </a:t>
            </a:r>
          </a:p>
          <a:p>
            <a:r>
              <a:rPr lang="en-US" sz="1800" b="0" i="0" u="none" strike="noStrike" baseline="0" dirty="0">
                <a:solidFill>
                  <a:srgbClr val="000000"/>
                </a:solidFill>
                <a:latin typeface="Calibri" panose="020F0502020204030204" pitchFamily="34" charset="0"/>
              </a:rPr>
              <a:t>• Birthday </a:t>
            </a:r>
          </a:p>
          <a:p>
            <a:r>
              <a:rPr lang="en-US" sz="1800" b="0" i="0" u="none" strike="noStrike" baseline="0" dirty="0">
                <a:solidFill>
                  <a:srgbClr val="000000"/>
                </a:solidFill>
                <a:latin typeface="Calibri" panose="020F0502020204030204" pitchFamily="34" charset="0"/>
              </a:rPr>
              <a:t>	</a:t>
            </a:r>
          </a:p>
          <a:p>
            <a:r>
              <a:rPr lang="en-US" sz="1800" b="1" i="0" u="none" strike="noStrike" baseline="0" dirty="0">
                <a:solidFill>
                  <a:srgbClr val="000000"/>
                </a:solidFill>
                <a:latin typeface="Calibri" panose="020F0502020204030204" pitchFamily="34" charset="0"/>
              </a:rPr>
              <a:t>SAY: </a:t>
            </a:r>
            <a:r>
              <a:rPr lang="en-US" sz="1800" b="0" i="0" u="none" strike="noStrike" baseline="0" dirty="0">
                <a:solidFill>
                  <a:srgbClr val="000000"/>
                </a:solidFill>
                <a:latin typeface="Calibri" panose="020F0502020204030204" pitchFamily="34" charset="0"/>
              </a:rPr>
              <a:t>A good practice is for the den leader to have each Cub Scout take a turn as </a:t>
            </a:r>
            <a:r>
              <a:rPr lang="en-US" sz="1800" b="0" i="0" u="none" strike="noStrike" baseline="0" dirty="0" err="1">
                <a:solidFill>
                  <a:srgbClr val="000000"/>
                </a:solidFill>
                <a:latin typeface="Calibri" panose="020F0502020204030204" pitchFamily="34" charset="0"/>
              </a:rPr>
              <a:t>denner</a:t>
            </a:r>
            <a:r>
              <a:rPr lang="en-US" sz="1800" b="0" i="0" u="none" strike="noStrike" baseline="0" dirty="0">
                <a:solidFill>
                  <a:srgbClr val="000000"/>
                </a:solidFill>
                <a:latin typeface="Calibri" panose="020F0502020204030204" pitchFamily="34" charset="0"/>
              </a:rPr>
              <a:t>, rotating the Scouts in some manner, either den meeting by den meeting or on a monthly basis. 	</a:t>
            </a:r>
          </a:p>
          <a:p>
            <a:r>
              <a:rPr lang="en-US" sz="1800" b="0" i="0" u="none" strike="noStrike" baseline="0" dirty="0">
                <a:solidFill>
                  <a:srgbClr val="000000"/>
                </a:solidFill>
                <a:latin typeface="Calibri" panose="020F0502020204030204" pitchFamily="34" charset="0"/>
              </a:rPr>
              <a:t>	</a:t>
            </a:r>
          </a:p>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11/7/2023</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62</a:t>
            </a:fld>
            <a:endParaRPr lang="en-US" altLang="en-US"/>
          </a:p>
        </p:txBody>
      </p:sp>
    </p:spTree>
    <p:extLst>
      <p:ext uri="{BB962C8B-B14F-4D97-AF65-F5344CB8AC3E}">
        <p14:creationId xmlns:p14="http://schemas.microsoft.com/office/powerpoint/2010/main" val="351651660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baseline="0" dirty="0">
                <a:solidFill>
                  <a:srgbClr val="000000"/>
                </a:solidFill>
                <a:latin typeface="Calibri" panose="020F0502020204030204" pitchFamily="34" charset="0"/>
              </a:rPr>
              <a:t>At this age, conducting an election for the position of </a:t>
            </a:r>
            <a:r>
              <a:rPr lang="en-US" sz="1200" b="0" i="0" u="none" strike="noStrike" baseline="0" dirty="0" err="1">
                <a:solidFill>
                  <a:srgbClr val="000000"/>
                </a:solidFill>
                <a:latin typeface="Calibri" panose="020F0502020204030204" pitchFamily="34" charset="0"/>
              </a:rPr>
              <a:t>denner</a:t>
            </a:r>
            <a:r>
              <a:rPr lang="en-US" sz="1200" b="0" i="0" u="none" strike="noStrike" baseline="0" dirty="0">
                <a:solidFill>
                  <a:srgbClr val="000000"/>
                </a:solidFill>
                <a:latin typeface="Calibri" panose="020F0502020204030204" pitchFamily="34" charset="0"/>
              </a:rPr>
              <a:t> can inadvertently create a popularity contest, with some Scouts feeling bad if they are not chosen. Since we want every Cub Scout to have an opportunity for this experience, the rotation system works best. </a:t>
            </a:r>
          </a:p>
          <a:p>
            <a:r>
              <a:rPr lang="en-US" sz="1200" b="0" i="0" u="none" strike="noStrike" baseline="0" dirty="0">
                <a:solidFill>
                  <a:srgbClr val="000000"/>
                </a:solidFill>
                <a:latin typeface="Calibri" panose="020F0502020204030204" pitchFamily="34" charset="0"/>
              </a:rPr>
              <a:t>Children at this age have a keen sense of feeling they are being treated fairly or unfairly. Never favor one child over another, especially the den </a:t>
            </a:r>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11/7/2023</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63</a:t>
            </a:fld>
            <a:endParaRPr lang="en-US" altLang="en-US"/>
          </a:p>
        </p:txBody>
      </p:sp>
    </p:spTree>
    <p:extLst>
      <p:ext uri="{BB962C8B-B14F-4D97-AF65-F5344CB8AC3E}">
        <p14:creationId xmlns:p14="http://schemas.microsoft.com/office/powerpoint/2010/main" val="1390700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b="0" i="0" u="none" strike="noStrike" baseline="0" dirty="0">
                <a:solidFill>
                  <a:srgbClr val="000000"/>
                </a:solidFill>
                <a:latin typeface="Calibri" panose="020F0502020204030204" pitchFamily="34" charset="0"/>
              </a:rPr>
              <a:t>The den chief is never to be left alone with the Cub Scout den and never to be put in a position of providing discipline. </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b="0" i="0" u="none" strike="noStrike" baseline="0" dirty="0">
                <a:solidFill>
                  <a:srgbClr val="000000"/>
                </a:solidFill>
                <a:latin typeface="Calibri" panose="020F0502020204030204" pitchFamily="34" charset="0"/>
              </a:rPr>
              <a:t>2 Year age gap rule to keep in mind</a:t>
            </a:r>
          </a:p>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11/7/2023</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64</a:t>
            </a:fld>
            <a:endParaRPr lang="en-US" altLang="en-US"/>
          </a:p>
        </p:txBody>
      </p:sp>
    </p:spTree>
    <p:extLst>
      <p:ext uri="{BB962C8B-B14F-4D97-AF65-F5344CB8AC3E}">
        <p14:creationId xmlns:p14="http://schemas.microsoft.com/office/powerpoint/2010/main" val="20115456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It Simple Make It Fun</a:t>
            </a:r>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11/7/2023</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67</a:t>
            </a:fld>
            <a:endParaRPr lang="en-US" altLang="en-US"/>
          </a:p>
        </p:txBody>
      </p:sp>
    </p:spTree>
    <p:extLst>
      <p:ext uri="{BB962C8B-B14F-4D97-AF65-F5344CB8AC3E}">
        <p14:creationId xmlns:p14="http://schemas.microsoft.com/office/powerpoint/2010/main" val="59760032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Create a template that is reusable that people can follow so items aren’t missed</a:t>
            </a:r>
          </a:p>
          <a:p>
            <a:r>
              <a:rPr lang="en-US" dirty="0"/>
              <a:t>These are sent to the leaders to solicit help</a:t>
            </a:r>
          </a:p>
          <a:p>
            <a:r>
              <a:rPr lang="en-US" dirty="0"/>
              <a:t>They are sent to the parents to show organization and what to expect</a:t>
            </a:r>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11/7/2023</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70</a:t>
            </a:fld>
            <a:endParaRPr lang="en-US" altLang="en-US"/>
          </a:p>
        </p:txBody>
      </p:sp>
    </p:spTree>
    <p:extLst>
      <p:ext uri="{BB962C8B-B14F-4D97-AF65-F5344CB8AC3E}">
        <p14:creationId xmlns:p14="http://schemas.microsoft.com/office/powerpoint/2010/main" val="411542620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Location is everything. Fall campout, somewhere easy to get to and close if weather requires us to leave; Spring campout – go big!</a:t>
            </a:r>
          </a:p>
          <a:p>
            <a:r>
              <a:rPr lang="en-US" dirty="0"/>
              <a:t>(Tents) Garage sales, Facebook Buy Nothing sites to pickup extra gear. Can be loaned out to new families or ones that don’t have the financial means. Also talk to local Scout Troops to borrow equip</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(Food/Cooking) Any food allergies? Are there enough stoves?</a:t>
            </a:r>
          </a:p>
          <a:p>
            <a:r>
              <a:rPr lang="en-US" dirty="0"/>
              <a:t>(Games) Capture the flag, Infection, Flashlight tag</a:t>
            </a:r>
          </a:p>
          <a:p>
            <a:r>
              <a:rPr lang="en-US" dirty="0"/>
              <a:t>(Camp Fire) This is one of the most under rated item but is one of the most important part of the weekend</a:t>
            </a:r>
          </a:p>
          <a:p>
            <a:endParaRPr lang="en-US" dirty="0"/>
          </a:p>
          <a:p>
            <a:r>
              <a:rPr lang="en-US" dirty="0"/>
              <a:t>Resources – Skills, Equipment, Knowledge, Experienced families, REI/Outdoor Stores, Troop, Scout Shop, Numerous websites and blogs</a:t>
            </a:r>
          </a:p>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11/7/2023</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71</a:t>
            </a:fld>
            <a:endParaRPr lang="en-US" altLang="en-US"/>
          </a:p>
        </p:txBody>
      </p:sp>
    </p:spTree>
    <p:extLst>
      <p:ext uri="{BB962C8B-B14F-4D97-AF65-F5344CB8AC3E}">
        <p14:creationId xmlns:p14="http://schemas.microsoft.com/office/powerpoint/2010/main" val="277099586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Who can name them??</a:t>
            </a:r>
          </a:p>
          <a:p>
            <a:endParaRPr lang="en-US" dirty="0"/>
          </a:p>
          <a:p>
            <a:pPr algn="l">
              <a:buFont typeface="Arial" panose="020B0604020202020204" pitchFamily="34" charset="0"/>
              <a:buChar char="•"/>
            </a:pPr>
            <a:r>
              <a:rPr lang="en-US" b="0" i="0" dirty="0">
                <a:solidFill>
                  <a:srgbClr val="222222"/>
                </a:solidFill>
                <a:effectLst/>
                <a:latin typeface="Roboto" panose="02000000000000000000" pitchFamily="2" charset="0"/>
              </a:rPr>
              <a:t>A first-aid kit. This can be a lifesaver. ...</a:t>
            </a:r>
          </a:p>
          <a:p>
            <a:pPr algn="l">
              <a:buFont typeface="Arial" panose="020B0604020202020204" pitchFamily="34" charset="0"/>
              <a:buChar char="•"/>
            </a:pPr>
            <a:r>
              <a:rPr lang="en-US" b="0" i="0" dirty="0">
                <a:solidFill>
                  <a:srgbClr val="222222"/>
                </a:solidFill>
                <a:effectLst/>
                <a:latin typeface="Roboto" panose="02000000000000000000" pitchFamily="2" charset="0"/>
              </a:rPr>
              <a:t>Water. ...</a:t>
            </a:r>
          </a:p>
          <a:p>
            <a:pPr algn="l">
              <a:buFont typeface="Arial" panose="020B0604020202020204" pitchFamily="34" charset="0"/>
              <a:buChar char="•"/>
            </a:pPr>
            <a:r>
              <a:rPr lang="en-US" b="0" i="0" dirty="0">
                <a:solidFill>
                  <a:srgbClr val="222222"/>
                </a:solidFill>
                <a:effectLst/>
                <a:latin typeface="Roboto" panose="02000000000000000000" pitchFamily="2" charset="0"/>
              </a:rPr>
              <a:t>A flashlight. ...</a:t>
            </a:r>
          </a:p>
          <a:p>
            <a:pPr algn="l">
              <a:buFont typeface="Arial" panose="020B0604020202020204" pitchFamily="34" charset="0"/>
              <a:buChar char="•"/>
            </a:pPr>
            <a:r>
              <a:rPr lang="en-US" b="0" i="0" dirty="0">
                <a:solidFill>
                  <a:srgbClr val="222222"/>
                </a:solidFill>
                <a:effectLst/>
                <a:latin typeface="Roboto" panose="02000000000000000000" pitchFamily="2" charset="0"/>
              </a:rPr>
              <a:t>Trail food. ...</a:t>
            </a:r>
          </a:p>
          <a:p>
            <a:pPr algn="l">
              <a:buFont typeface="Arial" panose="020B0604020202020204" pitchFamily="34" charset="0"/>
              <a:buChar char="•"/>
            </a:pPr>
            <a:r>
              <a:rPr lang="en-US" b="0" i="0" dirty="0">
                <a:solidFill>
                  <a:srgbClr val="222222"/>
                </a:solidFill>
                <a:effectLst/>
                <a:latin typeface="Roboto" panose="02000000000000000000" pitchFamily="2" charset="0"/>
              </a:rPr>
              <a:t>Sun protection. ...</a:t>
            </a:r>
          </a:p>
          <a:p>
            <a:pPr algn="l">
              <a:buFont typeface="Arial" panose="020B0604020202020204" pitchFamily="34" charset="0"/>
              <a:buChar char="•"/>
            </a:pPr>
            <a:r>
              <a:rPr lang="en-US" b="0" i="0" dirty="0">
                <a:solidFill>
                  <a:srgbClr val="222222"/>
                </a:solidFill>
                <a:effectLst/>
                <a:latin typeface="Roboto" panose="02000000000000000000" pitchFamily="2" charset="0"/>
              </a:rPr>
              <a:t>A whistle.</a:t>
            </a:r>
          </a:p>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11/7/2023</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72</a:t>
            </a:fld>
            <a:endParaRPr lang="en-US" altLang="en-US"/>
          </a:p>
        </p:txBody>
      </p:sp>
    </p:spTree>
    <p:extLst>
      <p:ext uri="{BB962C8B-B14F-4D97-AF65-F5344CB8AC3E}">
        <p14:creationId xmlns:p14="http://schemas.microsoft.com/office/powerpoint/2010/main" val="386785054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Cub Scout leaders are mandatory reporters</a:t>
            </a:r>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11/7/2023</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73</a:t>
            </a:fld>
            <a:endParaRPr lang="en-US" altLang="en-US"/>
          </a:p>
        </p:txBody>
      </p:sp>
    </p:spTree>
    <p:extLst>
      <p:ext uri="{BB962C8B-B14F-4D97-AF65-F5344CB8AC3E}">
        <p14:creationId xmlns:p14="http://schemas.microsoft.com/office/powerpoint/2010/main" val="370222306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11/7/2023</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75</a:t>
            </a:fld>
            <a:endParaRPr lang="en-US" altLang="en-US"/>
          </a:p>
        </p:txBody>
      </p:sp>
    </p:spTree>
    <p:extLst>
      <p:ext uri="{BB962C8B-B14F-4D97-AF65-F5344CB8AC3E}">
        <p14:creationId xmlns:p14="http://schemas.microsoft.com/office/powerpoint/2010/main" val="255340672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11/7/2023</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77</a:t>
            </a:fld>
            <a:endParaRPr lang="en-US" altLang="en-US"/>
          </a:p>
        </p:txBody>
      </p:sp>
    </p:spTree>
    <p:extLst>
      <p:ext uri="{BB962C8B-B14F-4D97-AF65-F5344CB8AC3E}">
        <p14:creationId xmlns:p14="http://schemas.microsoft.com/office/powerpoint/2010/main" val="108777735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Avoid overusing acronyms and Scouting terms</a:t>
            </a:r>
          </a:p>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11/7/2023</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78</a:t>
            </a:fld>
            <a:endParaRPr lang="en-US" altLang="en-US"/>
          </a:p>
        </p:txBody>
      </p:sp>
    </p:spTree>
    <p:extLst>
      <p:ext uri="{BB962C8B-B14F-4D97-AF65-F5344CB8AC3E}">
        <p14:creationId xmlns:p14="http://schemas.microsoft.com/office/powerpoint/2010/main" val="397234231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11/7/2023</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82</a:t>
            </a:fld>
            <a:endParaRPr lang="en-US" altLang="en-US"/>
          </a:p>
        </p:txBody>
      </p:sp>
    </p:spTree>
    <p:extLst>
      <p:ext uri="{BB962C8B-B14F-4D97-AF65-F5344CB8AC3E}">
        <p14:creationId xmlns:p14="http://schemas.microsoft.com/office/powerpoint/2010/main" val="155122068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1. </a:t>
            </a:r>
            <a:r>
              <a:rPr lang="en-US" sz="1800" b="0" i="0" u="none" strike="noStrike" baseline="0" dirty="0">
                <a:solidFill>
                  <a:srgbClr val="000000"/>
                </a:solidFill>
                <a:latin typeface="Calibri" panose="020F0502020204030204" pitchFamily="34" charset="0"/>
              </a:rPr>
              <a:t>For these reasons, and others, having an adult partner with the Lion or Tiger at all Cub Scout den and pack meetings and activities is a requirement. 	</a:t>
            </a:r>
          </a:p>
          <a:p>
            <a:r>
              <a:rPr lang="en-US" dirty="0"/>
              <a:t>2. </a:t>
            </a:r>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11/7/2023</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84</a:t>
            </a:fld>
            <a:endParaRPr lang="en-US" altLang="en-US"/>
          </a:p>
        </p:txBody>
      </p:sp>
    </p:spTree>
    <p:extLst>
      <p:ext uri="{BB962C8B-B14F-4D97-AF65-F5344CB8AC3E}">
        <p14:creationId xmlns:p14="http://schemas.microsoft.com/office/powerpoint/2010/main" val="192744006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8" descr="FDL_4K.png">
            <a:extLst>
              <a:ext uri="{FF2B5EF4-FFF2-40B4-BE49-F238E27FC236}">
                <a16:creationId xmlns:a16="http://schemas.microsoft.com/office/drawing/2014/main" id="{020138AB-E3FA-4999-9976-190CFCE03B2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482725" y="2138363"/>
            <a:ext cx="1147763" cy="1185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Placeholder 1"/>
          <p:cNvSpPr>
            <a:spLocks noGrp="1"/>
          </p:cNvSpPr>
          <p:nvPr>
            <p:ph type="title"/>
          </p:nvPr>
        </p:nvSpPr>
        <p:spPr>
          <a:xfrm>
            <a:off x="2742599" y="1650331"/>
            <a:ext cx="4755880" cy="2110257"/>
          </a:xfrm>
          <a:prstGeom prst="rect">
            <a:avLst/>
          </a:prstGeom>
        </p:spPr>
        <p:txBody>
          <a:bodyPr rtlCol="0">
            <a:noAutofit/>
          </a:bodyPr>
          <a:lstStyle>
            <a:lvl1pPr>
              <a:defRPr sz="4000"/>
            </a:lvl1pPr>
          </a:lstStyle>
          <a:p>
            <a:r>
              <a:rPr lang="en-US" dirty="0"/>
              <a:t>Click to edit Master title style</a:t>
            </a:r>
          </a:p>
        </p:txBody>
      </p:sp>
      <p:sp>
        <p:nvSpPr>
          <p:cNvPr id="4" name="Slide Number Placeholder 5">
            <a:extLst>
              <a:ext uri="{FF2B5EF4-FFF2-40B4-BE49-F238E27FC236}">
                <a16:creationId xmlns:a16="http://schemas.microsoft.com/office/drawing/2014/main" id="{98E0551D-3431-4699-99D7-2A9C1722C36A}"/>
              </a:ext>
            </a:extLst>
          </p:cNvPr>
          <p:cNvSpPr>
            <a:spLocks noGrp="1"/>
          </p:cNvSpPr>
          <p:nvPr>
            <p:ph type="sldNum" sz="quarter" idx="10"/>
          </p:nvPr>
        </p:nvSpPr>
        <p:spPr/>
        <p:txBody>
          <a:bodyPr/>
          <a:lstStyle>
            <a:lvl1pPr>
              <a:defRPr/>
            </a:lvl1pPr>
          </a:lstStyle>
          <a:p>
            <a:fld id="{2006714A-FB02-42A9-9AEC-56189D383F13}" type="slidenum">
              <a:rPr lang="en-US" altLang="en-US"/>
              <a:pPr/>
              <a:t>‹#›</a:t>
            </a:fld>
            <a:endParaRPr lang="en-US" altLang="en-US"/>
          </a:p>
        </p:txBody>
      </p:sp>
      <p:sp>
        <p:nvSpPr>
          <p:cNvPr id="5" name="Date Placeholder 6">
            <a:extLst>
              <a:ext uri="{FF2B5EF4-FFF2-40B4-BE49-F238E27FC236}">
                <a16:creationId xmlns:a16="http://schemas.microsoft.com/office/drawing/2014/main" id="{6D32482B-16CD-4EF2-B1A8-CF261FCDCDD9}"/>
              </a:ext>
            </a:extLst>
          </p:cNvPr>
          <p:cNvSpPr>
            <a:spLocks noGrp="1"/>
          </p:cNvSpPr>
          <p:nvPr>
            <p:ph type="dt" sz="half" idx="11"/>
          </p:nvPr>
        </p:nvSpPr>
        <p:spPr>
          <a:xfrm>
            <a:off x="3816350" y="6508750"/>
            <a:ext cx="2133600" cy="365125"/>
          </a:xfrm>
          <a:prstGeom prst="rect">
            <a:avLst/>
          </a:prstGeom>
        </p:spPr>
        <p:txBody>
          <a:bodyPr/>
          <a:lstStyle>
            <a:lvl1pPr>
              <a:defRPr/>
            </a:lvl1pPr>
          </a:lstStyle>
          <a:p>
            <a:pPr>
              <a:defRPr/>
            </a:pPr>
            <a:fld id="{2AE6F5CD-A5F7-4A46-B68E-FA396BD60CB6}" type="datetime1">
              <a:rPr lang="en-US"/>
              <a:pPr>
                <a:defRPr/>
              </a:pPr>
              <a:t>11/7/2023</a:t>
            </a:fld>
            <a:endParaRPr lang="en-US"/>
          </a:p>
        </p:txBody>
      </p:sp>
    </p:spTree>
    <p:extLst>
      <p:ext uri="{BB962C8B-B14F-4D97-AF65-F5344CB8AC3E}">
        <p14:creationId xmlns:p14="http://schemas.microsoft.com/office/powerpoint/2010/main" val="22138597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8" descr="FDL_4K.png">
            <a:extLst>
              <a:ext uri="{FF2B5EF4-FFF2-40B4-BE49-F238E27FC236}">
                <a16:creationId xmlns:a16="http://schemas.microsoft.com/office/drawing/2014/main" id="{47C627E7-2B05-4A8A-B092-0642E4C7F3D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41325" y="328613"/>
            <a:ext cx="1003300" cy="103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1"/>
            <a:ext cx="8229600" cy="4234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a:extLst>
              <a:ext uri="{FF2B5EF4-FFF2-40B4-BE49-F238E27FC236}">
                <a16:creationId xmlns:a16="http://schemas.microsoft.com/office/drawing/2014/main" id="{EDD9D35A-65E0-42C8-959B-75B17809722D}"/>
              </a:ext>
            </a:extLst>
          </p:cNvPr>
          <p:cNvSpPr>
            <a:spLocks noGrp="1"/>
          </p:cNvSpPr>
          <p:nvPr>
            <p:ph type="sldNum" sz="quarter" idx="10"/>
          </p:nvPr>
        </p:nvSpPr>
        <p:spPr/>
        <p:txBody>
          <a:bodyPr/>
          <a:lstStyle>
            <a:lvl1pPr>
              <a:defRPr/>
            </a:lvl1pPr>
          </a:lstStyle>
          <a:p>
            <a:fld id="{848BA1A6-E556-4443-BAAE-9A0F73FC7662}" type="slidenum">
              <a:rPr lang="en-US" altLang="en-US"/>
              <a:pPr/>
              <a:t>‹#›</a:t>
            </a:fld>
            <a:endParaRPr lang="en-US" altLang="en-US"/>
          </a:p>
        </p:txBody>
      </p:sp>
      <p:sp>
        <p:nvSpPr>
          <p:cNvPr id="6" name="Date Placeholder 6">
            <a:extLst>
              <a:ext uri="{FF2B5EF4-FFF2-40B4-BE49-F238E27FC236}">
                <a16:creationId xmlns:a16="http://schemas.microsoft.com/office/drawing/2014/main" id="{ED57E2DE-098B-42E1-A378-FEBA05C12E8F}"/>
              </a:ext>
            </a:extLst>
          </p:cNvPr>
          <p:cNvSpPr>
            <a:spLocks noGrp="1"/>
          </p:cNvSpPr>
          <p:nvPr>
            <p:ph type="dt" sz="half" idx="11"/>
          </p:nvPr>
        </p:nvSpPr>
        <p:spPr>
          <a:xfrm>
            <a:off x="3816350" y="6508750"/>
            <a:ext cx="2133600" cy="365125"/>
          </a:xfrm>
          <a:prstGeom prst="rect">
            <a:avLst/>
          </a:prstGeom>
        </p:spPr>
        <p:txBody>
          <a:bodyPr/>
          <a:lstStyle>
            <a:lvl1pPr>
              <a:defRPr/>
            </a:lvl1pPr>
          </a:lstStyle>
          <a:p>
            <a:pPr>
              <a:defRPr/>
            </a:pPr>
            <a:fld id="{1DEC62AF-44FA-4068-9C75-80D6635C257C}" type="datetime1">
              <a:rPr lang="en-US"/>
              <a:pPr>
                <a:defRPr/>
              </a:pPr>
              <a:t>11/7/2023</a:t>
            </a:fld>
            <a:endParaRPr lang="en-US"/>
          </a:p>
        </p:txBody>
      </p:sp>
    </p:spTree>
    <p:extLst>
      <p:ext uri="{BB962C8B-B14F-4D97-AF65-F5344CB8AC3E}">
        <p14:creationId xmlns:p14="http://schemas.microsoft.com/office/powerpoint/2010/main" val="26269329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5" name="Picture 8" descr="FDL_4K.png">
            <a:extLst>
              <a:ext uri="{FF2B5EF4-FFF2-40B4-BE49-F238E27FC236}">
                <a16:creationId xmlns:a16="http://schemas.microsoft.com/office/drawing/2014/main" id="{66A4804A-545A-4550-AA6A-E00AE797ECA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41325" y="328613"/>
            <a:ext cx="1003300" cy="103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4">
            <a:extLst>
              <a:ext uri="{FF2B5EF4-FFF2-40B4-BE49-F238E27FC236}">
                <a16:creationId xmlns:a16="http://schemas.microsoft.com/office/drawing/2014/main" id="{F0785EC3-85F1-4F30-9AD1-C2F6D5526778}"/>
              </a:ext>
            </a:extLst>
          </p:cNvPr>
          <p:cNvSpPr>
            <a:spLocks noGrp="1"/>
          </p:cNvSpPr>
          <p:nvPr>
            <p:ph type="dt" sz="half" idx="10"/>
          </p:nvPr>
        </p:nvSpPr>
        <p:spPr>
          <a:xfrm>
            <a:off x="3816350" y="6508750"/>
            <a:ext cx="2133600" cy="365125"/>
          </a:xfrm>
          <a:prstGeom prst="rect">
            <a:avLst/>
          </a:prstGeom>
        </p:spPr>
        <p:txBody>
          <a:bodyPr/>
          <a:lstStyle>
            <a:lvl1pPr>
              <a:defRPr/>
            </a:lvl1pPr>
          </a:lstStyle>
          <a:p>
            <a:pPr>
              <a:defRPr/>
            </a:pPr>
            <a:fld id="{C26D7B0D-5949-44B2-8B90-3DC1A038B86F}" type="datetime1">
              <a:rPr lang="en-US"/>
              <a:pPr>
                <a:defRPr/>
              </a:pPr>
              <a:t>11/7/2023</a:t>
            </a:fld>
            <a:endParaRPr lang="en-US"/>
          </a:p>
        </p:txBody>
      </p:sp>
      <p:sp>
        <p:nvSpPr>
          <p:cNvPr id="7" name="Slide Number Placeholder 6">
            <a:extLst>
              <a:ext uri="{FF2B5EF4-FFF2-40B4-BE49-F238E27FC236}">
                <a16:creationId xmlns:a16="http://schemas.microsoft.com/office/drawing/2014/main" id="{85CE8F8A-C4BF-45D5-B51A-30DC2F316185}"/>
              </a:ext>
            </a:extLst>
          </p:cNvPr>
          <p:cNvSpPr>
            <a:spLocks noGrp="1"/>
          </p:cNvSpPr>
          <p:nvPr>
            <p:ph type="sldNum" sz="quarter" idx="11"/>
          </p:nvPr>
        </p:nvSpPr>
        <p:spPr/>
        <p:txBody>
          <a:bodyPr/>
          <a:lstStyle>
            <a:lvl1pPr>
              <a:defRPr/>
            </a:lvl1pPr>
          </a:lstStyle>
          <a:p>
            <a:fld id="{11D669E6-B763-478A-8A93-6EF3C044CA59}" type="slidenum">
              <a:rPr lang="en-US" altLang="en-US"/>
              <a:pPr/>
              <a:t>‹#›</a:t>
            </a:fld>
            <a:endParaRPr lang="en-US" altLang="en-US"/>
          </a:p>
        </p:txBody>
      </p:sp>
    </p:spTree>
    <p:extLst>
      <p:ext uri="{BB962C8B-B14F-4D97-AF65-F5344CB8AC3E}">
        <p14:creationId xmlns:p14="http://schemas.microsoft.com/office/powerpoint/2010/main" val="3093359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7" name="Picture 8" descr="FDL_4K.png">
            <a:extLst>
              <a:ext uri="{FF2B5EF4-FFF2-40B4-BE49-F238E27FC236}">
                <a16:creationId xmlns:a16="http://schemas.microsoft.com/office/drawing/2014/main" id="{E7841206-03C3-439A-A5DF-A2B63602D17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41325" y="328613"/>
            <a:ext cx="1003300" cy="103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67960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319370"/>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67960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319370"/>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6">
            <a:extLst>
              <a:ext uri="{FF2B5EF4-FFF2-40B4-BE49-F238E27FC236}">
                <a16:creationId xmlns:a16="http://schemas.microsoft.com/office/drawing/2014/main" id="{C0D1C606-1713-40F2-8A00-2AE530CEBB4A}"/>
              </a:ext>
            </a:extLst>
          </p:cNvPr>
          <p:cNvSpPr>
            <a:spLocks noGrp="1"/>
          </p:cNvSpPr>
          <p:nvPr>
            <p:ph type="dt" sz="half" idx="10"/>
          </p:nvPr>
        </p:nvSpPr>
        <p:spPr>
          <a:xfrm>
            <a:off x="3816350" y="6508750"/>
            <a:ext cx="2133600" cy="365125"/>
          </a:xfrm>
          <a:prstGeom prst="rect">
            <a:avLst/>
          </a:prstGeom>
        </p:spPr>
        <p:txBody>
          <a:bodyPr/>
          <a:lstStyle>
            <a:lvl1pPr>
              <a:defRPr/>
            </a:lvl1pPr>
          </a:lstStyle>
          <a:p>
            <a:pPr>
              <a:defRPr/>
            </a:pPr>
            <a:fld id="{AF5B0177-8D28-4B99-AEE7-F7E17E5F500F}" type="datetime1">
              <a:rPr lang="en-US"/>
              <a:pPr>
                <a:defRPr/>
              </a:pPr>
              <a:t>11/7/2023</a:t>
            </a:fld>
            <a:endParaRPr lang="en-US"/>
          </a:p>
        </p:txBody>
      </p:sp>
      <p:sp>
        <p:nvSpPr>
          <p:cNvPr id="9" name="Slide Number Placeholder 8">
            <a:extLst>
              <a:ext uri="{FF2B5EF4-FFF2-40B4-BE49-F238E27FC236}">
                <a16:creationId xmlns:a16="http://schemas.microsoft.com/office/drawing/2014/main" id="{76F32862-294C-415B-9585-5D8C5EDC0B33}"/>
              </a:ext>
            </a:extLst>
          </p:cNvPr>
          <p:cNvSpPr>
            <a:spLocks noGrp="1"/>
          </p:cNvSpPr>
          <p:nvPr>
            <p:ph type="sldNum" sz="quarter" idx="11"/>
          </p:nvPr>
        </p:nvSpPr>
        <p:spPr/>
        <p:txBody>
          <a:bodyPr/>
          <a:lstStyle>
            <a:lvl1pPr>
              <a:defRPr/>
            </a:lvl1pPr>
          </a:lstStyle>
          <a:p>
            <a:fld id="{D023A659-25C9-4E74-AAA5-9A547B1B416C}" type="slidenum">
              <a:rPr lang="en-US" altLang="en-US"/>
              <a:pPr/>
              <a:t>‹#›</a:t>
            </a:fld>
            <a:endParaRPr lang="en-US" altLang="en-US"/>
          </a:p>
        </p:txBody>
      </p:sp>
    </p:spTree>
    <p:extLst>
      <p:ext uri="{BB962C8B-B14F-4D97-AF65-F5344CB8AC3E}">
        <p14:creationId xmlns:p14="http://schemas.microsoft.com/office/powerpoint/2010/main" val="39051785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8" descr="FDL_4K.png">
            <a:extLst>
              <a:ext uri="{FF2B5EF4-FFF2-40B4-BE49-F238E27FC236}">
                <a16:creationId xmlns:a16="http://schemas.microsoft.com/office/drawing/2014/main" id="{0478FE07-8F8E-4F0F-B42F-691F1A48612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41325" y="328613"/>
            <a:ext cx="1003300" cy="103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p>
        </p:txBody>
      </p:sp>
      <p:sp>
        <p:nvSpPr>
          <p:cNvPr id="4" name="Date Placeholder 2">
            <a:extLst>
              <a:ext uri="{FF2B5EF4-FFF2-40B4-BE49-F238E27FC236}">
                <a16:creationId xmlns:a16="http://schemas.microsoft.com/office/drawing/2014/main" id="{987874C6-534D-4091-9936-9A5695ABE5A0}"/>
              </a:ext>
            </a:extLst>
          </p:cNvPr>
          <p:cNvSpPr>
            <a:spLocks noGrp="1"/>
          </p:cNvSpPr>
          <p:nvPr>
            <p:ph type="dt" sz="half" idx="10"/>
          </p:nvPr>
        </p:nvSpPr>
        <p:spPr>
          <a:xfrm>
            <a:off x="3816350" y="6508750"/>
            <a:ext cx="2133600" cy="365125"/>
          </a:xfrm>
          <a:prstGeom prst="rect">
            <a:avLst/>
          </a:prstGeom>
        </p:spPr>
        <p:txBody>
          <a:bodyPr/>
          <a:lstStyle>
            <a:lvl1pPr>
              <a:defRPr/>
            </a:lvl1pPr>
          </a:lstStyle>
          <a:p>
            <a:pPr>
              <a:defRPr/>
            </a:pPr>
            <a:fld id="{4BDDCF4A-8549-4764-A2B6-3C4CB8D66937}" type="datetime1">
              <a:rPr lang="en-US"/>
              <a:pPr>
                <a:defRPr/>
              </a:pPr>
              <a:t>11/7/2023</a:t>
            </a:fld>
            <a:endParaRPr lang="en-US"/>
          </a:p>
        </p:txBody>
      </p:sp>
      <p:sp>
        <p:nvSpPr>
          <p:cNvPr id="5" name="Slide Number Placeholder 4">
            <a:extLst>
              <a:ext uri="{FF2B5EF4-FFF2-40B4-BE49-F238E27FC236}">
                <a16:creationId xmlns:a16="http://schemas.microsoft.com/office/drawing/2014/main" id="{05429C00-36DC-4047-8CFC-80AD9136DFA9}"/>
              </a:ext>
            </a:extLst>
          </p:cNvPr>
          <p:cNvSpPr>
            <a:spLocks noGrp="1"/>
          </p:cNvSpPr>
          <p:nvPr>
            <p:ph type="sldNum" sz="quarter" idx="11"/>
          </p:nvPr>
        </p:nvSpPr>
        <p:spPr/>
        <p:txBody>
          <a:bodyPr/>
          <a:lstStyle>
            <a:lvl1pPr>
              <a:defRPr/>
            </a:lvl1pPr>
          </a:lstStyle>
          <a:p>
            <a:fld id="{8BCF8FA7-B653-47E6-B1EF-400029845066}" type="slidenum">
              <a:rPr lang="en-US" altLang="en-US"/>
              <a:pPr/>
              <a:t>‹#›</a:t>
            </a:fld>
            <a:endParaRPr lang="en-US" altLang="en-US"/>
          </a:p>
        </p:txBody>
      </p:sp>
    </p:spTree>
    <p:extLst>
      <p:ext uri="{BB962C8B-B14F-4D97-AF65-F5344CB8AC3E}">
        <p14:creationId xmlns:p14="http://schemas.microsoft.com/office/powerpoint/2010/main" val="1317481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AF3A1DA-62F5-4550-AA7E-2AC2207D1E85}"/>
              </a:ext>
            </a:extLst>
          </p:cNvPr>
          <p:cNvSpPr>
            <a:spLocks noGrp="1"/>
          </p:cNvSpPr>
          <p:nvPr>
            <p:ph type="dt" sz="half" idx="10"/>
          </p:nvPr>
        </p:nvSpPr>
        <p:spPr>
          <a:xfrm>
            <a:off x="3816350" y="6508750"/>
            <a:ext cx="2133600" cy="365125"/>
          </a:xfrm>
          <a:prstGeom prst="rect">
            <a:avLst/>
          </a:prstGeom>
        </p:spPr>
        <p:txBody>
          <a:bodyPr/>
          <a:lstStyle>
            <a:lvl1pPr>
              <a:defRPr/>
            </a:lvl1pPr>
          </a:lstStyle>
          <a:p>
            <a:pPr>
              <a:defRPr/>
            </a:pPr>
            <a:fld id="{B82FD24A-8BFB-4779-8DBE-EAC25BE1CC7A}" type="datetime1">
              <a:rPr lang="en-US"/>
              <a:pPr>
                <a:defRPr/>
              </a:pPr>
              <a:t>11/7/2023</a:t>
            </a:fld>
            <a:endParaRPr lang="en-US"/>
          </a:p>
        </p:txBody>
      </p:sp>
      <p:sp>
        <p:nvSpPr>
          <p:cNvPr id="3" name="Slide Number Placeholder 3">
            <a:extLst>
              <a:ext uri="{FF2B5EF4-FFF2-40B4-BE49-F238E27FC236}">
                <a16:creationId xmlns:a16="http://schemas.microsoft.com/office/drawing/2014/main" id="{05DB62F7-3C39-4756-8053-60005E4F76F9}"/>
              </a:ext>
            </a:extLst>
          </p:cNvPr>
          <p:cNvSpPr>
            <a:spLocks noGrp="1"/>
          </p:cNvSpPr>
          <p:nvPr>
            <p:ph type="sldNum" sz="quarter" idx="11"/>
          </p:nvPr>
        </p:nvSpPr>
        <p:spPr/>
        <p:txBody>
          <a:bodyPr/>
          <a:lstStyle>
            <a:lvl1pPr>
              <a:defRPr/>
            </a:lvl1pPr>
          </a:lstStyle>
          <a:p>
            <a:fld id="{64BF6CF5-47A1-48CD-A3F9-FE8AECB85CC1}" type="slidenum">
              <a:rPr lang="en-US" altLang="en-US"/>
              <a:pPr/>
              <a:t>‹#›</a:t>
            </a:fld>
            <a:endParaRPr lang="en-US" altLang="en-US"/>
          </a:p>
        </p:txBody>
      </p:sp>
    </p:spTree>
    <p:extLst>
      <p:ext uri="{BB962C8B-B14F-4D97-AF65-F5344CB8AC3E}">
        <p14:creationId xmlns:p14="http://schemas.microsoft.com/office/powerpoint/2010/main" val="36172828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951D35AF-F8FF-4751-89FD-E008D206710E}"/>
              </a:ext>
            </a:extLst>
          </p:cNvPr>
          <p:cNvSpPr>
            <a:spLocks noGrp="1"/>
          </p:cNvSpPr>
          <p:nvPr>
            <p:ph type="dt" sz="half" idx="10"/>
          </p:nvPr>
        </p:nvSpPr>
        <p:spPr>
          <a:xfrm>
            <a:off x="3816350" y="6508750"/>
            <a:ext cx="2133600" cy="365125"/>
          </a:xfrm>
          <a:prstGeom prst="rect">
            <a:avLst/>
          </a:prstGeom>
        </p:spPr>
        <p:txBody>
          <a:bodyPr/>
          <a:lstStyle>
            <a:lvl1pPr>
              <a:defRPr/>
            </a:lvl1pPr>
          </a:lstStyle>
          <a:p>
            <a:pPr>
              <a:defRPr/>
            </a:pPr>
            <a:fld id="{B1CD9B94-30C5-4625-9236-736947F111E2}" type="datetime1">
              <a:rPr lang="en-US"/>
              <a:pPr>
                <a:defRPr/>
              </a:pPr>
              <a:t>11/7/2023</a:t>
            </a:fld>
            <a:endParaRPr lang="en-US"/>
          </a:p>
        </p:txBody>
      </p:sp>
      <p:sp>
        <p:nvSpPr>
          <p:cNvPr id="6" name="Slide Number Placeholder 6">
            <a:extLst>
              <a:ext uri="{FF2B5EF4-FFF2-40B4-BE49-F238E27FC236}">
                <a16:creationId xmlns:a16="http://schemas.microsoft.com/office/drawing/2014/main" id="{2145DD26-D051-4D8F-A4C3-091E47BBFF77}"/>
              </a:ext>
            </a:extLst>
          </p:cNvPr>
          <p:cNvSpPr>
            <a:spLocks noGrp="1"/>
          </p:cNvSpPr>
          <p:nvPr>
            <p:ph type="sldNum" sz="quarter" idx="11"/>
          </p:nvPr>
        </p:nvSpPr>
        <p:spPr/>
        <p:txBody>
          <a:bodyPr/>
          <a:lstStyle>
            <a:lvl1pPr>
              <a:defRPr/>
            </a:lvl1pPr>
          </a:lstStyle>
          <a:p>
            <a:fld id="{C1CA65F7-4C0F-4AB7-960C-B345E3D8828D}" type="slidenum">
              <a:rPr lang="en-US" altLang="en-US"/>
              <a:pPr/>
              <a:t>‹#›</a:t>
            </a:fld>
            <a:endParaRPr lang="en-US" altLang="en-US"/>
          </a:p>
        </p:txBody>
      </p:sp>
    </p:spTree>
    <p:extLst>
      <p:ext uri="{BB962C8B-B14F-4D97-AF65-F5344CB8AC3E}">
        <p14:creationId xmlns:p14="http://schemas.microsoft.com/office/powerpoint/2010/main" val="2099114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emf"/><Relationship Id="rId5" Type="http://schemas.openxmlformats.org/officeDocument/2006/relationships/slideLayout" Target="../slideLayouts/slideLayout5.xml"/><Relationship Id="rId10" Type="http://schemas.openxmlformats.org/officeDocument/2006/relationships/image" Target="file:///\\Users\jaypointer\Desktop\Folio.png" TargetMode="Externa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Folio.png" descr="/Users/jaypointer/Desktop/Folio.png">
            <a:extLst>
              <a:ext uri="{FF2B5EF4-FFF2-40B4-BE49-F238E27FC236}">
                <a16:creationId xmlns:a16="http://schemas.microsoft.com/office/drawing/2014/main" id="{B14DCEF0-C974-4D8D-919D-FD32A6DA256C}"/>
              </a:ext>
            </a:extLst>
          </p:cNvPr>
          <p:cNvPicPr>
            <a:picLocks noChangeAspect="1"/>
          </p:cNvPicPr>
          <p:nvPr/>
        </p:nvPicPr>
        <p:blipFill>
          <a:blip r:embed="rId9" r:link="rId10">
            <a:extLst>
              <a:ext uri="{28A0092B-C50C-407E-A947-70E740481C1C}">
                <a14:useLocalDpi xmlns:a14="http://schemas.microsoft.com/office/drawing/2010/main" val="0"/>
              </a:ext>
            </a:extLst>
          </a:blip>
          <a:srcRect/>
          <a:stretch>
            <a:fillRect/>
          </a:stretch>
        </p:blipFill>
        <p:spPr bwMode="auto">
          <a:xfrm>
            <a:off x="0" y="5807075"/>
            <a:ext cx="9167813"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tle Placeholder 1">
            <a:extLst>
              <a:ext uri="{FF2B5EF4-FFF2-40B4-BE49-F238E27FC236}">
                <a16:creationId xmlns:a16="http://schemas.microsoft.com/office/drawing/2014/main" id="{AEB458CE-F5C5-4413-BB06-2D3B70A31E67}"/>
              </a:ext>
            </a:extLst>
          </p:cNvPr>
          <p:cNvSpPr>
            <a:spLocks noGrp="1"/>
          </p:cNvSpPr>
          <p:nvPr>
            <p:ph type="title"/>
          </p:nvPr>
        </p:nvSpPr>
        <p:spPr bwMode="auto">
          <a:xfrm>
            <a:off x="1566863" y="274638"/>
            <a:ext cx="7043737"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8" name="Text Placeholder 2">
            <a:extLst>
              <a:ext uri="{FF2B5EF4-FFF2-40B4-BE49-F238E27FC236}">
                <a16:creationId xmlns:a16="http://schemas.microsoft.com/office/drawing/2014/main" id="{6E28D585-66B4-489B-9C12-24EBB6C4B917}"/>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 name="Slide Number Placeholder 5">
            <a:extLst>
              <a:ext uri="{FF2B5EF4-FFF2-40B4-BE49-F238E27FC236}">
                <a16:creationId xmlns:a16="http://schemas.microsoft.com/office/drawing/2014/main" id="{9763D21F-629F-4510-95F3-86CD0BEAAC1D}"/>
              </a:ext>
            </a:extLst>
          </p:cNvPr>
          <p:cNvSpPr>
            <a:spLocks noGrp="1"/>
          </p:cNvSpPr>
          <p:nvPr>
            <p:ph type="sldNum" sz="quarter" idx="4"/>
          </p:nvPr>
        </p:nvSpPr>
        <p:spPr>
          <a:xfrm>
            <a:off x="8686800" y="6508750"/>
            <a:ext cx="412750" cy="365125"/>
          </a:xfrm>
          <a:prstGeom prst="rect">
            <a:avLst/>
          </a:prstGeom>
        </p:spPr>
        <p:txBody>
          <a:bodyPr vert="horz" wrap="square" lIns="91440" tIns="45720" rIns="91440" bIns="45720" numCol="1" anchor="ctr" anchorCtr="0" compatLnSpc="1">
            <a:prstTxWarp prst="textNoShape">
              <a:avLst/>
            </a:prstTxWarp>
          </a:bodyPr>
          <a:lstStyle>
            <a:lvl1pPr algn="r">
              <a:defRPr sz="1000" b="1">
                <a:solidFill>
                  <a:srgbClr val="95B3D7"/>
                </a:solidFill>
                <a:latin typeface="Helvetica" panose="020B0604020202020204" pitchFamily="34" charset="0"/>
              </a:defRPr>
            </a:lvl1pPr>
          </a:lstStyle>
          <a:p>
            <a:fld id="{88E24ABD-18FB-4468-B5A4-4C3D208C1CC4}" type="slidenum">
              <a:rPr lang="en-US" altLang="en-US"/>
              <a:pPr/>
              <a:t>‹#›</a:t>
            </a:fld>
            <a:endParaRPr lang="en-US" altLang="en-US"/>
          </a:p>
        </p:txBody>
      </p:sp>
      <p:pic>
        <p:nvPicPr>
          <p:cNvPr id="1030" name="Picture 9">
            <a:extLst>
              <a:ext uri="{FF2B5EF4-FFF2-40B4-BE49-F238E27FC236}">
                <a16:creationId xmlns:a16="http://schemas.microsoft.com/office/drawing/2014/main" id="{FA1D51ED-1B85-4404-AEB5-121ED3893271}"/>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6934200" y="5961063"/>
            <a:ext cx="1058863"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Date Placeholder 3">
            <a:extLst>
              <a:ext uri="{FF2B5EF4-FFF2-40B4-BE49-F238E27FC236}">
                <a16:creationId xmlns:a16="http://schemas.microsoft.com/office/drawing/2014/main" id="{533E925D-09BE-4C82-A071-55C0B698C680}"/>
              </a:ext>
            </a:extLst>
          </p:cNvPr>
          <p:cNvSpPr>
            <a:spLocks noGrp="1"/>
          </p:cNvSpPr>
          <p:nvPr>
            <p:ph type="dt" sz="half" idx="2"/>
          </p:nvPr>
        </p:nvSpPr>
        <p:spPr>
          <a:xfrm>
            <a:off x="4022725" y="6508750"/>
            <a:ext cx="1727200" cy="365125"/>
          </a:xfrm>
          <a:custGeom>
            <a:avLst/>
            <a:gdLst>
              <a:gd name="connsiteX0" fmla="*/ 0 w 595382"/>
              <a:gd name="connsiteY0" fmla="*/ 0 h 365125"/>
              <a:gd name="connsiteX1" fmla="*/ 595382 w 595382"/>
              <a:gd name="connsiteY1" fmla="*/ 0 h 365125"/>
              <a:gd name="connsiteX2" fmla="*/ 595382 w 595382"/>
              <a:gd name="connsiteY2" fmla="*/ 365125 h 365125"/>
              <a:gd name="connsiteX3" fmla="*/ 0 w 595382"/>
              <a:gd name="connsiteY3" fmla="*/ 365125 h 365125"/>
              <a:gd name="connsiteX4" fmla="*/ 0 w 595382"/>
              <a:gd name="connsiteY4" fmla="*/ 0 h 365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5382" h="365125">
                <a:moveTo>
                  <a:pt x="0" y="0"/>
                </a:moveTo>
                <a:lnTo>
                  <a:pt x="595382" y="0"/>
                </a:lnTo>
                <a:lnTo>
                  <a:pt x="595382" y="365125"/>
                </a:lnTo>
                <a:lnTo>
                  <a:pt x="0" y="365125"/>
                </a:lnTo>
                <a:lnTo>
                  <a:pt x="0" y="0"/>
                </a:lnTo>
                <a:close/>
              </a:path>
            </a:pathLst>
          </a:custGeom>
        </p:spPr>
        <p:txBody>
          <a:bodyPr vert="horz" wrap="square" lIns="91440" tIns="45720" rIns="91440" bIns="45720" numCol="1" anchor="ctr" anchorCtr="1" compatLnSpc="1">
            <a:prstTxWarp prst="textNoShape">
              <a:avLst/>
            </a:prstTxWarp>
          </a:bodyPr>
          <a:lstStyle>
            <a:lvl1pPr>
              <a:defRPr sz="800">
                <a:solidFill>
                  <a:srgbClr val="95B3D7"/>
                </a:solidFill>
                <a:latin typeface="Helvetica" charset="0"/>
                <a:cs typeface="+mn-cs"/>
              </a:defRPr>
            </a:lvl1pPr>
          </a:lstStyle>
          <a:p>
            <a:pPr>
              <a:defRPr/>
            </a:pPr>
            <a:fld id="{72D5E420-CF37-4B69-9FAF-BC1FB2FD2B43}" type="datetime1">
              <a:rPr lang="en-US"/>
              <a:pPr>
                <a:defRPr/>
              </a:pPr>
              <a:t>11/7/2023</a:t>
            </a:fld>
            <a:endParaRPr lang="en-US"/>
          </a:p>
        </p:txBody>
      </p:sp>
      <p:pic>
        <p:nvPicPr>
          <p:cNvPr id="1032" name="Picture 13" descr="AnnivGrStandard_White.png">
            <a:extLst>
              <a:ext uri="{FF2B5EF4-FFF2-40B4-BE49-F238E27FC236}">
                <a16:creationId xmlns:a16="http://schemas.microsoft.com/office/drawing/2014/main" id="{28B09B81-7BE9-4965-BA90-7563C6363C10}"/>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185738" y="6508750"/>
            <a:ext cx="1830387" cy="29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17" r:id="rId1"/>
    <p:sldLayoutId id="2147483918" r:id="rId2"/>
    <p:sldLayoutId id="2147483919" r:id="rId3"/>
    <p:sldLayoutId id="2147483920" r:id="rId4"/>
    <p:sldLayoutId id="2147483921" r:id="rId5"/>
    <p:sldLayoutId id="2147483922" r:id="rId6"/>
    <p:sldLayoutId id="2147483923" r:id="rId7"/>
  </p:sldLayoutIdLst>
  <p:hf hdr="0" ftr="0" dt="0"/>
  <p:txStyles>
    <p:titleStyle>
      <a:lvl1pPr algn="l" defTabSz="457200" rtl="0" eaLnBrk="0" fontAlgn="base" hangingPunct="0">
        <a:spcBef>
          <a:spcPct val="0"/>
        </a:spcBef>
        <a:spcAft>
          <a:spcPct val="0"/>
        </a:spcAft>
        <a:defRPr sz="3200" b="1" kern="1200">
          <a:solidFill>
            <a:srgbClr val="CF0031"/>
          </a:solidFill>
          <a:latin typeface="Helvetica"/>
          <a:ea typeface="ヒラギノ角ゴ Pro W3" charset="0"/>
          <a:cs typeface="ヒラギノ角ゴ Pro W3" charset="0"/>
        </a:defRPr>
      </a:lvl1pPr>
      <a:lvl2pPr algn="l" defTabSz="457200" rtl="0" eaLnBrk="0" fontAlgn="base" hangingPunct="0">
        <a:spcBef>
          <a:spcPct val="0"/>
        </a:spcBef>
        <a:spcAft>
          <a:spcPct val="0"/>
        </a:spcAft>
        <a:defRPr sz="3200" b="1">
          <a:solidFill>
            <a:srgbClr val="CF0031"/>
          </a:solidFill>
          <a:latin typeface="Helvetica" charset="0"/>
          <a:ea typeface="ヒラギノ角ゴ Pro W3" charset="0"/>
          <a:cs typeface="ヒラギノ角ゴ Pro W3" charset="0"/>
        </a:defRPr>
      </a:lvl2pPr>
      <a:lvl3pPr algn="l" defTabSz="457200" rtl="0" eaLnBrk="0" fontAlgn="base" hangingPunct="0">
        <a:spcBef>
          <a:spcPct val="0"/>
        </a:spcBef>
        <a:spcAft>
          <a:spcPct val="0"/>
        </a:spcAft>
        <a:defRPr sz="3200" b="1">
          <a:solidFill>
            <a:srgbClr val="CF0031"/>
          </a:solidFill>
          <a:latin typeface="Helvetica" charset="0"/>
          <a:ea typeface="ヒラギノ角ゴ Pro W3" charset="0"/>
          <a:cs typeface="ヒラギノ角ゴ Pro W3" charset="0"/>
        </a:defRPr>
      </a:lvl3pPr>
      <a:lvl4pPr algn="l" defTabSz="457200" rtl="0" eaLnBrk="0" fontAlgn="base" hangingPunct="0">
        <a:spcBef>
          <a:spcPct val="0"/>
        </a:spcBef>
        <a:spcAft>
          <a:spcPct val="0"/>
        </a:spcAft>
        <a:defRPr sz="3200" b="1">
          <a:solidFill>
            <a:srgbClr val="CF0031"/>
          </a:solidFill>
          <a:latin typeface="Helvetica" charset="0"/>
          <a:ea typeface="ヒラギノ角ゴ Pro W3" charset="0"/>
          <a:cs typeface="ヒラギノ角ゴ Pro W3" charset="0"/>
        </a:defRPr>
      </a:lvl4pPr>
      <a:lvl5pPr algn="l" defTabSz="457200" rtl="0" eaLnBrk="0" fontAlgn="base" hangingPunct="0">
        <a:spcBef>
          <a:spcPct val="0"/>
        </a:spcBef>
        <a:spcAft>
          <a:spcPct val="0"/>
        </a:spcAft>
        <a:defRPr sz="3200" b="1">
          <a:solidFill>
            <a:srgbClr val="CF0031"/>
          </a:solidFill>
          <a:latin typeface="Helvetica" charset="0"/>
          <a:ea typeface="ヒラギノ角ゴ Pro W3" charset="0"/>
          <a:cs typeface="ヒラギノ角ゴ Pro W3" charset="0"/>
        </a:defRPr>
      </a:lvl5pPr>
      <a:lvl6pPr marL="457200" algn="l" defTabSz="457200" rtl="0" fontAlgn="base">
        <a:spcBef>
          <a:spcPct val="0"/>
        </a:spcBef>
        <a:spcAft>
          <a:spcPct val="0"/>
        </a:spcAft>
        <a:defRPr sz="3200" b="1">
          <a:solidFill>
            <a:srgbClr val="CF0031"/>
          </a:solidFill>
          <a:latin typeface="Helvetica" charset="0"/>
          <a:ea typeface="ヒラギノ角ゴ Pro W3" charset="0"/>
          <a:cs typeface="ヒラギノ角ゴ Pro W3" charset="0"/>
        </a:defRPr>
      </a:lvl6pPr>
      <a:lvl7pPr marL="914400" algn="l" defTabSz="457200" rtl="0" fontAlgn="base">
        <a:spcBef>
          <a:spcPct val="0"/>
        </a:spcBef>
        <a:spcAft>
          <a:spcPct val="0"/>
        </a:spcAft>
        <a:defRPr sz="3200" b="1">
          <a:solidFill>
            <a:srgbClr val="CF0031"/>
          </a:solidFill>
          <a:latin typeface="Helvetica" charset="0"/>
          <a:ea typeface="ヒラギノ角ゴ Pro W3" charset="0"/>
          <a:cs typeface="ヒラギノ角ゴ Pro W3" charset="0"/>
        </a:defRPr>
      </a:lvl7pPr>
      <a:lvl8pPr marL="1371600" algn="l" defTabSz="457200" rtl="0" fontAlgn="base">
        <a:spcBef>
          <a:spcPct val="0"/>
        </a:spcBef>
        <a:spcAft>
          <a:spcPct val="0"/>
        </a:spcAft>
        <a:defRPr sz="3200" b="1">
          <a:solidFill>
            <a:srgbClr val="CF0031"/>
          </a:solidFill>
          <a:latin typeface="Helvetica" charset="0"/>
          <a:ea typeface="ヒラギノ角ゴ Pro W3" charset="0"/>
          <a:cs typeface="ヒラギノ角ゴ Pro W3" charset="0"/>
        </a:defRPr>
      </a:lvl8pPr>
      <a:lvl9pPr marL="1828800" algn="l" defTabSz="457200" rtl="0" fontAlgn="base">
        <a:spcBef>
          <a:spcPct val="0"/>
        </a:spcBef>
        <a:spcAft>
          <a:spcPct val="0"/>
        </a:spcAft>
        <a:defRPr sz="3200" b="1">
          <a:solidFill>
            <a:srgbClr val="CF0031"/>
          </a:solidFill>
          <a:latin typeface="Helvetica" charset="0"/>
          <a:ea typeface="ヒラギノ角ゴ Pro W3" charset="0"/>
          <a:cs typeface="ヒラギノ角ゴ Pro W3"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2400" b="1" kern="1200">
          <a:solidFill>
            <a:srgbClr val="005AA3"/>
          </a:solidFill>
          <a:latin typeface="Helvetica"/>
          <a:ea typeface="ヒラギノ角ゴ Pro W3" charset="0"/>
          <a:cs typeface="ヒラギノ角ゴ Pro W3"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000" kern="1200">
          <a:solidFill>
            <a:srgbClr val="005AA3"/>
          </a:solidFill>
          <a:latin typeface="Helvetica"/>
          <a:ea typeface="ヒラギノ角ゴ Pro W3" charset="0"/>
          <a:cs typeface="ヒラギノ角ゴ Pro W3" charset="0"/>
        </a:defRPr>
      </a:lvl2pPr>
      <a:lvl3pPr marL="1143000" indent="-228600" algn="l" defTabSz="457200" rtl="0" eaLnBrk="0" fontAlgn="base" hangingPunct="0">
        <a:spcBef>
          <a:spcPct val="20000"/>
        </a:spcBef>
        <a:spcAft>
          <a:spcPct val="0"/>
        </a:spcAft>
        <a:buFont typeface="Arial" panose="020B0604020202020204" pitchFamily="34" charset="0"/>
        <a:buChar char="•"/>
        <a:defRPr kern="1200">
          <a:solidFill>
            <a:srgbClr val="005AA3"/>
          </a:solidFill>
          <a:latin typeface="Helvetica"/>
          <a:ea typeface="ヒラギノ角ゴ Pro W3" charset="0"/>
          <a:cs typeface="ヒラギノ角ゴ Pro W3" charset="0"/>
        </a:defRPr>
      </a:lvl3pPr>
      <a:lvl4pPr marL="1600200" indent="-228600" algn="l" defTabSz="457200" rtl="0" eaLnBrk="0" fontAlgn="base" hangingPunct="0">
        <a:spcBef>
          <a:spcPct val="20000"/>
        </a:spcBef>
        <a:spcAft>
          <a:spcPct val="0"/>
        </a:spcAft>
        <a:buFont typeface="Arial" panose="020B0604020202020204" pitchFamily="34" charset="0"/>
        <a:buChar char="–"/>
        <a:defRPr sz="1400" b="1" i="1" kern="1200">
          <a:solidFill>
            <a:srgbClr val="CF0031"/>
          </a:solidFill>
          <a:latin typeface="Helvetica"/>
          <a:ea typeface="ヒラギノ角ゴ Pro W3" charset="0"/>
          <a:cs typeface="ヒラギノ角ゴ Pro W3" charset="0"/>
        </a:defRPr>
      </a:lvl4pPr>
      <a:lvl5pPr marL="2057400" indent="-228600" algn="l" defTabSz="457200" rtl="0" eaLnBrk="0" fontAlgn="base" hangingPunct="0">
        <a:spcBef>
          <a:spcPct val="20000"/>
        </a:spcBef>
        <a:spcAft>
          <a:spcPct val="0"/>
        </a:spcAft>
        <a:buFont typeface="Arial" panose="020B0604020202020204" pitchFamily="34" charset="0"/>
        <a:buChar char="»"/>
        <a:defRPr sz="1200" i="1" kern="1200">
          <a:solidFill>
            <a:srgbClr val="005AA3"/>
          </a:solidFill>
          <a:latin typeface="Helvetica"/>
          <a:ea typeface="ヒラギノ角ゴ Pro W3" charset="0"/>
          <a:cs typeface="ヒラギノ角ゴ Pro W3"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davidbader23@gmail.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4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hyperlink" Target="http://www.scouting.org/" TargetMode="External"/><Relationship Id="rId7" Type="http://schemas.openxmlformats.org/officeDocument/2006/relationships/image" Target="../media/image23.jpe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hyperlink" Target="http://www.my.scouting.org/" TargetMode="Externa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png"/></Relationships>
</file>

<file path=ppt/slides/_rels/slide52.xml.rels><?xml version="1.0" encoding="UTF-8" standalone="yes"?>
<Relationships xmlns="http://schemas.openxmlformats.org/package/2006/relationships"><Relationship Id="rId3" Type="http://schemas.openxmlformats.org/officeDocument/2006/relationships/image" Target="../media/image28.jpeg"/><Relationship Id="rId7" Type="http://schemas.openxmlformats.org/officeDocument/2006/relationships/image" Target="../media/image31.jpe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30.jpeg"/><Relationship Id="rId4" Type="http://schemas.openxmlformats.org/officeDocument/2006/relationships/image" Target="../media/image29.png"/></Relationships>
</file>

<file path=ppt/slides/_rels/slide5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34.jpeg"/><Relationship Id="rId4" Type="http://schemas.openxmlformats.org/officeDocument/2006/relationships/image" Target="../media/image33.jpeg"/></Relationships>
</file>

<file path=ppt/slides/_rels/slide5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5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hyperlink" Target="http://www.irs.gov/" TargetMode="Externa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hyperlink" Target="http://www.scouting.org/scoutsource/Cubscouts" TargetMode="External"/><Relationship Id="rId2" Type="http://schemas.openxmlformats.org/officeDocument/2006/relationships/hyperlink" Target="http://www.scouting.org/CubScouts" TargetMode="External"/><Relationship Id="rId1" Type="http://schemas.openxmlformats.org/officeDocument/2006/relationships/slideLayout" Target="../slideLayouts/slideLayout2.xml"/><Relationship Id="rId6" Type="http://schemas.openxmlformats.org/officeDocument/2006/relationships/hyperlink" Target="http://www.usscouter.com/bbuglar.asp" TargetMode="External"/><Relationship Id="rId5" Type="http://schemas.openxmlformats.org/officeDocument/2006/relationships/hyperlink" Target="http://www.my.scouting.org/" TargetMode="External"/><Relationship Id="rId4" Type="http://schemas.openxmlformats.org/officeDocument/2006/relationships/hyperlink" Target="http://www.scouting.org/Training" TargetMode="Externa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46.jpeg"/><Relationship Id="rId7" Type="http://schemas.openxmlformats.org/officeDocument/2006/relationships/image" Target="../media/image21.jpe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jpeg"/><Relationship Id="rId4" Type="http://schemas.openxmlformats.org/officeDocument/2006/relationships/image" Target="../media/image47.jpe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hyperlink" Target="mailto:davidbader23@gmail.com" TargetMode="External"/><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8">
            <a:extLst>
              <a:ext uri="{FF2B5EF4-FFF2-40B4-BE49-F238E27FC236}">
                <a16:creationId xmlns:a16="http://schemas.microsoft.com/office/drawing/2014/main" id="{AAA27CE9-33F6-4FDE-BE15-95F70D136231}"/>
              </a:ext>
            </a:extLst>
          </p:cNvPr>
          <p:cNvSpPr>
            <a:spLocks noGrp="1"/>
          </p:cNvSpPr>
          <p:nvPr>
            <p:ph type="title"/>
          </p:nvPr>
        </p:nvSpPr>
        <p:spPr/>
        <p:txBody>
          <a:bodyPr/>
          <a:lstStyle/>
          <a:p>
            <a:pPr algn="ctr" eaLnBrk="1" hangingPunct="1"/>
            <a:r>
              <a:rPr lang="en-US" altLang="en-US" sz="4000" dirty="0">
                <a:latin typeface="Helvetica" panose="020B0604020202020204" pitchFamily="34" charset="0"/>
                <a:ea typeface="ヒラギノ角ゴ Pro W3" charset="-128"/>
              </a:rPr>
              <a:t>2023 Program Training</a:t>
            </a:r>
            <a:br>
              <a:rPr lang="en-US" altLang="en-US" sz="4000" dirty="0">
                <a:latin typeface="Helvetica" panose="020B0604020202020204" pitchFamily="34" charset="0"/>
                <a:ea typeface="ヒラギノ角ゴ Pro W3" charset="-128"/>
              </a:rPr>
            </a:br>
            <a:r>
              <a:rPr lang="en-US" altLang="en-US" sz="4000" dirty="0">
                <a:latin typeface="Helvetica" panose="020B0604020202020204" pitchFamily="34" charset="0"/>
                <a:ea typeface="ヒラギノ角ゴ Pro W3" charset="-128"/>
              </a:rPr>
              <a:t>Conference</a:t>
            </a:r>
          </a:p>
        </p:txBody>
      </p:sp>
      <p:sp>
        <p:nvSpPr>
          <p:cNvPr id="9219" name="Content Placeholder 3">
            <a:extLst>
              <a:ext uri="{FF2B5EF4-FFF2-40B4-BE49-F238E27FC236}">
                <a16:creationId xmlns:a16="http://schemas.microsoft.com/office/drawing/2014/main" id="{0913633F-A080-4354-BBA4-E8AA68334770}"/>
              </a:ext>
            </a:extLst>
          </p:cNvPr>
          <p:cNvSpPr>
            <a:spLocks noGrp="1"/>
          </p:cNvSpPr>
          <p:nvPr>
            <p:ph idx="1"/>
          </p:nvPr>
        </p:nvSpPr>
        <p:spPr>
          <a:xfrm>
            <a:off x="457200" y="1600200"/>
            <a:ext cx="8229600" cy="4233863"/>
          </a:xfrm>
        </p:spPr>
        <p:txBody>
          <a:bodyPr/>
          <a:lstStyle/>
          <a:p>
            <a:pPr marL="0" indent="0">
              <a:buFont typeface="Arial" panose="020B0604020202020204" pitchFamily="34" charset="0"/>
              <a:buNone/>
            </a:pPr>
            <a:endParaRPr lang="en-US" altLang="en-US" sz="4000" dirty="0">
              <a:latin typeface="Helvetica" panose="020B0604020202020204" pitchFamily="34" charset="0"/>
              <a:ea typeface="ヒラギノ角ゴ Pro W3" charset="-128"/>
            </a:endParaRPr>
          </a:p>
          <a:p>
            <a:pPr marL="0" indent="0" algn="ctr">
              <a:buFont typeface="Arial" panose="020B0604020202020204" pitchFamily="34" charset="0"/>
              <a:buNone/>
            </a:pPr>
            <a:r>
              <a:rPr lang="en-US" altLang="en-US" sz="3600" dirty="0">
                <a:latin typeface="Helvetica" panose="020B0604020202020204" pitchFamily="34" charset="0"/>
                <a:ea typeface="ヒラギノ角ゴ Pro W3" charset="-128"/>
              </a:rPr>
              <a:t>Cubmaster and Assistant Cubmaster Position Specific Training</a:t>
            </a:r>
          </a:p>
          <a:p>
            <a:pPr marL="0" indent="0" algn="ctr">
              <a:buFont typeface="Arial" panose="020B0604020202020204" pitchFamily="34" charset="0"/>
              <a:buNone/>
            </a:pPr>
            <a:r>
              <a:rPr lang="en-US" altLang="en-US" sz="3600" dirty="0">
                <a:latin typeface="Helvetica" panose="020B0604020202020204" pitchFamily="34" charset="0"/>
                <a:ea typeface="ヒラギノ角ゴ Pro W3" charset="-128"/>
              </a:rPr>
              <a:t>Course 302</a:t>
            </a:r>
            <a:endParaRPr lang="en-US" altLang="en-US" sz="4000" dirty="0">
              <a:latin typeface="Helvetica" panose="020B0604020202020204" pitchFamily="34" charset="0"/>
              <a:ea typeface="ヒラギノ角ゴ Pro W3" charset="-128"/>
            </a:endParaRPr>
          </a:p>
          <a:p>
            <a:pPr marL="0" indent="0">
              <a:buFont typeface="Arial" panose="020B0604020202020204" pitchFamily="34" charset="0"/>
              <a:buNone/>
            </a:pPr>
            <a:endParaRPr lang="en-US" altLang="en-US" sz="4000" dirty="0">
              <a:latin typeface="Helvetica" panose="020B0604020202020204" pitchFamily="34" charset="0"/>
              <a:ea typeface="ヒラギノ角ゴ Pro W3" charset="-128"/>
            </a:endParaRPr>
          </a:p>
          <a:p>
            <a:pPr marL="0" indent="0">
              <a:buFont typeface="Arial" panose="020B0604020202020204" pitchFamily="34" charset="0"/>
              <a:buNone/>
            </a:pPr>
            <a:r>
              <a:rPr lang="en-US" altLang="en-US" dirty="0">
                <a:latin typeface="Helvetica" panose="020B0604020202020204" pitchFamily="34" charset="0"/>
                <a:ea typeface="ヒラギノ角ゴ Pro W3" charset="-128"/>
              </a:rPr>
              <a:t>David Bader – </a:t>
            </a:r>
            <a:r>
              <a:rPr lang="en-US" altLang="en-US" dirty="0">
                <a:latin typeface="Helvetica" panose="020B0604020202020204" pitchFamily="34" charset="0"/>
                <a:ea typeface="ヒラギノ角ゴ Pro W3" charset="-128"/>
                <a:hlinkClick r:id="rId3"/>
              </a:rPr>
              <a:t>davidbader23@gmail.com</a:t>
            </a:r>
            <a:endParaRPr lang="en-US" altLang="en-US" dirty="0">
              <a:latin typeface="Helvetica" panose="020B0604020202020204" pitchFamily="34" charset="0"/>
              <a:ea typeface="ヒラギノ角ゴ Pro W3" charset="-128"/>
            </a:endParaRPr>
          </a:p>
          <a:p>
            <a:pPr marL="0" indent="0">
              <a:buFont typeface="Arial" panose="020B0604020202020204" pitchFamily="34" charset="0"/>
              <a:buNone/>
            </a:pPr>
            <a:endParaRPr lang="en-US" altLang="en-US" dirty="0">
              <a:latin typeface="Helvetica" panose="020B0604020202020204" pitchFamily="34" charset="0"/>
              <a:ea typeface="ヒラギノ角ゴ Pro W3" charset="-128"/>
            </a:endParaRPr>
          </a:p>
        </p:txBody>
      </p:sp>
      <p:sp>
        <p:nvSpPr>
          <p:cNvPr id="9220" name="Slide Number Placeholder 5">
            <a:extLst>
              <a:ext uri="{FF2B5EF4-FFF2-40B4-BE49-F238E27FC236}">
                <a16:creationId xmlns:a16="http://schemas.microsoft.com/office/drawing/2014/main" id="{B3645F18-979D-4942-84F7-BCCA5950BB8E}"/>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35F91E42-9528-442F-A172-D9FFDC2FDA16}" type="slidenum">
              <a:rPr lang="en-US" altLang="en-US" sz="1000">
                <a:solidFill>
                  <a:srgbClr val="95B3D7"/>
                </a:solidFill>
              </a:rPr>
              <a:pPr eaLnBrk="1" hangingPunct="1">
                <a:spcBef>
                  <a:spcPct val="0"/>
                </a:spcBef>
                <a:buFontTx/>
                <a:buNone/>
              </a:pPr>
              <a:t>1</a:t>
            </a:fld>
            <a:endParaRPr lang="en-US" altLang="en-US" sz="1000">
              <a:solidFill>
                <a:srgbClr val="95B3D7"/>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4AC13970-F324-4357-A2F9-520894774713}"/>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Welcome!!</a:t>
            </a:r>
          </a:p>
        </p:txBody>
      </p:sp>
      <p:sp>
        <p:nvSpPr>
          <p:cNvPr id="3" name="Content Placeholder 2">
            <a:extLst>
              <a:ext uri="{FF2B5EF4-FFF2-40B4-BE49-F238E27FC236}">
                <a16:creationId xmlns:a16="http://schemas.microsoft.com/office/drawing/2014/main" id="{9B70CE7D-090E-449E-839D-1E57DEA06AE1}"/>
              </a:ext>
            </a:extLst>
          </p:cNvPr>
          <p:cNvSpPr>
            <a:spLocks noGrp="1"/>
          </p:cNvSpPr>
          <p:nvPr>
            <p:ph idx="1"/>
          </p:nvPr>
        </p:nvSpPr>
        <p:spPr>
          <a:xfrm>
            <a:off x="457200" y="1449725"/>
            <a:ext cx="8229600" cy="587419"/>
          </a:xfrm>
        </p:spPr>
        <p:txBody>
          <a:bodyPr/>
          <a:lstStyle/>
          <a:p>
            <a:pPr>
              <a:defRPr/>
            </a:pPr>
            <a:r>
              <a:rPr lang="en-US" dirty="0"/>
              <a:t>Introductions</a:t>
            </a:r>
          </a:p>
          <a:p>
            <a:pPr lvl="2">
              <a:defRPr/>
            </a:pPr>
            <a:endParaRPr lang="en-US" dirty="0"/>
          </a:p>
          <a:p>
            <a:pPr marL="0" indent="0">
              <a:buFont typeface="Arial" panose="020B0604020202020204" pitchFamily="34" charset="0"/>
              <a:buNone/>
              <a:defRPr/>
            </a:pPr>
            <a:r>
              <a:rPr lang="en-US" dirty="0"/>
              <a:t>	</a:t>
            </a:r>
          </a:p>
        </p:txBody>
      </p:sp>
      <p:sp>
        <p:nvSpPr>
          <p:cNvPr id="10244" name="Slide Number Placeholder 3">
            <a:extLst>
              <a:ext uri="{FF2B5EF4-FFF2-40B4-BE49-F238E27FC236}">
                <a16:creationId xmlns:a16="http://schemas.microsoft.com/office/drawing/2014/main" id="{A273D535-69D9-4F2F-9FE6-721C6CE58608}"/>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7AE59659-2251-467C-A115-66ADEF60E18D}" type="slidenum">
              <a:rPr lang="en-US" altLang="en-US" sz="1000">
                <a:solidFill>
                  <a:srgbClr val="95B3D7"/>
                </a:solidFill>
              </a:rPr>
              <a:pPr eaLnBrk="1" hangingPunct="1">
                <a:spcBef>
                  <a:spcPct val="0"/>
                </a:spcBef>
                <a:buFontTx/>
                <a:buNone/>
              </a:pPr>
              <a:t>2</a:t>
            </a:fld>
            <a:endParaRPr lang="en-US" altLang="en-US" sz="1000">
              <a:solidFill>
                <a:srgbClr val="95B3D7"/>
              </a:solidFill>
            </a:endParaRPr>
          </a:p>
        </p:txBody>
      </p:sp>
      <p:pic>
        <p:nvPicPr>
          <p:cNvPr id="12290" name="Picture 2" descr="How are we here? - New College of the Humanities">
            <a:extLst>
              <a:ext uri="{FF2B5EF4-FFF2-40B4-BE49-F238E27FC236}">
                <a16:creationId xmlns:a16="http://schemas.microsoft.com/office/drawing/2014/main" id="{DD18464D-DEF1-4C55-A804-658AA5DBCD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5854" y="1898244"/>
            <a:ext cx="6632293" cy="404014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4AC13970-F324-4357-A2F9-520894774713}"/>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Welcome!!</a:t>
            </a:r>
          </a:p>
        </p:txBody>
      </p:sp>
      <p:sp>
        <p:nvSpPr>
          <p:cNvPr id="3" name="Content Placeholder 2">
            <a:extLst>
              <a:ext uri="{FF2B5EF4-FFF2-40B4-BE49-F238E27FC236}">
                <a16:creationId xmlns:a16="http://schemas.microsoft.com/office/drawing/2014/main" id="{9B70CE7D-090E-449E-839D-1E57DEA06AE1}"/>
              </a:ext>
            </a:extLst>
          </p:cNvPr>
          <p:cNvSpPr>
            <a:spLocks noGrp="1"/>
          </p:cNvSpPr>
          <p:nvPr>
            <p:ph idx="1"/>
          </p:nvPr>
        </p:nvSpPr>
        <p:spPr>
          <a:xfrm>
            <a:off x="457200" y="1449725"/>
            <a:ext cx="8229600" cy="4233863"/>
          </a:xfrm>
        </p:spPr>
        <p:txBody>
          <a:bodyPr/>
          <a:lstStyle/>
          <a:p>
            <a:pPr>
              <a:defRPr/>
            </a:pPr>
            <a:r>
              <a:rPr lang="en-US" dirty="0"/>
              <a:t>What we are going to do today</a:t>
            </a:r>
          </a:p>
          <a:p>
            <a:pPr lvl="1">
              <a:defRPr/>
            </a:pPr>
            <a:r>
              <a:rPr lang="en-US" dirty="0"/>
              <a:t>Session 1 – Cub Scouting – An introduction</a:t>
            </a:r>
          </a:p>
          <a:p>
            <a:pPr lvl="1">
              <a:defRPr/>
            </a:pPr>
            <a:r>
              <a:rPr lang="en-US" dirty="0"/>
              <a:t>Session 2 – Cubmasters – Your Role</a:t>
            </a:r>
          </a:p>
          <a:p>
            <a:pPr lvl="1">
              <a:defRPr/>
            </a:pPr>
            <a:r>
              <a:rPr lang="en-US" dirty="0"/>
              <a:t>Session 3 – Outdoors, Volunteers, Safety, Continuing the Journey</a:t>
            </a:r>
          </a:p>
          <a:p>
            <a:pPr>
              <a:defRPr/>
            </a:pPr>
            <a:r>
              <a:rPr lang="en-US" dirty="0"/>
              <a:t>What we hope to accomplish - Goals</a:t>
            </a:r>
          </a:p>
          <a:p>
            <a:pPr lvl="1">
              <a:defRPr/>
            </a:pPr>
            <a:r>
              <a:rPr lang="en-US" dirty="0"/>
              <a:t>Gain Knowledge and Ideas on how to better your Pack</a:t>
            </a:r>
          </a:p>
          <a:p>
            <a:pPr lvl="1">
              <a:defRPr/>
            </a:pPr>
            <a:r>
              <a:rPr lang="en-US" dirty="0"/>
              <a:t>Be competent in knowing what to do and how to do it</a:t>
            </a:r>
          </a:p>
          <a:p>
            <a:pPr lvl="1">
              <a:defRPr/>
            </a:pPr>
            <a:r>
              <a:rPr lang="en-US" dirty="0"/>
              <a:t>Knowing how to set the example for the Cubs and the Adults</a:t>
            </a:r>
          </a:p>
          <a:p>
            <a:pPr lvl="1">
              <a:defRPr/>
            </a:pPr>
            <a:r>
              <a:rPr lang="en-US" dirty="0"/>
              <a:t>Finalize your training and next steps!</a:t>
            </a:r>
          </a:p>
          <a:p>
            <a:pPr lvl="2">
              <a:defRPr/>
            </a:pPr>
            <a:endParaRPr lang="en-US" dirty="0"/>
          </a:p>
          <a:p>
            <a:pPr marL="0" indent="0">
              <a:buFont typeface="Arial" panose="020B0604020202020204" pitchFamily="34" charset="0"/>
              <a:buNone/>
              <a:defRPr/>
            </a:pPr>
            <a:r>
              <a:rPr lang="en-US" dirty="0"/>
              <a:t>	</a:t>
            </a:r>
          </a:p>
        </p:txBody>
      </p:sp>
      <p:sp>
        <p:nvSpPr>
          <p:cNvPr id="10244" name="Slide Number Placeholder 3">
            <a:extLst>
              <a:ext uri="{FF2B5EF4-FFF2-40B4-BE49-F238E27FC236}">
                <a16:creationId xmlns:a16="http://schemas.microsoft.com/office/drawing/2014/main" id="{A273D535-69D9-4F2F-9FE6-721C6CE58608}"/>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7AE59659-2251-467C-A115-66ADEF60E18D}" type="slidenum">
              <a:rPr lang="en-US" altLang="en-US" sz="1000">
                <a:solidFill>
                  <a:srgbClr val="95B3D7"/>
                </a:solidFill>
              </a:rPr>
              <a:pPr eaLnBrk="1" hangingPunct="1">
                <a:spcBef>
                  <a:spcPct val="0"/>
                </a:spcBef>
                <a:buFontTx/>
                <a:buNone/>
              </a:pPr>
              <a:t>3</a:t>
            </a:fld>
            <a:endParaRPr lang="en-US" altLang="en-US" sz="1000">
              <a:solidFill>
                <a:srgbClr val="95B3D7"/>
              </a:solidFill>
            </a:endParaRPr>
          </a:p>
        </p:txBody>
      </p:sp>
    </p:spTree>
    <p:extLst>
      <p:ext uri="{BB962C8B-B14F-4D97-AF65-F5344CB8AC3E}">
        <p14:creationId xmlns:p14="http://schemas.microsoft.com/office/powerpoint/2010/main" val="7897678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a:extLst>
              <a:ext uri="{FF2B5EF4-FFF2-40B4-BE49-F238E27FC236}">
                <a16:creationId xmlns:a16="http://schemas.microsoft.com/office/drawing/2014/main" id="{A5C013FC-A399-4BCC-8B89-A6375E0547EB}"/>
              </a:ext>
            </a:extLst>
          </p:cNvPr>
          <p:cNvSpPr>
            <a:spLocks noGrp="1"/>
          </p:cNvSpPr>
          <p:nvPr>
            <p:ph type="title"/>
          </p:nvPr>
        </p:nvSpPr>
        <p:spPr/>
        <p:txBody>
          <a:bodyPr/>
          <a:lstStyle/>
          <a:p>
            <a:pPr eaLnBrk="1" hangingPunct="1"/>
            <a:r>
              <a:rPr lang="en-US" altLang="en-US">
                <a:latin typeface="Helvetica" panose="020B0604020202020204" pitchFamily="34" charset="0"/>
                <a:ea typeface="ヒラギノ角ゴ Pro W3" charset="-128"/>
              </a:rPr>
              <a:t>CM/ACM Training</a:t>
            </a:r>
          </a:p>
        </p:txBody>
      </p:sp>
      <p:sp>
        <p:nvSpPr>
          <p:cNvPr id="11267" name="Content Placeholder 2">
            <a:extLst>
              <a:ext uri="{FF2B5EF4-FFF2-40B4-BE49-F238E27FC236}">
                <a16:creationId xmlns:a16="http://schemas.microsoft.com/office/drawing/2014/main" id="{D7FA1698-1831-4925-92A1-C52F4C849F8E}"/>
              </a:ext>
            </a:extLst>
          </p:cNvPr>
          <p:cNvSpPr>
            <a:spLocks noGrp="1"/>
          </p:cNvSpPr>
          <p:nvPr>
            <p:ph idx="1"/>
          </p:nvPr>
        </p:nvSpPr>
        <p:spPr>
          <a:xfrm>
            <a:off x="406400" y="1430338"/>
            <a:ext cx="8229600" cy="4416425"/>
          </a:xfrm>
        </p:spPr>
        <p:txBody>
          <a:bodyPr/>
          <a:lstStyle/>
          <a:p>
            <a:pPr eaLnBrk="1" hangingPunct="1">
              <a:buFont typeface="Arial" panose="020B0604020202020204" pitchFamily="34" charset="0"/>
              <a:buNone/>
            </a:pPr>
            <a:r>
              <a:rPr lang="en-US" altLang="en-US" dirty="0">
                <a:latin typeface="Helvetica" panose="020B0604020202020204" pitchFamily="34" charset="0"/>
                <a:ea typeface="ヒラギノ角ゴ Pro W3" charset="-128"/>
              </a:rPr>
              <a:t>Goals of Session 1 – Cub Scouting – An Introduction</a:t>
            </a:r>
          </a:p>
          <a:p>
            <a:pPr lvl="1" eaLnBrk="1" hangingPunct="1">
              <a:buFont typeface="Arial" panose="020B0604020202020204" pitchFamily="34" charset="0"/>
              <a:buNone/>
            </a:pPr>
            <a:r>
              <a:rPr lang="en-US" altLang="en-US" dirty="0">
                <a:latin typeface="Helvetica" panose="020B0604020202020204" pitchFamily="34" charset="0"/>
                <a:ea typeface="ヒラギノ角ゴ Pro W3" charset="-128"/>
              </a:rPr>
              <a:t>The Basics – How we start</a:t>
            </a:r>
          </a:p>
          <a:p>
            <a:pPr lvl="1" eaLnBrk="1" hangingPunct="1">
              <a:buFont typeface="Arial" panose="020B0604020202020204" pitchFamily="34" charset="0"/>
              <a:buNone/>
            </a:pPr>
            <a:r>
              <a:rPr lang="en-US" altLang="en-US" dirty="0">
                <a:latin typeface="Helvetica" panose="020B0604020202020204" pitchFamily="34" charset="0"/>
                <a:ea typeface="ヒラギノ角ゴ Pro W3" charset="-128"/>
              </a:rPr>
              <a:t>Aims and Methods of Scouting</a:t>
            </a:r>
          </a:p>
          <a:p>
            <a:pPr lvl="1" eaLnBrk="1" hangingPunct="1">
              <a:buFont typeface="Arial" panose="020B0604020202020204" pitchFamily="34" charset="0"/>
              <a:buNone/>
            </a:pPr>
            <a:r>
              <a:rPr lang="en-US" altLang="en-US" dirty="0">
                <a:latin typeface="Helvetica" panose="020B0604020202020204" pitchFamily="34" charset="0"/>
                <a:ea typeface="ヒラギノ角ゴ Pro W3" charset="-128"/>
              </a:rPr>
              <a:t>Purpose of Scouting</a:t>
            </a:r>
          </a:p>
          <a:p>
            <a:pPr lvl="1" eaLnBrk="1" hangingPunct="1">
              <a:buFont typeface="Arial" panose="020B0604020202020204" pitchFamily="34" charset="0"/>
              <a:buNone/>
            </a:pPr>
            <a:r>
              <a:rPr lang="en-US" altLang="en-US" dirty="0">
                <a:latin typeface="Helvetica" panose="020B0604020202020204" pitchFamily="34" charset="0"/>
                <a:ea typeface="ヒラギノ角ゴ Pro W3" charset="-128"/>
              </a:rPr>
              <a:t>Pack Structure</a:t>
            </a:r>
          </a:p>
          <a:p>
            <a:pPr lvl="1" eaLnBrk="1" hangingPunct="1">
              <a:buFont typeface="Arial" panose="020B0604020202020204" pitchFamily="34" charset="0"/>
              <a:buNone/>
            </a:pPr>
            <a:r>
              <a:rPr lang="en-US" altLang="en-US" dirty="0">
                <a:latin typeface="Helvetica" panose="020B0604020202020204" pitchFamily="34" charset="0"/>
                <a:ea typeface="ヒラギノ角ゴ Pro W3" charset="-128"/>
              </a:rPr>
              <a:t>Childhood Development</a:t>
            </a:r>
          </a:p>
          <a:p>
            <a:pPr lvl="1" eaLnBrk="1" hangingPunct="1">
              <a:buFont typeface="Arial" panose="020B0604020202020204" pitchFamily="34" charset="0"/>
              <a:buNone/>
            </a:pPr>
            <a:r>
              <a:rPr lang="en-US" altLang="en-US" dirty="0">
                <a:latin typeface="Helvetica" panose="020B0604020202020204" pitchFamily="34" charset="0"/>
                <a:ea typeface="ヒラギノ角ゴ Pro W3" charset="-128"/>
              </a:rPr>
              <a:t>Cub Scout Uniforms</a:t>
            </a:r>
          </a:p>
          <a:p>
            <a:pPr lvl="1" eaLnBrk="1" hangingPunct="1">
              <a:buFont typeface="Arial" panose="020B0604020202020204" pitchFamily="34" charset="0"/>
              <a:buNone/>
            </a:pPr>
            <a:r>
              <a:rPr lang="en-US" altLang="en-US" dirty="0">
                <a:latin typeface="Helvetica" panose="020B0604020202020204" pitchFamily="34" charset="0"/>
                <a:ea typeface="ヒラギノ角ゴ Pro W3" charset="-128"/>
              </a:rPr>
              <a:t>Advancement</a:t>
            </a:r>
          </a:p>
          <a:p>
            <a:pPr lvl="1" eaLnBrk="1" hangingPunct="1">
              <a:buFont typeface="Arial" panose="020B0604020202020204" pitchFamily="34" charset="0"/>
              <a:buNone/>
            </a:pPr>
            <a:r>
              <a:rPr lang="en-US" altLang="en-US" dirty="0">
                <a:latin typeface="Helvetica" panose="020B0604020202020204" pitchFamily="34" charset="0"/>
                <a:ea typeface="ヒラギノ角ゴ Pro W3" charset="-128"/>
              </a:rPr>
              <a:t>Conclusions</a:t>
            </a:r>
          </a:p>
        </p:txBody>
      </p:sp>
      <p:sp>
        <p:nvSpPr>
          <p:cNvPr id="11268" name="Slide Number Placeholder 4">
            <a:extLst>
              <a:ext uri="{FF2B5EF4-FFF2-40B4-BE49-F238E27FC236}">
                <a16:creationId xmlns:a16="http://schemas.microsoft.com/office/drawing/2014/main" id="{1B33A826-42E4-4059-97B2-E6ADDE8B6DEA}"/>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7637C32F-7269-4B81-AD60-4551A234CFC1}" type="slidenum">
              <a:rPr lang="en-US" altLang="en-US" sz="1000">
                <a:solidFill>
                  <a:srgbClr val="95B3D7"/>
                </a:solidFill>
              </a:rPr>
              <a:pPr eaLnBrk="1" hangingPunct="1">
                <a:spcBef>
                  <a:spcPct val="0"/>
                </a:spcBef>
                <a:buFontTx/>
                <a:buNone/>
              </a:pPr>
              <a:t>4</a:t>
            </a:fld>
            <a:endParaRPr lang="en-US" altLang="en-US" sz="1000">
              <a:solidFill>
                <a:srgbClr val="95B3D7"/>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id="{4F8B744B-6B54-4DDD-8A70-8FBA80F9DA1F}"/>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CM/ACM Training</a:t>
            </a:r>
          </a:p>
        </p:txBody>
      </p:sp>
      <p:sp>
        <p:nvSpPr>
          <p:cNvPr id="12291" name="Content Placeholder 2">
            <a:extLst>
              <a:ext uri="{FF2B5EF4-FFF2-40B4-BE49-F238E27FC236}">
                <a16:creationId xmlns:a16="http://schemas.microsoft.com/office/drawing/2014/main" id="{E7D856AC-7BC5-4FE9-9341-24FF21B9607B}"/>
              </a:ext>
            </a:extLst>
          </p:cNvPr>
          <p:cNvSpPr>
            <a:spLocks noGrp="1"/>
          </p:cNvSpPr>
          <p:nvPr>
            <p:ph idx="1"/>
          </p:nvPr>
        </p:nvSpPr>
        <p:spPr>
          <a:xfrm>
            <a:off x="457200" y="1600200"/>
            <a:ext cx="8229600" cy="4233863"/>
          </a:xfrm>
        </p:spPr>
        <p:txBody>
          <a:bodyPr/>
          <a:lstStyle/>
          <a:p>
            <a:r>
              <a:rPr lang="en-US" altLang="en-US" dirty="0">
                <a:latin typeface="Helvetica" panose="020B0604020202020204" pitchFamily="34" charset="0"/>
                <a:ea typeface="ヒラギノ角ゴ Pro W3" charset="-128"/>
              </a:rPr>
              <a:t>The Basics – Four Things</a:t>
            </a:r>
          </a:p>
          <a:p>
            <a:pPr lvl="1"/>
            <a:r>
              <a:rPr lang="en-US" altLang="en-US" dirty="0">
                <a:latin typeface="Helvetica" panose="020B0604020202020204" pitchFamily="34" charset="0"/>
                <a:ea typeface="ヒラギノ角ゴ Pro W3" charset="-128"/>
              </a:rPr>
              <a:t>Cub Scout Sign</a:t>
            </a:r>
          </a:p>
          <a:p>
            <a:pPr lvl="1"/>
            <a:r>
              <a:rPr lang="en-US" altLang="en-US" dirty="0">
                <a:latin typeface="Helvetica" panose="020B0604020202020204" pitchFamily="34" charset="0"/>
                <a:ea typeface="ヒラギノ角ゴ Pro W3" charset="-128"/>
              </a:rPr>
              <a:t>Cub Scout Salute</a:t>
            </a:r>
          </a:p>
          <a:p>
            <a:pPr lvl="1"/>
            <a:r>
              <a:rPr lang="en-US" altLang="en-US" dirty="0">
                <a:latin typeface="Helvetica" panose="020B0604020202020204" pitchFamily="34" charset="0"/>
                <a:ea typeface="ヒラギノ角ゴ Pro W3" charset="-128"/>
              </a:rPr>
              <a:t>Opening Flag Ceremonies</a:t>
            </a:r>
          </a:p>
          <a:p>
            <a:pPr lvl="1"/>
            <a:r>
              <a:rPr lang="en-US" altLang="en-US" dirty="0">
                <a:latin typeface="Helvetica" panose="020B0604020202020204" pitchFamily="34" charset="0"/>
                <a:ea typeface="ヒラギノ角ゴ Pro W3" charset="-128"/>
              </a:rPr>
              <a:t>Scout Oath and Law</a:t>
            </a:r>
          </a:p>
        </p:txBody>
      </p:sp>
      <p:sp>
        <p:nvSpPr>
          <p:cNvPr id="12292" name="Slide Number Placeholder 3">
            <a:extLst>
              <a:ext uri="{FF2B5EF4-FFF2-40B4-BE49-F238E27FC236}">
                <a16:creationId xmlns:a16="http://schemas.microsoft.com/office/drawing/2014/main" id="{AB91C285-4DEC-45D5-80AF-3AD6CB3946DE}"/>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12E6FF78-4CAD-40F3-BC38-8738CFA02C1C}" type="slidenum">
              <a:rPr lang="en-US" altLang="en-US" sz="1000">
                <a:solidFill>
                  <a:srgbClr val="95B3D7"/>
                </a:solidFill>
              </a:rPr>
              <a:pPr eaLnBrk="1" hangingPunct="1">
                <a:spcBef>
                  <a:spcPct val="0"/>
                </a:spcBef>
                <a:buFontTx/>
                <a:buNone/>
              </a:pPr>
              <a:t>5</a:t>
            </a:fld>
            <a:endParaRPr lang="en-US" altLang="en-US" sz="1000">
              <a:solidFill>
                <a:srgbClr val="95B3D7"/>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59AFB-67E7-4ACE-98E2-2A1EF3EF96AA}"/>
              </a:ext>
            </a:extLst>
          </p:cNvPr>
          <p:cNvSpPr>
            <a:spLocks noGrp="1"/>
          </p:cNvSpPr>
          <p:nvPr>
            <p:ph type="title"/>
          </p:nvPr>
        </p:nvSpPr>
        <p:spPr/>
        <p:txBody>
          <a:bodyPr/>
          <a:lstStyle/>
          <a:p>
            <a:r>
              <a:rPr lang="en-US" dirty="0">
                <a:latin typeface="Helvetica" panose="020B0604020202020204" pitchFamily="34" charset="0"/>
                <a:ea typeface="ヒラギノ角ゴ Pro W3" charset="-128"/>
              </a:rPr>
              <a:t>Scout Sign</a:t>
            </a:r>
            <a:endParaRPr lang="en-US" dirty="0"/>
          </a:p>
        </p:txBody>
      </p:sp>
      <p:sp>
        <p:nvSpPr>
          <p:cNvPr id="3" name="Content Placeholder 2">
            <a:extLst>
              <a:ext uri="{FF2B5EF4-FFF2-40B4-BE49-F238E27FC236}">
                <a16:creationId xmlns:a16="http://schemas.microsoft.com/office/drawing/2014/main" id="{AFA941E7-B557-440A-A23B-96B18FB4CDC9}"/>
              </a:ext>
            </a:extLst>
          </p:cNvPr>
          <p:cNvSpPr>
            <a:spLocks noGrp="1"/>
          </p:cNvSpPr>
          <p:nvPr>
            <p:ph idx="1"/>
          </p:nvPr>
        </p:nvSpPr>
        <p:spPr>
          <a:xfrm>
            <a:off x="457200" y="1600201"/>
            <a:ext cx="5550061" cy="4234338"/>
          </a:xfrm>
        </p:spPr>
        <p:txBody>
          <a:bodyPr/>
          <a:lstStyle/>
          <a:p>
            <a:r>
              <a:rPr lang="en-US" dirty="0">
                <a:latin typeface="Helvetica" panose="020B0604020202020204" pitchFamily="34" charset="0"/>
                <a:ea typeface="ヒラギノ角ゴ Pro W3" charset="-128"/>
              </a:rPr>
              <a:t>The Cub Scout sign is made with the right arm held high and straight up above the shoulder, with the index and middle fingers forming a V. The other fingers are held down by the thumb. It's the sign of Cub Scouts all over the world. </a:t>
            </a:r>
          </a:p>
          <a:p>
            <a:r>
              <a:rPr lang="en-US" dirty="0">
                <a:latin typeface="Helvetica" panose="020B0604020202020204" pitchFamily="34" charset="0"/>
                <a:ea typeface="ヒラギノ角ゴ Pro W3" charset="-128"/>
              </a:rPr>
              <a:t>What do the two raised fingers stand for?</a:t>
            </a:r>
          </a:p>
        </p:txBody>
      </p:sp>
      <p:sp>
        <p:nvSpPr>
          <p:cNvPr id="4" name="Slide Number Placeholder 3">
            <a:extLst>
              <a:ext uri="{FF2B5EF4-FFF2-40B4-BE49-F238E27FC236}">
                <a16:creationId xmlns:a16="http://schemas.microsoft.com/office/drawing/2014/main" id="{F6FD180C-79BD-4B35-9BCB-CBFFEE5A688A}"/>
              </a:ext>
            </a:extLst>
          </p:cNvPr>
          <p:cNvSpPr>
            <a:spLocks noGrp="1"/>
          </p:cNvSpPr>
          <p:nvPr>
            <p:ph type="sldNum" sz="quarter" idx="10"/>
          </p:nvPr>
        </p:nvSpPr>
        <p:spPr/>
        <p:txBody>
          <a:bodyPr/>
          <a:lstStyle/>
          <a:p>
            <a:fld id="{848BA1A6-E556-4443-BAAE-9A0F73FC7662}" type="slidenum">
              <a:rPr lang="en-US" altLang="en-US" smtClean="0"/>
              <a:pPr/>
              <a:t>6</a:t>
            </a:fld>
            <a:endParaRPr lang="en-US" altLang="en-US"/>
          </a:p>
        </p:txBody>
      </p:sp>
      <p:pic>
        <p:nvPicPr>
          <p:cNvPr id="1026" name="Picture 2">
            <a:extLst>
              <a:ext uri="{FF2B5EF4-FFF2-40B4-BE49-F238E27FC236}">
                <a16:creationId xmlns:a16="http://schemas.microsoft.com/office/drawing/2014/main" id="{763BE441-9251-4DF2-A939-2789445214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31928" y="1871243"/>
            <a:ext cx="20193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1910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59AFB-67E7-4ACE-98E2-2A1EF3EF96AA}"/>
              </a:ext>
            </a:extLst>
          </p:cNvPr>
          <p:cNvSpPr>
            <a:spLocks noGrp="1"/>
          </p:cNvSpPr>
          <p:nvPr>
            <p:ph type="title"/>
          </p:nvPr>
        </p:nvSpPr>
        <p:spPr/>
        <p:txBody>
          <a:bodyPr/>
          <a:lstStyle/>
          <a:p>
            <a:r>
              <a:rPr lang="en-US" dirty="0">
                <a:latin typeface="Helvetica" panose="020B0604020202020204" pitchFamily="34" charset="0"/>
                <a:ea typeface="ヒラギノ角ゴ Pro W3" charset="-128"/>
              </a:rPr>
              <a:t>Scout Salute</a:t>
            </a:r>
            <a:endParaRPr lang="en-US" dirty="0"/>
          </a:p>
        </p:txBody>
      </p:sp>
      <p:sp>
        <p:nvSpPr>
          <p:cNvPr id="3" name="Content Placeholder 2">
            <a:extLst>
              <a:ext uri="{FF2B5EF4-FFF2-40B4-BE49-F238E27FC236}">
                <a16:creationId xmlns:a16="http://schemas.microsoft.com/office/drawing/2014/main" id="{AFA941E7-B557-440A-A23B-96B18FB4CDC9}"/>
              </a:ext>
            </a:extLst>
          </p:cNvPr>
          <p:cNvSpPr>
            <a:spLocks noGrp="1"/>
          </p:cNvSpPr>
          <p:nvPr>
            <p:ph idx="1"/>
          </p:nvPr>
        </p:nvSpPr>
        <p:spPr>
          <a:xfrm>
            <a:off x="457200" y="1600201"/>
            <a:ext cx="5584785" cy="4234338"/>
          </a:xfrm>
        </p:spPr>
        <p:txBody>
          <a:bodyPr/>
          <a:lstStyle/>
          <a:p>
            <a:pPr lvl="1"/>
            <a:r>
              <a:rPr lang="en-US" dirty="0">
                <a:latin typeface="Helvetica" panose="020B0604020202020204" pitchFamily="34" charset="0"/>
                <a:ea typeface="ヒラギノ角ゴ Pro W3" charset="-128"/>
              </a:rPr>
              <a:t>The Cub Scout salute is made by joining the index and middle fingers of the right hand (holding the other fingers with the thumb) and touching them to the cap visor or forehead above the right eyebrow. The hand is held the same as for the Cub Scout sign, except the index and middle fingers are together.</a:t>
            </a:r>
          </a:p>
          <a:p>
            <a:pPr lvl="1"/>
            <a:r>
              <a:rPr lang="en-US" dirty="0">
                <a:latin typeface="Helvetica" panose="020B0604020202020204" pitchFamily="34" charset="0"/>
                <a:ea typeface="ヒラギノ角ゴ Pro W3" charset="-128"/>
              </a:rPr>
              <a:t>The Cub Scout salute is used to salute the flag when in uniform and to show respect to den and pack leaders. It can be used when greeting other Cub Scouts.</a:t>
            </a:r>
          </a:p>
        </p:txBody>
      </p:sp>
      <p:sp>
        <p:nvSpPr>
          <p:cNvPr id="4" name="Slide Number Placeholder 3">
            <a:extLst>
              <a:ext uri="{FF2B5EF4-FFF2-40B4-BE49-F238E27FC236}">
                <a16:creationId xmlns:a16="http://schemas.microsoft.com/office/drawing/2014/main" id="{F6FD180C-79BD-4B35-9BCB-CBFFEE5A688A}"/>
              </a:ext>
            </a:extLst>
          </p:cNvPr>
          <p:cNvSpPr>
            <a:spLocks noGrp="1"/>
          </p:cNvSpPr>
          <p:nvPr>
            <p:ph type="sldNum" sz="quarter" idx="10"/>
          </p:nvPr>
        </p:nvSpPr>
        <p:spPr/>
        <p:txBody>
          <a:bodyPr/>
          <a:lstStyle/>
          <a:p>
            <a:fld id="{848BA1A6-E556-4443-BAAE-9A0F73FC7662}" type="slidenum">
              <a:rPr lang="en-US" altLang="en-US" smtClean="0"/>
              <a:pPr/>
              <a:t>7</a:t>
            </a:fld>
            <a:endParaRPr lang="en-US" altLang="en-US"/>
          </a:p>
        </p:txBody>
      </p:sp>
      <p:pic>
        <p:nvPicPr>
          <p:cNvPr id="2050" name="Picture 2">
            <a:extLst>
              <a:ext uri="{FF2B5EF4-FFF2-40B4-BE49-F238E27FC236}">
                <a16:creationId xmlns:a16="http://schemas.microsoft.com/office/drawing/2014/main" id="{9E8A13FE-9495-4347-8039-E606EC3A3C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66026" y="1995368"/>
            <a:ext cx="2857500" cy="2543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80809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59AFB-67E7-4ACE-98E2-2A1EF3EF96AA}"/>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How To Start A Meeting</a:t>
            </a:r>
            <a:endParaRPr lang="en-US" dirty="0"/>
          </a:p>
        </p:txBody>
      </p:sp>
      <p:sp>
        <p:nvSpPr>
          <p:cNvPr id="3" name="Content Placeholder 2">
            <a:extLst>
              <a:ext uri="{FF2B5EF4-FFF2-40B4-BE49-F238E27FC236}">
                <a16:creationId xmlns:a16="http://schemas.microsoft.com/office/drawing/2014/main" id="{AFA941E7-B557-440A-A23B-96B18FB4CDC9}"/>
              </a:ext>
            </a:extLst>
          </p:cNvPr>
          <p:cNvSpPr>
            <a:spLocks noGrp="1"/>
          </p:cNvSpPr>
          <p:nvPr>
            <p:ph idx="1"/>
          </p:nvPr>
        </p:nvSpPr>
        <p:spPr/>
        <p:txBody>
          <a:bodyPr/>
          <a:lstStyle/>
          <a:p>
            <a:r>
              <a:rPr lang="en-US" dirty="0"/>
              <a:t>Volunteers:</a:t>
            </a:r>
          </a:p>
          <a:p>
            <a:pPr lvl="1"/>
            <a:r>
              <a:rPr lang="en-US" dirty="0"/>
              <a:t>Pledge of Allegiance</a:t>
            </a:r>
          </a:p>
          <a:p>
            <a:pPr marL="457200" lvl="1" indent="0">
              <a:buNone/>
            </a:pPr>
            <a:endParaRPr lang="en-US" dirty="0"/>
          </a:p>
          <a:p>
            <a:endParaRPr lang="en-US" dirty="0"/>
          </a:p>
        </p:txBody>
      </p:sp>
      <p:sp>
        <p:nvSpPr>
          <p:cNvPr id="4" name="Slide Number Placeholder 3">
            <a:extLst>
              <a:ext uri="{FF2B5EF4-FFF2-40B4-BE49-F238E27FC236}">
                <a16:creationId xmlns:a16="http://schemas.microsoft.com/office/drawing/2014/main" id="{F6FD180C-79BD-4B35-9BCB-CBFFEE5A688A}"/>
              </a:ext>
            </a:extLst>
          </p:cNvPr>
          <p:cNvSpPr>
            <a:spLocks noGrp="1"/>
          </p:cNvSpPr>
          <p:nvPr>
            <p:ph type="sldNum" sz="quarter" idx="10"/>
          </p:nvPr>
        </p:nvSpPr>
        <p:spPr/>
        <p:txBody>
          <a:bodyPr/>
          <a:lstStyle/>
          <a:p>
            <a:fld id="{848BA1A6-E556-4443-BAAE-9A0F73FC7662}" type="slidenum">
              <a:rPr lang="en-US" altLang="en-US" smtClean="0"/>
              <a:pPr/>
              <a:t>8</a:t>
            </a:fld>
            <a:endParaRPr lang="en-US" altLang="en-US"/>
          </a:p>
        </p:txBody>
      </p:sp>
      <p:pic>
        <p:nvPicPr>
          <p:cNvPr id="9218" name="Picture 2" descr="Amazon.com: American Flag Embroidered Patch Gold Border USA United States  of America Military Uniform Emblem: Clothing">
            <a:extLst>
              <a:ext uri="{FF2B5EF4-FFF2-40B4-BE49-F238E27FC236}">
                <a16:creationId xmlns:a16="http://schemas.microsoft.com/office/drawing/2014/main" id="{0FCA52FE-3F32-4078-B1F9-D36BD5ED00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46941" y="2318887"/>
            <a:ext cx="4089681" cy="2796966"/>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How to Conduct a Cub Scout Flag Ceremony (Free Printable!) ~ Cub Scout Ideas">
            <a:extLst>
              <a:ext uri="{FF2B5EF4-FFF2-40B4-BE49-F238E27FC236}">
                <a16:creationId xmlns:a16="http://schemas.microsoft.com/office/drawing/2014/main" id="{30BE1061-45D7-4C22-9D0C-CAC956DDF7F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7378" y="2510934"/>
            <a:ext cx="3217162" cy="241287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60437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59AFB-67E7-4ACE-98E2-2A1EF3EF96AA}"/>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Scout Oath and Law</a:t>
            </a:r>
            <a:endParaRPr lang="en-US" dirty="0"/>
          </a:p>
        </p:txBody>
      </p:sp>
      <p:sp>
        <p:nvSpPr>
          <p:cNvPr id="4" name="Slide Number Placeholder 3">
            <a:extLst>
              <a:ext uri="{FF2B5EF4-FFF2-40B4-BE49-F238E27FC236}">
                <a16:creationId xmlns:a16="http://schemas.microsoft.com/office/drawing/2014/main" id="{F6FD180C-79BD-4B35-9BCB-CBFFEE5A688A}"/>
              </a:ext>
            </a:extLst>
          </p:cNvPr>
          <p:cNvSpPr>
            <a:spLocks noGrp="1"/>
          </p:cNvSpPr>
          <p:nvPr>
            <p:ph type="sldNum" sz="quarter" idx="10"/>
          </p:nvPr>
        </p:nvSpPr>
        <p:spPr/>
        <p:txBody>
          <a:bodyPr/>
          <a:lstStyle/>
          <a:p>
            <a:fld id="{848BA1A6-E556-4443-BAAE-9A0F73FC7662}" type="slidenum">
              <a:rPr lang="en-US" altLang="en-US" smtClean="0"/>
              <a:pPr/>
              <a:t>9</a:t>
            </a:fld>
            <a:endParaRPr lang="en-US" altLang="en-US"/>
          </a:p>
        </p:txBody>
      </p:sp>
      <p:pic>
        <p:nvPicPr>
          <p:cNvPr id="11266" name="Picture 2" descr="Public Scout Law/Oath - Cub Scout Pack 393 (Chino Hills, California)">
            <a:extLst>
              <a:ext uri="{FF2B5EF4-FFF2-40B4-BE49-F238E27FC236}">
                <a16:creationId xmlns:a16="http://schemas.microsoft.com/office/drawing/2014/main" id="{C1FA1A2F-7CC1-490D-930E-AB19F3BCE2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24932" y="1417637"/>
            <a:ext cx="3693831" cy="4612695"/>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Public Scout Law/Oath - Cub Scout Pack 393 (Chino Hills, California)">
            <a:extLst>
              <a:ext uri="{FF2B5EF4-FFF2-40B4-BE49-F238E27FC236}">
                <a16:creationId xmlns:a16="http://schemas.microsoft.com/office/drawing/2014/main" id="{DCE263B3-6458-4FAC-9375-3CEB194D8E4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2975" y="1417638"/>
            <a:ext cx="3693831" cy="46126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29085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7D982918-EFD5-4B30-878C-0959E4D278B2}"/>
              </a:ext>
            </a:extLst>
          </p:cNvPr>
          <p:cNvSpPr>
            <a:spLocks noGrp="1"/>
          </p:cNvSpPr>
          <p:nvPr>
            <p:ph type="title"/>
          </p:nvPr>
        </p:nvSpPr>
        <p:spPr/>
        <p:txBody>
          <a:bodyPr/>
          <a:lstStyle/>
          <a:p>
            <a:pPr eaLnBrk="1" hangingPunct="1"/>
            <a:r>
              <a:rPr lang="en-US" altLang="en-US" dirty="0">
                <a:latin typeface="Helvetica" panose="020B0604020202020204" pitchFamily="34" charset="0"/>
                <a:ea typeface="ヒラギノ角ゴ Pro W3" charset="-128"/>
              </a:rPr>
              <a:t>Aims and Methods of Scouting</a:t>
            </a:r>
          </a:p>
        </p:txBody>
      </p:sp>
      <p:sp>
        <p:nvSpPr>
          <p:cNvPr id="17411" name="Content Placeholder 2">
            <a:extLst>
              <a:ext uri="{FF2B5EF4-FFF2-40B4-BE49-F238E27FC236}">
                <a16:creationId xmlns:a16="http://schemas.microsoft.com/office/drawing/2014/main" id="{D8EB0D34-B96F-4466-A08B-3101573E2038}"/>
              </a:ext>
            </a:extLst>
          </p:cNvPr>
          <p:cNvSpPr>
            <a:spLocks noGrp="1"/>
          </p:cNvSpPr>
          <p:nvPr>
            <p:ph idx="1"/>
          </p:nvPr>
        </p:nvSpPr>
        <p:spPr>
          <a:xfrm>
            <a:off x="457200" y="1600200"/>
            <a:ext cx="8229600" cy="4233863"/>
          </a:xfrm>
        </p:spPr>
        <p:txBody>
          <a:bodyPr/>
          <a:lstStyle/>
          <a:p>
            <a:pPr eaLnBrk="1" hangingPunct="1"/>
            <a:r>
              <a:rPr lang="en-US" altLang="en-US" dirty="0">
                <a:latin typeface="Helvetica" panose="020B0604020202020204" pitchFamily="34" charset="0"/>
                <a:ea typeface="ヒラギノ角ゴ Pro W3" charset="-128"/>
              </a:rPr>
              <a:t>Cub Scouting uses Time-tested Methods to achieve and reinforce the Aims of Cub Scouting.</a:t>
            </a:r>
          </a:p>
          <a:p>
            <a:pPr eaLnBrk="1" hangingPunct="1"/>
            <a:r>
              <a:rPr lang="en-US" altLang="en-US" dirty="0">
                <a:latin typeface="Helvetica" panose="020B0604020202020204" pitchFamily="34" charset="0"/>
                <a:ea typeface="ヒラギノ角ゴ Pro W3" charset="-128"/>
              </a:rPr>
              <a:t>While Scouting is known for the outdoor adventures, those program elements are not the purpose of Scouts BSA.</a:t>
            </a:r>
          </a:p>
          <a:p>
            <a:pPr eaLnBrk="1" hangingPunct="1"/>
            <a:r>
              <a:rPr lang="en-US" altLang="en-US" dirty="0">
                <a:latin typeface="Helvetica" panose="020B0604020202020204" pitchFamily="34" charset="0"/>
                <a:ea typeface="ヒラギノ角ゴ Pro W3" charset="-128"/>
              </a:rPr>
              <a:t>The purpose of Cub Scouting and all Scouting programs is found in the Mission Statement of Scouts BSA:</a:t>
            </a:r>
          </a:p>
          <a:p>
            <a:pPr lvl="2" eaLnBrk="1" hangingPunct="1"/>
            <a:r>
              <a:rPr lang="en-US" altLang="en-US" sz="2000" i="1" dirty="0">
                <a:solidFill>
                  <a:srgbClr val="FF0000"/>
                </a:solidFill>
                <a:latin typeface="Helvetica" panose="020B0604020202020204" pitchFamily="34" charset="0"/>
                <a:ea typeface="ヒラギノ角ゴ Pro W3" charset="-128"/>
              </a:rPr>
              <a:t>“The mission of the Boy Scouts of America is to prepare young people to make ethical and moral choices over their lifetimes by instilling in them the values of the Scout Oath and Law.”</a:t>
            </a:r>
          </a:p>
        </p:txBody>
      </p:sp>
      <p:sp>
        <p:nvSpPr>
          <p:cNvPr id="17412" name="Slide Number Placeholder 3">
            <a:extLst>
              <a:ext uri="{FF2B5EF4-FFF2-40B4-BE49-F238E27FC236}">
                <a16:creationId xmlns:a16="http://schemas.microsoft.com/office/drawing/2014/main" id="{98F4906E-A601-4387-8962-9406B36C392D}"/>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88D4F1D4-746D-4DCA-9D88-0898A33ADC81}" type="slidenum">
              <a:rPr lang="en-US" altLang="en-US" sz="1000">
                <a:solidFill>
                  <a:srgbClr val="95B3D7"/>
                </a:solidFill>
              </a:rPr>
              <a:pPr eaLnBrk="1" hangingPunct="1">
                <a:spcBef>
                  <a:spcPct val="0"/>
                </a:spcBef>
                <a:buFontTx/>
                <a:buNone/>
              </a:pPr>
              <a:t>10</a:t>
            </a:fld>
            <a:endParaRPr lang="en-US" altLang="en-US" sz="1000">
              <a:solidFill>
                <a:srgbClr val="95B3D7"/>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a:extLst>
              <a:ext uri="{FF2B5EF4-FFF2-40B4-BE49-F238E27FC236}">
                <a16:creationId xmlns:a16="http://schemas.microsoft.com/office/drawing/2014/main" id="{FC010653-000C-4D26-9CFD-2289B303B92E}"/>
              </a:ext>
            </a:extLst>
          </p:cNvPr>
          <p:cNvSpPr>
            <a:spLocks noGrp="1"/>
          </p:cNvSpPr>
          <p:nvPr>
            <p:ph type="title"/>
          </p:nvPr>
        </p:nvSpPr>
        <p:spPr/>
        <p:txBody>
          <a:bodyPr/>
          <a:lstStyle/>
          <a:p>
            <a:pPr eaLnBrk="1" hangingPunct="1">
              <a:buFont typeface="Arial" panose="020B0604020202020204" pitchFamily="34" charset="0"/>
              <a:buNone/>
              <a:defRPr/>
            </a:pPr>
            <a:r>
              <a:rPr lang="en-US" dirty="0">
                <a:latin typeface="Helvetica" charset="0"/>
                <a:ea typeface="ヒラギノ角ゴ Pro W3" charset="-128"/>
              </a:rPr>
              <a:t>Aims of Scouting</a:t>
            </a:r>
          </a:p>
        </p:txBody>
      </p:sp>
      <p:sp>
        <p:nvSpPr>
          <p:cNvPr id="3" name="Content Placeholder 2">
            <a:extLst>
              <a:ext uri="{FF2B5EF4-FFF2-40B4-BE49-F238E27FC236}">
                <a16:creationId xmlns:a16="http://schemas.microsoft.com/office/drawing/2014/main" id="{F4ED325B-5811-412E-AA5E-5B11F466BE5B}"/>
              </a:ext>
            </a:extLst>
          </p:cNvPr>
          <p:cNvSpPr>
            <a:spLocks noGrp="1"/>
          </p:cNvSpPr>
          <p:nvPr>
            <p:ph idx="1"/>
          </p:nvPr>
        </p:nvSpPr>
        <p:spPr>
          <a:xfrm>
            <a:off x="457200" y="1600200"/>
            <a:ext cx="8229600" cy="4233863"/>
          </a:xfrm>
        </p:spPr>
        <p:txBody>
          <a:bodyPr/>
          <a:lstStyle/>
          <a:p>
            <a:pPr>
              <a:defRPr/>
            </a:pPr>
            <a:r>
              <a:rPr lang="en-US" dirty="0"/>
              <a:t>Character Development</a:t>
            </a:r>
          </a:p>
          <a:p>
            <a:pPr>
              <a:defRPr/>
            </a:pPr>
            <a:r>
              <a:rPr lang="en-US" dirty="0"/>
              <a:t>Citizenship Training</a:t>
            </a:r>
          </a:p>
          <a:p>
            <a:pPr>
              <a:defRPr/>
            </a:pPr>
            <a:r>
              <a:rPr lang="en-US" dirty="0"/>
              <a:t>Personal Fitness</a:t>
            </a:r>
          </a:p>
          <a:p>
            <a:pPr>
              <a:defRPr/>
            </a:pPr>
            <a:r>
              <a:rPr lang="en-US" dirty="0"/>
              <a:t>Leadership development</a:t>
            </a:r>
          </a:p>
          <a:p>
            <a:pPr lvl="1">
              <a:defRPr/>
            </a:pPr>
            <a:endParaRPr lang="en-US" dirty="0"/>
          </a:p>
          <a:p>
            <a:pPr marL="457200" lvl="1" indent="0">
              <a:buFont typeface="Arial" panose="020B0604020202020204" pitchFamily="34" charset="0"/>
              <a:buNone/>
              <a:defRPr/>
            </a:pPr>
            <a:r>
              <a:rPr lang="en-US" i="1" dirty="0">
                <a:solidFill>
                  <a:srgbClr val="FF0000"/>
                </a:solidFill>
              </a:rPr>
              <a:t>“Through Scouting’s Aims and Methods and with the example of their Family, Adult and Youth Leaders, boys and girls learn to become men and women of sound character”</a:t>
            </a:r>
          </a:p>
        </p:txBody>
      </p:sp>
      <p:sp>
        <p:nvSpPr>
          <p:cNvPr id="23556" name="Slide Number Placeholder 3">
            <a:extLst>
              <a:ext uri="{FF2B5EF4-FFF2-40B4-BE49-F238E27FC236}">
                <a16:creationId xmlns:a16="http://schemas.microsoft.com/office/drawing/2014/main" id="{8E32B4A2-A556-4A69-BAB5-2BFD7F9C6D1C}"/>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C663AD69-745E-494F-860D-D36F8AF8A28C}" type="slidenum">
              <a:rPr lang="en-US" altLang="en-US" sz="1000">
                <a:solidFill>
                  <a:srgbClr val="95B3D7"/>
                </a:solidFill>
              </a:rPr>
              <a:pPr eaLnBrk="1" hangingPunct="1">
                <a:spcBef>
                  <a:spcPct val="0"/>
                </a:spcBef>
                <a:buFontTx/>
                <a:buNone/>
              </a:pPr>
              <a:t>11</a:t>
            </a:fld>
            <a:endParaRPr lang="en-US" altLang="en-US" sz="1000">
              <a:solidFill>
                <a:srgbClr val="95B3D7"/>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a:extLst>
              <a:ext uri="{FF2B5EF4-FFF2-40B4-BE49-F238E27FC236}">
                <a16:creationId xmlns:a16="http://schemas.microsoft.com/office/drawing/2014/main" id="{290FE782-341F-44FA-A7ED-0ACD17C462E6}"/>
              </a:ext>
            </a:extLst>
          </p:cNvPr>
          <p:cNvSpPr>
            <a:spLocks noGrp="1"/>
          </p:cNvSpPr>
          <p:nvPr>
            <p:ph type="title"/>
          </p:nvPr>
        </p:nvSpPr>
        <p:spPr/>
        <p:txBody>
          <a:bodyPr/>
          <a:lstStyle/>
          <a:p>
            <a:pPr eaLnBrk="1" hangingPunct="1">
              <a:buFont typeface="Arial" panose="020B0604020202020204" pitchFamily="34" charset="0"/>
              <a:buNone/>
              <a:defRPr/>
            </a:pPr>
            <a:r>
              <a:rPr lang="en-US" dirty="0">
                <a:latin typeface="Helvetica" charset="0"/>
                <a:ea typeface="ヒラギノ角ゴ Pro W3" charset="-128"/>
              </a:rPr>
              <a:t>Methods of Scouting</a:t>
            </a:r>
          </a:p>
        </p:txBody>
      </p:sp>
      <p:sp>
        <p:nvSpPr>
          <p:cNvPr id="3" name="Content Placeholder 2">
            <a:extLst>
              <a:ext uri="{FF2B5EF4-FFF2-40B4-BE49-F238E27FC236}">
                <a16:creationId xmlns:a16="http://schemas.microsoft.com/office/drawing/2014/main" id="{D7D5DED4-1F1D-4B84-899D-18E3E1CA184A}"/>
              </a:ext>
            </a:extLst>
          </p:cNvPr>
          <p:cNvSpPr>
            <a:spLocks noGrp="1"/>
          </p:cNvSpPr>
          <p:nvPr>
            <p:ph idx="1"/>
          </p:nvPr>
        </p:nvSpPr>
        <p:spPr>
          <a:xfrm>
            <a:off x="457200" y="1417638"/>
            <a:ext cx="8229600" cy="4416425"/>
          </a:xfrm>
        </p:spPr>
        <p:txBody>
          <a:bodyPr/>
          <a:lstStyle/>
          <a:p>
            <a:pPr>
              <a:defRPr/>
            </a:pPr>
            <a:r>
              <a:rPr lang="en-US" dirty="0"/>
              <a:t>Living the Ideals</a:t>
            </a:r>
          </a:p>
          <a:p>
            <a:pPr>
              <a:defRPr/>
            </a:pPr>
            <a:r>
              <a:rPr lang="en-US" dirty="0"/>
              <a:t>Belonging to a Den</a:t>
            </a:r>
          </a:p>
          <a:p>
            <a:pPr>
              <a:defRPr/>
            </a:pPr>
            <a:r>
              <a:rPr lang="en-US" dirty="0"/>
              <a:t>Using Advancement</a:t>
            </a:r>
          </a:p>
          <a:p>
            <a:pPr>
              <a:defRPr/>
            </a:pPr>
            <a:r>
              <a:rPr lang="en-US" dirty="0"/>
              <a:t>Involving Family and Home</a:t>
            </a:r>
          </a:p>
          <a:p>
            <a:pPr>
              <a:defRPr/>
            </a:pPr>
            <a:r>
              <a:rPr lang="en-US" dirty="0"/>
              <a:t>Participating in Activities</a:t>
            </a:r>
          </a:p>
          <a:p>
            <a:pPr>
              <a:defRPr/>
            </a:pPr>
            <a:r>
              <a:rPr lang="en-US" dirty="0"/>
              <a:t>Serving Home and Neighborhood</a:t>
            </a:r>
          </a:p>
          <a:p>
            <a:pPr>
              <a:defRPr/>
            </a:pPr>
            <a:r>
              <a:rPr lang="en-US" dirty="0"/>
              <a:t>Wearing the Uniform</a:t>
            </a:r>
          </a:p>
          <a:p>
            <a:pPr marL="457200" lvl="1" indent="0">
              <a:buFont typeface="Arial" panose="020B0604020202020204" pitchFamily="34" charset="0"/>
              <a:buNone/>
              <a:defRPr/>
            </a:pPr>
            <a:r>
              <a:rPr lang="en-US" i="1" dirty="0">
                <a:solidFill>
                  <a:srgbClr val="FF0000"/>
                </a:solidFill>
              </a:rPr>
              <a:t>“These seven Methods and the four Aims, when used in Cub Scouting, helps accomplish the overall goals of building character, learning Citizenship, developing Personal Fitness and Leadership and brings Cub Scouting to life for Children and their Families.”</a:t>
            </a:r>
          </a:p>
        </p:txBody>
      </p:sp>
      <p:sp>
        <p:nvSpPr>
          <p:cNvPr id="32772" name="Slide Number Placeholder 3">
            <a:extLst>
              <a:ext uri="{FF2B5EF4-FFF2-40B4-BE49-F238E27FC236}">
                <a16:creationId xmlns:a16="http://schemas.microsoft.com/office/drawing/2014/main" id="{B11CC5BD-C47A-42AB-8791-072D73E385B8}"/>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ADD3BCD8-CD41-45E7-B022-98447B6802A0}" type="slidenum">
              <a:rPr lang="en-US" altLang="en-US" sz="1000">
                <a:solidFill>
                  <a:srgbClr val="95B3D7"/>
                </a:solidFill>
              </a:rPr>
              <a:pPr eaLnBrk="1" hangingPunct="1">
                <a:spcBef>
                  <a:spcPct val="0"/>
                </a:spcBef>
                <a:buFontTx/>
                <a:buNone/>
              </a:pPr>
              <a:t>12</a:t>
            </a:fld>
            <a:endParaRPr lang="en-US" altLang="en-US" sz="1000">
              <a:solidFill>
                <a:srgbClr val="95B3D7"/>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descr="1 Introduction to Cub Scouting. 2 Opening Ceremony. - ppt download">
            <a:extLst>
              <a:ext uri="{FF2B5EF4-FFF2-40B4-BE49-F238E27FC236}">
                <a16:creationId xmlns:a16="http://schemas.microsoft.com/office/drawing/2014/main" id="{32380E3C-686E-480A-9FB1-C03A0554592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31515" y="82918"/>
            <a:ext cx="8255285" cy="5751621"/>
          </a:xfrm>
          <a:prstGeom prst="rect">
            <a:avLst/>
          </a:prstGeom>
          <a:solidFill>
            <a:srgbClr val="FFFFFF"/>
          </a:solidFill>
        </p:spPr>
      </p:pic>
      <p:sp>
        <p:nvSpPr>
          <p:cNvPr id="44036" name="Slide Number Placeholder 3">
            <a:extLst>
              <a:ext uri="{FF2B5EF4-FFF2-40B4-BE49-F238E27FC236}">
                <a16:creationId xmlns:a16="http://schemas.microsoft.com/office/drawing/2014/main" id="{F66FA820-182C-4191-AEBF-587026E6CD53}"/>
              </a:ext>
            </a:extLst>
          </p:cNvPr>
          <p:cNvSpPr>
            <a:spLocks noGrp="1"/>
          </p:cNvSpPr>
          <p:nvPr>
            <p:ph type="sldNum" sz="quarter" idx="10"/>
          </p:nvPr>
        </p:nvSpPr>
        <p:spPr bwMode="auto">
          <a:xfrm>
            <a:off x="8686800" y="6508750"/>
            <a:ext cx="412750"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rmAutofit/>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spcAft>
                <a:spcPts val="600"/>
              </a:spcAft>
              <a:buFontTx/>
              <a:buNone/>
            </a:pPr>
            <a:fld id="{2A003964-CFEA-40DC-B478-8C050A502AB7}" type="slidenum">
              <a:rPr lang="en-US" altLang="en-US" sz="1000">
                <a:solidFill>
                  <a:srgbClr val="95B3D7"/>
                </a:solidFill>
              </a:rPr>
              <a:pPr eaLnBrk="1" hangingPunct="1">
                <a:spcBef>
                  <a:spcPct val="0"/>
                </a:spcBef>
                <a:spcAft>
                  <a:spcPts val="600"/>
                </a:spcAft>
                <a:buFontTx/>
                <a:buNone/>
              </a:pPr>
              <a:t>13</a:t>
            </a:fld>
            <a:endParaRPr lang="en-US" altLang="en-US" sz="1000">
              <a:solidFill>
                <a:srgbClr val="95B3D7"/>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a:extLst>
              <a:ext uri="{FF2B5EF4-FFF2-40B4-BE49-F238E27FC236}">
                <a16:creationId xmlns:a16="http://schemas.microsoft.com/office/drawing/2014/main" id="{26D9A5BA-5A16-4A2D-BE4C-944862B45335}"/>
              </a:ext>
            </a:extLst>
          </p:cNvPr>
          <p:cNvSpPr>
            <a:spLocks noGrp="1"/>
          </p:cNvSpPr>
          <p:nvPr>
            <p:ph type="title"/>
          </p:nvPr>
        </p:nvSpPr>
        <p:spPr/>
        <p:txBody>
          <a:bodyPr/>
          <a:lstStyle/>
          <a:p>
            <a:pPr eaLnBrk="1" hangingPunct="1"/>
            <a:r>
              <a:rPr lang="en-US" altLang="en-US" dirty="0">
                <a:latin typeface="Helvetica" panose="020B0604020202020204" pitchFamily="34" charset="0"/>
                <a:ea typeface="ヒラギノ角ゴ Pro W3" charset="-128"/>
              </a:rPr>
              <a:t>Pack Structure</a:t>
            </a:r>
          </a:p>
        </p:txBody>
      </p:sp>
      <p:sp>
        <p:nvSpPr>
          <p:cNvPr id="46083" name="Content Placeholder 2">
            <a:extLst>
              <a:ext uri="{FF2B5EF4-FFF2-40B4-BE49-F238E27FC236}">
                <a16:creationId xmlns:a16="http://schemas.microsoft.com/office/drawing/2014/main" id="{61C87F52-72DA-4959-8896-4580E026F1AB}"/>
              </a:ext>
            </a:extLst>
          </p:cNvPr>
          <p:cNvSpPr>
            <a:spLocks noGrp="1"/>
          </p:cNvSpPr>
          <p:nvPr>
            <p:ph idx="1"/>
          </p:nvPr>
        </p:nvSpPr>
        <p:spPr>
          <a:xfrm>
            <a:off x="457200" y="1417638"/>
            <a:ext cx="8229600" cy="4416425"/>
          </a:xfrm>
        </p:spPr>
        <p:txBody>
          <a:bodyPr/>
          <a:lstStyle/>
          <a:p>
            <a:pPr eaLnBrk="1" hangingPunct="1"/>
            <a:r>
              <a:rPr lang="en-US" altLang="en-US" dirty="0">
                <a:latin typeface="Helvetica" panose="020B0604020202020204" pitchFamily="34" charset="0"/>
                <a:ea typeface="ヒラギノ角ゴ Pro W3" charset="-128"/>
              </a:rPr>
              <a:t>Types of Packs</a:t>
            </a:r>
          </a:p>
          <a:p>
            <a:pPr lvl="1" eaLnBrk="1" hangingPunct="1"/>
            <a:endParaRPr lang="en-US" altLang="en-US" dirty="0">
              <a:latin typeface="Helvetica" panose="020B0604020202020204" pitchFamily="34" charset="0"/>
              <a:ea typeface="ヒラギノ角ゴ Pro W3" charset="-128"/>
            </a:endParaRPr>
          </a:p>
        </p:txBody>
      </p:sp>
      <p:sp>
        <p:nvSpPr>
          <p:cNvPr id="46084" name="Slide Number Placeholder 3">
            <a:extLst>
              <a:ext uri="{FF2B5EF4-FFF2-40B4-BE49-F238E27FC236}">
                <a16:creationId xmlns:a16="http://schemas.microsoft.com/office/drawing/2014/main" id="{2F688DE5-190E-430D-95C2-B87F0C6C1B8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E2AA4097-14B0-4C2F-AB31-02CE22E2A23E}" type="slidenum">
              <a:rPr lang="en-US" altLang="en-US" sz="1000">
                <a:solidFill>
                  <a:srgbClr val="95B3D7"/>
                </a:solidFill>
              </a:rPr>
              <a:pPr eaLnBrk="1" hangingPunct="1">
                <a:spcBef>
                  <a:spcPct val="0"/>
                </a:spcBef>
                <a:buFontTx/>
                <a:buNone/>
              </a:pPr>
              <a:t>14</a:t>
            </a:fld>
            <a:endParaRPr lang="en-US" altLang="en-US" sz="1000">
              <a:solidFill>
                <a:srgbClr val="95B3D7"/>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a:extLst>
              <a:ext uri="{FF2B5EF4-FFF2-40B4-BE49-F238E27FC236}">
                <a16:creationId xmlns:a16="http://schemas.microsoft.com/office/drawing/2014/main" id="{FDA354E9-C05A-4C52-B41C-8295001415AC}"/>
              </a:ext>
            </a:extLst>
          </p:cNvPr>
          <p:cNvSpPr>
            <a:spLocks noGrp="1"/>
          </p:cNvSpPr>
          <p:nvPr>
            <p:ph type="title"/>
          </p:nvPr>
        </p:nvSpPr>
        <p:spPr/>
        <p:txBody>
          <a:bodyPr/>
          <a:lstStyle/>
          <a:p>
            <a:r>
              <a:rPr lang="en-US" altLang="en-US">
                <a:latin typeface="Helvetica" panose="020B0604020202020204" pitchFamily="34" charset="0"/>
                <a:ea typeface="ヒラギノ角ゴ Pro W3" charset="-128"/>
              </a:rPr>
              <a:t>CM/ACM Training</a:t>
            </a:r>
          </a:p>
        </p:txBody>
      </p:sp>
      <p:sp>
        <p:nvSpPr>
          <p:cNvPr id="47107" name="Content Placeholder 2">
            <a:extLst>
              <a:ext uri="{FF2B5EF4-FFF2-40B4-BE49-F238E27FC236}">
                <a16:creationId xmlns:a16="http://schemas.microsoft.com/office/drawing/2014/main" id="{3D2D8B01-B9B3-4DB3-B2C7-BFB1FC57EB47}"/>
              </a:ext>
            </a:extLst>
          </p:cNvPr>
          <p:cNvSpPr>
            <a:spLocks noGrp="1"/>
          </p:cNvSpPr>
          <p:nvPr>
            <p:ph idx="1"/>
          </p:nvPr>
        </p:nvSpPr>
        <p:spPr>
          <a:xfrm>
            <a:off x="457200" y="1417638"/>
            <a:ext cx="8229600" cy="4416425"/>
          </a:xfrm>
        </p:spPr>
        <p:txBody>
          <a:bodyPr/>
          <a:lstStyle/>
          <a:p>
            <a:pPr eaLnBrk="1" hangingPunct="1"/>
            <a:r>
              <a:rPr lang="en-US" altLang="en-US" dirty="0">
                <a:latin typeface="Helvetica" panose="020B0604020202020204" pitchFamily="34" charset="0"/>
                <a:ea typeface="ヒラギノ角ゴ Pro W3" charset="-128"/>
              </a:rPr>
              <a:t>Types of Packs</a:t>
            </a:r>
          </a:p>
          <a:p>
            <a:pPr lvl="1" eaLnBrk="1" hangingPunct="1"/>
            <a:r>
              <a:rPr lang="en-US" altLang="en-US" dirty="0">
                <a:latin typeface="Helvetica" panose="020B0604020202020204" pitchFamily="34" charset="0"/>
                <a:ea typeface="ヒラギノ角ゴ Pro W3" charset="-128"/>
              </a:rPr>
              <a:t>All Girl/All Boy</a:t>
            </a:r>
          </a:p>
          <a:p>
            <a:pPr lvl="1" eaLnBrk="1" hangingPunct="1"/>
            <a:r>
              <a:rPr lang="en-US" altLang="en-US" dirty="0">
                <a:latin typeface="Helvetica" panose="020B0604020202020204" pitchFamily="34" charset="0"/>
                <a:ea typeface="ヒラギノ角ゴ Pro W3" charset="-128"/>
              </a:rPr>
              <a:t>Small/Large</a:t>
            </a:r>
          </a:p>
          <a:p>
            <a:pPr lvl="1" eaLnBrk="1" hangingPunct="1"/>
            <a:r>
              <a:rPr lang="en-US" altLang="en-US" dirty="0">
                <a:latin typeface="Helvetica" panose="020B0604020202020204" pitchFamily="34" charset="0"/>
                <a:ea typeface="ヒラギノ角ゴ Pro W3" charset="-128"/>
              </a:rPr>
              <a:t>Mixed Grades</a:t>
            </a:r>
          </a:p>
          <a:p>
            <a:pPr lvl="1" eaLnBrk="1" hangingPunct="1"/>
            <a:endParaRPr lang="en-US" altLang="en-US" dirty="0">
              <a:latin typeface="Helvetica" panose="020B0604020202020204" pitchFamily="34" charset="0"/>
              <a:ea typeface="ヒラギノ角ゴ Pro W3" charset="-128"/>
            </a:endParaRPr>
          </a:p>
        </p:txBody>
      </p:sp>
      <p:sp>
        <p:nvSpPr>
          <p:cNvPr id="47108" name="Slide Number Placeholder 3">
            <a:extLst>
              <a:ext uri="{FF2B5EF4-FFF2-40B4-BE49-F238E27FC236}">
                <a16:creationId xmlns:a16="http://schemas.microsoft.com/office/drawing/2014/main" id="{0AB28FEC-A14E-415E-941E-63CA9215DCD0}"/>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CB9A76F4-33C0-4741-84E8-A039FAD2B9B2}" type="slidenum">
              <a:rPr lang="en-US" altLang="en-US" sz="1000">
                <a:solidFill>
                  <a:srgbClr val="95B3D7"/>
                </a:solidFill>
              </a:rPr>
              <a:pPr eaLnBrk="1" hangingPunct="1">
                <a:spcBef>
                  <a:spcPct val="0"/>
                </a:spcBef>
                <a:buFontTx/>
                <a:buNone/>
              </a:pPr>
              <a:t>15</a:t>
            </a:fld>
            <a:endParaRPr lang="en-US" altLang="en-US" sz="1000">
              <a:solidFill>
                <a:srgbClr val="95B3D7"/>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a:extLst>
              <a:ext uri="{FF2B5EF4-FFF2-40B4-BE49-F238E27FC236}">
                <a16:creationId xmlns:a16="http://schemas.microsoft.com/office/drawing/2014/main" id="{430E0FA7-1228-4199-9AA9-9B94AB684C66}"/>
              </a:ext>
            </a:extLst>
          </p:cNvPr>
          <p:cNvSpPr>
            <a:spLocks noGrp="1"/>
          </p:cNvSpPr>
          <p:nvPr>
            <p:ph type="title"/>
          </p:nvPr>
        </p:nvSpPr>
        <p:spPr/>
        <p:txBody>
          <a:bodyPr/>
          <a:lstStyle/>
          <a:p>
            <a:pPr eaLnBrk="1" hangingPunct="1"/>
            <a:r>
              <a:rPr lang="en-US" altLang="en-US" dirty="0">
                <a:latin typeface="Helvetica" panose="020B0604020202020204" pitchFamily="34" charset="0"/>
                <a:ea typeface="ヒラギノ角ゴ Pro W3" charset="-128"/>
              </a:rPr>
              <a:t>Pack Structure</a:t>
            </a:r>
          </a:p>
        </p:txBody>
      </p:sp>
      <p:sp>
        <p:nvSpPr>
          <p:cNvPr id="48131" name="Content Placeholder 2">
            <a:extLst>
              <a:ext uri="{FF2B5EF4-FFF2-40B4-BE49-F238E27FC236}">
                <a16:creationId xmlns:a16="http://schemas.microsoft.com/office/drawing/2014/main" id="{3754D007-86E3-4EF3-AAA2-B95D75304DEE}"/>
              </a:ext>
            </a:extLst>
          </p:cNvPr>
          <p:cNvSpPr>
            <a:spLocks noGrp="1"/>
          </p:cNvSpPr>
          <p:nvPr>
            <p:ph idx="1"/>
          </p:nvPr>
        </p:nvSpPr>
        <p:spPr>
          <a:xfrm>
            <a:off x="457200" y="1417638"/>
            <a:ext cx="8229600" cy="4416425"/>
          </a:xfrm>
        </p:spPr>
        <p:txBody>
          <a:bodyPr/>
          <a:lstStyle/>
          <a:p>
            <a:pPr eaLnBrk="1" hangingPunct="1"/>
            <a:r>
              <a:rPr lang="en-US" altLang="en-US" dirty="0">
                <a:latin typeface="Helvetica" panose="020B0604020202020204" pitchFamily="34" charset="0"/>
                <a:ea typeface="ヒラギノ角ゴ Pro W3" charset="-128"/>
              </a:rPr>
              <a:t>Types of Packs</a:t>
            </a:r>
          </a:p>
          <a:p>
            <a:pPr lvl="1" eaLnBrk="1" hangingPunct="1"/>
            <a:r>
              <a:rPr lang="en-US" altLang="en-US" dirty="0">
                <a:latin typeface="Helvetica" panose="020B0604020202020204" pitchFamily="34" charset="0"/>
                <a:ea typeface="ヒラギノ角ゴ Pro W3" charset="-128"/>
              </a:rPr>
              <a:t>All Girl/All Boy</a:t>
            </a:r>
          </a:p>
          <a:p>
            <a:pPr lvl="1" eaLnBrk="1" hangingPunct="1"/>
            <a:r>
              <a:rPr lang="en-US" altLang="en-US" dirty="0">
                <a:latin typeface="Helvetica" panose="020B0604020202020204" pitchFamily="34" charset="0"/>
                <a:ea typeface="ヒラギノ角ゴ Pro W3" charset="-128"/>
              </a:rPr>
              <a:t>Small/Large</a:t>
            </a:r>
          </a:p>
          <a:p>
            <a:pPr lvl="1" eaLnBrk="1" hangingPunct="1"/>
            <a:r>
              <a:rPr lang="en-US" altLang="en-US" dirty="0">
                <a:latin typeface="Helvetica" panose="020B0604020202020204" pitchFamily="34" charset="0"/>
                <a:ea typeface="ヒラギノ角ゴ Pro W3" charset="-128"/>
              </a:rPr>
              <a:t>Mixed Grades</a:t>
            </a:r>
          </a:p>
          <a:p>
            <a:pPr eaLnBrk="1" hangingPunct="1"/>
            <a:r>
              <a:rPr lang="en-US" altLang="en-US" dirty="0">
                <a:latin typeface="Helvetica" panose="020B0604020202020204" pitchFamily="34" charset="0"/>
                <a:ea typeface="ヒラギノ角ゴ Pro W3" charset="-128"/>
              </a:rPr>
              <a:t>Types of Chartered Organizations</a:t>
            </a:r>
          </a:p>
          <a:p>
            <a:pPr lvl="1" eaLnBrk="1" hangingPunct="1"/>
            <a:endParaRPr lang="en-US" altLang="en-US" dirty="0">
              <a:latin typeface="Helvetica" panose="020B0604020202020204" pitchFamily="34" charset="0"/>
              <a:ea typeface="ヒラギノ角ゴ Pro W3" charset="-128"/>
            </a:endParaRPr>
          </a:p>
        </p:txBody>
      </p:sp>
      <p:sp>
        <p:nvSpPr>
          <p:cNvPr id="48132" name="Slide Number Placeholder 3">
            <a:extLst>
              <a:ext uri="{FF2B5EF4-FFF2-40B4-BE49-F238E27FC236}">
                <a16:creationId xmlns:a16="http://schemas.microsoft.com/office/drawing/2014/main" id="{6FABA99B-87B4-4394-B318-58CF7BFE61CC}"/>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9C2D3392-EA66-4A13-B1FF-EC300C22E272}" type="slidenum">
              <a:rPr lang="en-US" altLang="en-US" sz="1000">
                <a:solidFill>
                  <a:srgbClr val="95B3D7"/>
                </a:solidFill>
              </a:rPr>
              <a:pPr eaLnBrk="1" hangingPunct="1">
                <a:spcBef>
                  <a:spcPct val="0"/>
                </a:spcBef>
                <a:buFontTx/>
                <a:buNone/>
              </a:pPr>
              <a:t>16</a:t>
            </a:fld>
            <a:endParaRPr lang="en-US" altLang="en-US" sz="1000">
              <a:solidFill>
                <a:srgbClr val="95B3D7"/>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a:extLst>
              <a:ext uri="{FF2B5EF4-FFF2-40B4-BE49-F238E27FC236}">
                <a16:creationId xmlns:a16="http://schemas.microsoft.com/office/drawing/2014/main" id="{108138A6-2F3F-46F4-8985-8CBFBCFB4C9D}"/>
              </a:ext>
            </a:extLst>
          </p:cNvPr>
          <p:cNvSpPr>
            <a:spLocks noGrp="1"/>
          </p:cNvSpPr>
          <p:nvPr>
            <p:ph type="title"/>
          </p:nvPr>
        </p:nvSpPr>
        <p:spPr/>
        <p:txBody>
          <a:bodyPr/>
          <a:lstStyle/>
          <a:p>
            <a:pPr eaLnBrk="1" hangingPunct="1"/>
            <a:r>
              <a:rPr lang="en-US" altLang="en-US" dirty="0">
                <a:latin typeface="Helvetica" panose="020B0604020202020204" pitchFamily="34" charset="0"/>
                <a:ea typeface="ヒラギノ角ゴ Pro W3" charset="-128"/>
              </a:rPr>
              <a:t>Pack Structure</a:t>
            </a:r>
          </a:p>
        </p:txBody>
      </p:sp>
      <p:sp>
        <p:nvSpPr>
          <p:cNvPr id="49155" name="Content Placeholder 2">
            <a:extLst>
              <a:ext uri="{FF2B5EF4-FFF2-40B4-BE49-F238E27FC236}">
                <a16:creationId xmlns:a16="http://schemas.microsoft.com/office/drawing/2014/main" id="{3315F7A1-5D60-4F3A-BCCE-DE83B5869733}"/>
              </a:ext>
            </a:extLst>
          </p:cNvPr>
          <p:cNvSpPr>
            <a:spLocks noGrp="1"/>
          </p:cNvSpPr>
          <p:nvPr>
            <p:ph idx="1"/>
          </p:nvPr>
        </p:nvSpPr>
        <p:spPr>
          <a:xfrm>
            <a:off x="457200" y="1417638"/>
            <a:ext cx="8229600" cy="4416425"/>
          </a:xfrm>
        </p:spPr>
        <p:txBody>
          <a:bodyPr/>
          <a:lstStyle/>
          <a:p>
            <a:pPr eaLnBrk="1" hangingPunct="1"/>
            <a:r>
              <a:rPr lang="en-US" altLang="en-US" dirty="0">
                <a:latin typeface="Helvetica" panose="020B0604020202020204" pitchFamily="34" charset="0"/>
                <a:ea typeface="ヒラギノ角ゴ Pro W3" charset="-128"/>
              </a:rPr>
              <a:t>Types of Packs</a:t>
            </a:r>
          </a:p>
          <a:p>
            <a:pPr lvl="1" eaLnBrk="1" hangingPunct="1"/>
            <a:r>
              <a:rPr lang="en-US" altLang="en-US" dirty="0">
                <a:latin typeface="Helvetica" panose="020B0604020202020204" pitchFamily="34" charset="0"/>
                <a:ea typeface="ヒラギノ角ゴ Pro W3" charset="-128"/>
              </a:rPr>
              <a:t>All Girl/All Boy</a:t>
            </a:r>
          </a:p>
          <a:p>
            <a:pPr lvl="1" eaLnBrk="1" hangingPunct="1"/>
            <a:r>
              <a:rPr lang="en-US" altLang="en-US" dirty="0">
                <a:latin typeface="Helvetica" panose="020B0604020202020204" pitchFamily="34" charset="0"/>
                <a:ea typeface="ヒラギノ角ゴ Pro W3" charset="-128"/>
              </a:rPr>
              <a:t>Small/Large</a:t>
            </a:r>
          </a:p>
          <a:p>
            <a:pPr lvl="1" eaLnBrk="1" hangingPunct="1"/>
            <a:r>
              <a:rPr lang="en-US" altLang="en-US" dirty="0">
                <a:latin typeface="Helvetica" panose="020B0604020202020204" pitchFamily="34" charset="0"/>
                <a:ea typeface="ヒラギノ角ゴ Pro W3" charset="-128"/>
              </a:rPr>
              <a:t>Mixed Grades</a:t>
            </a:r>
          </a:p>
          <a:p>
            <a:pPr eaLnBrk="1" hangingPunct="1"/>
            <a:r>
              <a:rPr lang="en-US" altLang="en-US" dirty="0">
                <a:latin typeface="Helvetica" panose="020B0604020202020204" pitchFamily="34" charset="0"/>
                <a:ea typeface="ヒラギノ角ゴ Pro W3" charset="-128"/>
              </a:rPr>
              <a:t>Types of Chartered Organizations</a:t>
            </a:r>
          </a:p>
          <a:p>
            <a:pPr lvl="1" eaLnBrk="1" hangingPunct="1"/>
            <a:r>
              <a:rPr lang="en-US" altLang="en-US" dirty="0">
                <a:latin typeface="Helvetica" panose="020B0604020202020204" pitchFamily="34" charset="0"/>
                <a:ea typeface="ヒラギノ角ゴ Pro W3" charset="-128"/>
              </a:rPr>
              <a:t>Church</a:t>
            </a:r>
          </a:p>
          <a:p>
            <a:pPr lvl="1" eaLnBrk="1" hangingPunct="1"/>
            <a:r>
              <a:rPr lang="en-US" altLang="en-US" dirty="0">
                <a:latin typeface="Helvetica" panose="020B0604020202020204" pitchFamily="34" charset="0"/>
                <a:ea typeface="ヒラギノ角ゴ Pro W3" charset="-128"/>
              </a:rPr>
              <a:t>Business</a:t>
            </a:r>
          </a:p>
          <a:p>
            <a:pPr lvl="1" eaLnBrk="1" hangingPunct="1"/>
            <a:r>
              <a:rPr lang="en-US" altLang="en-US" dirty="0">
                <a:latin typeface="Helvetica" panose="020B0604020202020204" pitchFamily="34" charset="0"/>
                <a:ea typeface="ヒラギノ角ゴ Pro W3" charset="-128"/>
              </a:rPr>
              <a:t>School</a:t>
            </a:r>
          </a:p>
          <a:p>
            <a:pPr lvl="1" eaLnBrk="1" hangingPunct="1"/>
            <a:r>
              <a:rPr lang="en-US" altLang="en-US" dirty="0">
                <a:latin typeface="Helvetica" panose="020B0604020202020204" pitchFamily="34" charset="0"/>
                <a:ea typeface="ヒラギノ角ゴ Pro W3" charset="-128"/>
              </a:rPr>
              <a:t>Organization</a:t>
            </a:r>
          </a:p>
          <a:p>
            <a:pPr lvl="1" eaLnBrk="1" hangingPunct="1"/>
            <a:r>
              <a:rPr lang="en-US" altLang="en-US" dirty="0">
                <a:latin typeface="Helvetica" panose="020B0604020202020204" pitchFamily="34" charset="0"/>
                <a:ea typeface="ヒラギノ角ゴ Pro W3" charset="-128"/>
              </a:rPr>
              <a:t>Group of Individuals</a:t>
            </a:r>
          </a:p>
          <a:p>
            <a:pPr lvl="1" eaLnBrk="1" hangingPunct="1"/>
            <a:endParaRPr lang="en-US" altLang="en-US" dirty="0">
              <a:latin typeface="Helvetica" panose="020B0604020202020204" pitchFamily="34" charset="0"/>
              <a:ea typeface="ヒラギノ角ゴ Pro W3" charset="-128"/>
            </a:endParaRPr>
          </a:p>
        </p:txBody>
      </p:sp>
      <p:sp>
        <p:nvSpPr>
          <p:cNvPr id="49156" name="Slide Number Placeholder 3">
            <a:extLst>
              <a:ext uri="{FF2B5EF4-FFF2-40B4-BE49-F238E27FC236}">
                <a16:creationId xmlns:a16="http://schemas.microsoft.com/office/drawing/2014/main" id="{304E7285-2D04-4BBA-BFF4-71E781C0CB2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F0B9D01A-72B0-43D9-88F2-355DE1A513A0}" type="slidenum">
              <a:rPr lang="en-US" altLang="en-US" sz="1000">
                <a:solidFill>
                  <a:srgbClr val="95B3D7"/>
                </a:solidFill>
              </a:rPr>
              <a:pPr eaLnBrk="1" hangingPunct="1">
                <a:spcBef>
                  <a:spcPct val="0"/>
                </a:spcBef>
                <a:buFontTx/>
                <a:buNone/>
              </a:pPr>
              <a:t>17</a:t>
            </a:fld>
            <a:endParaRPr lang="en-US" altLang="en-US" sz="1000">
              <a:solidFill>
                <a:srgbClr val="95B3D7"/>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a:extLst>
              <a:ext uri="{FF2B5EF4-FFF2-40B4-BE49-F238E27FC236}">
                <a16:creationId xmlns:a16="http://schemas.microsoft.com/office/drawing/2014/main" id="{DD251959-0369-4F48-99B3-E21458DDA9E7}"/>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Pack Structure</a:t>
            </a:r>
          </a:p>
        </p:txBody>
      </p:sp>
      <p:sp>
        <p:nvSpPr>
          <p:cNvPr id="32771" name="Content Placeholder 2">
            <a:extLst>
              <a:ext uri="{FF2B5EF4-FFF2-40B4-BE49-F238E27FC236}">
                <a16:creationId xmlns:a16="http://schemas.microsoft.com/office/drawing/2014/main" id="{8209361C-2B2F-4EC1-9FC5-F1FC4F346009}"/>
              </a:ext>
            </a:extLst>
          </p:cNvPr>
          <p:cNvSpPr>
            <a:spLocks noGrp="1"/>
          </p:cNvSpPr>
          <p:nvPr>
            <p:ph idx="1"/>
          </p:nvPr>
        </p:nvSpPr>
        <p:spPr>
          <a:xfrm>
            <a:off x="457200" y="1295400"/>
            <a:ext cx="8229600" cy="4538663"/>
          </a:xfrm>
        </p:spPr>
        <p:txBody>
          <a:bodyPr/>
          <a:lstStyle/>
          <a:p>
            <a:pPr eaLnBrk="1" hangingPunct="1">
              <a:defRPr/>
            </a:pPr>
            <a:r>
              <a:rPr lang="en-US" altLang="en-US" dirty="0">
                <a:latin typeface="Helvetica" pitchFamily="34" charset="0"/>
                <a:ea typeface="ヒラギノ角ゴ Pro W3" charset="-128"/>
              </a:rPr>
              <a:t>Pack Key 3</a:t>
            </a:r>
          </a:p>
          <a:p>
            <a:pPr lvl="1" eaLnBrk="1" hangingPunct="1">
              <a:defRPr/>
            </a:pPr>
            <a:r>
              <a:rPr lang="en-US" altLang="en-US" dirty="0">
                <a:latin typeface="Helvetica" pitchFamily="34" charset="0"/>
                <a:ea typeface="ヒラギノ角ゴ Pro W3" charset="-128"/>
              </a:rPr>
              <a:t>Chartered Organization Rep*</a:t>
            </a:r>
          </a:p>
          <a:p>
            <a:pPr lvl="1" eaLnBrk="1" hangingPunct="1">
              <a:defRPr/>
            </a:pPr>
            <a:r>
              <a:rPr lang="en-US" altLang="en-US" dirty="0">
                <a:latin typeface="Helvetica" pitchFamily="34" charset="0"/>
                <a:ea typeface="ヒラギノ角ゴ Pro W3" charset="-128"/>
              </a:rPr>
              <a:t>Committee Chair*</a:t>
            </a:r>
          </a:p>
          <a:p>
            <a:pPr lvl="1" eaLnBrk="1" hangingPunct="1">
              <a:defRPr/>
            </a:pPr>
            <a:r>
              <a:rPr lang="en-US" altLang="en-US" dirty="0" err="1">
                <a:latin typeface="Helvetica" pitchFamily="34" charset="0"/>
                <a:ea typeface="ヒラギノ角ゴ Pro W3" charset="-128"/>
              </a:rPr>
              <a:t>Cubmaster</a:t>
            </a:r>
            <a:r>
              <a:rPr lang="en-US" altLang="en-US" dirty="0">
                <a:latin typeface="Helvetica" pitchFamily="34" charset="0"/>
                <a:ea typeface="ヒラギノ角ゴ Pro W3" charset="-128"/>
              </a:rPr>
              <a:t>*</a:t>
            </a:r>
          </a:p>
          <a:p>
            <a:pPr eaLnBrk="1" hangingPunct="1">
              <a:defRPr/>
            </a:pPr>
            <a:r>
              <a:rPr lang="en-US" altLang="en-US" dirty="0">
                <a:latin typeface="Helvetica" pitchFamily="34" charset="0"/>
                <a:ea typeface="ヒラギノ角ゴ Pro W3" charset="-128"/>
              </a:rPr>
              <a:t>Pack Committee Members/Leaders</a:t>
            </a:r>
          </a:p>
          <a:p>
            <a:pPr marL="457200" lvl="1" indent="0" eaLnBrk="1" hangingPunct="1">
              <a:buFont typeface="Arial" panose="020B0604020202020204" pitchFamily="34" charset="0"/>
              <a:buNone/>
              <a:defRPr/>
            </a:pPr>
            <a:endParaRPr lang="en-US" altLang="en-US" dirty="0">
              <a:latin typeface="Helvetica" pitchFamily="34" charset="0"/>
              <a:ea typeface="ヒラギノ角ゴ Pro W3" charset="-128"/>
            </a:endParaRPr>
          </a:p>
        </p:txBody>
      </p:sp>
      <p:sp>
        <p:nvSpPr>
          <p:cNvPr id="51204" name="Slide Number Placeholder 3">
            <a:extLst>
              <a:ext uri="{FF2B5EF4-FFF2-40B4-BE49-F238E27FC236}">
                <a16:creationId xmlns:a16="http://schemas.microsoft.com/office/drawing/2014/main" id="{E7848DE9-0C68-4F1F-AC1B-F95808F24D5D}"/>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69F14619-DFE0-42C8-B2A9-6BD375221B01}" type="slidenum">
              <a:rPr lang="en-US" altLang="en-US" sz="1000">
                <a:solidFill>
                  <a:srgbClr val="95B3D7"/>
                </a:solidFill>
              </a:rPr>
              <a:pPr eaLnBrk="1" hangingPunct="1">
                <a:spcBef>
                  <a:spcPct val="0"/>
                </a:spcBef>
                <a:buFontTx/>
                <a:buNone/>
              </a:pPr>
              <a:t>18</a:t>
            </a:fld>
            <a:endParaRPr lang="en-US" altLang="en-US" sz="1000">
              <a:solidFill>
                <a:srgbClr val="95B3D7"/>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a:extLst>
              <a:ext uri="{FF2B5EF4-FFF2-40B4-BE49-F238E27FC236}">
                <a16:creationId xmlns:a16="http://schemas.microsoft.com/office/drawing/2014/main" id="{8F58EA42-D637-4A2E-B834-4425036D499C}"/>
              </a:ext>
            </a:extLst>
          </p:cNvPr>
          <p:cNvSpPr>
            <a:spLocks noGrp="1"/>
          </p:cNvSpPr>
          <p:nvPr>
            <p:ph type="title"/>
          </p:nvPr>
        </p:nvSpPr>
        <p:spPr/>
        <p:txBody>
          <a:bodyPr/>
          <a:lstStyle/>
          <a:p>
            <a:pPr eaLnBrk="1" hangingPunct="1"/>
            <a:r>
              <a:rPr lang="en-US" altLang="en-US" dirty="0">
                <a:latin typeface="Helvetica" panose="020B0604020202020204" pitchFamily="34" charset="0"/>
                <a:ea typeface="ヒラギノ角ゴ Pro W3" charset="-128"/>
              </a:rPr>
              <a:t>Pack Structure</a:t>
            </a:r>
          </a:p>
        </p:txBody>
      </p:sp>
      <p:sp>
        <p:nvSpPr>
          <p:cNvPr id="53251" name="Content Placeholder 2">
            <a:extLst>
              <a:ext uri="{FF2B5EF4-FFF2-40B4-BE49-F238E27FC236}">
                <a16:creationId xmlns:a16="http://schemas.microsoft.com/office/drawing/2014/main" id="{25EC894B-FB71-46E4-8401-B8012B361B87}"/>
              </a:ext>
            </a:extLst>
          </p:cNvPr>
          <p:cNvSpPr>
            <a:spLocks noGrp="1"/>
          </p:cNvSpPr>
          <p:nvPr>
            <p:ph idx="1"/>
          </p:nvPr>
        </p:nvSpPr>
        <p:spPr>
          <a:xfrm>
            <a:off x="457200" y="1295400"/>
            <a:ext cx="8229600" cy="4538663"/>
          </a:xfrm>
        </p:spPr>
        <p:txBody>
          <a:bodyPr/>
          <a:lstStyle/>
          <a:p>
            <a:pPr eaLnBrk="1" hangingPunct="1"/>
            <a:r>
              <a:rPr lang="en-US" altLang="en-US" dirty="0">
                <a:latin typeface="Helvetica" panose="020B0604020202020204" pitchFamily="34" charset="0"/>
                <a:ea typeface="ヒラギノ角ゴ Pro W3" charset="-128"/>
              </a:rPr>
              <a:t>Pack Key 3</a:t>
            </a:r>
          </a:p>
          <a:p>
            <a:pPr lvl="1" eaLnBrk="1" hangingPunct="1"/>
            <a:r>
              <a:rPr lang="en-US" altLang="en-US" dirty="0">
                <a:latin typeface="Helvetica" panose="020B0604020202020204" pitchFamily="34" charset="0"/>
                <a:ea typeface="ヒラギノ角ゴ Pro W3" charset="-128"/>
              </a:rPr>
              <a:t>Chartered Organization Rep*</a:t>
            </a:r>
          </a:p>
          <a:p>
            <a:pPr lvl="1" eaLnBrk="1" hangingPunct="1"/>
            <a:r>
              <a:rPr lang="en-US" altLang="en-US" dirty="0">
                <a:latin typeface="Helvetica" panose="020B0604020202020204" pitchFamily="34" charset="0"/>
                <a:ea typeface="ヒラギノ角ゴ Pro W3" charset="-128"/>
              </a:rPr>
              <a:t>Committee Chair*</a:t>
            </a:r>
          </a:p>
          <a:p>
            <a:pPr lvl="1" eaLnBrk="1" hangingPunct="1"/>
            <a:r>
              <a:rPr lang="en-US" altLang="en-US" dirty="0">
                <a:latin typeface="Helvetica" panose="020B0604020202020204" pitchFamily="34" charset="0"/>
                <a:ea typeface="ヒラギノ角ゴ Pro W3" charset="-128"/>
              </a:rPr>
              <a:t>Cubmaster*</a:t>
            </a:r>
          </a:p>
          <a:p>
            <a:pPr eaLnBrk="1" hangingPunct="1"/>
            <a:r>
              <a:rPr lang="en-US" altLang="en-US" dirty="0">
                <a:latin typeface="Helvetica" panose="020B0604020202020204" pitchFamily="34" charset="0"/>
                <a:ea typeface="ヒラギノ角ゴ Pro W3" charset="-128"/>
              </a:rPr>
              <a:t>Pack Committee Members/Leaders</a:t>
            </a:r>
          </a:p>
          <a:p>
            <a:pPr lvl="1" eaLnBrk="1" hangingPunct="1"/>
            <a:r>
              <a:rPr lang="en-US" altLang="en-US" dirty="0">
                <a:latin typeface="Helvetica" panose="020B0604020202020204" pitchFamily="34" charset="0"/>
                <a:ea typeface="ヒラギノ角ゴ Pro W3" charset="-128"/>
              </a:rPr>
              <a:t>Treasurer*</a:t>
            </a:r>
          </a:p>
          <a:p>
            <a:pPr lvl="1" eaLnBrk="1" hangingPunct="1"/>
            <a:r>
              <a:rPr lang="en-US" altLang="en-US" dirty="0">
                <a:latin typeface="Helvetica" panose="020B0604020202020204" pitchFamily="34" charset="0"/>
                <a:ea typeface="ヒラギノ角ゴ Pro W3" charset="-128"/>
              </a:rPr>
              <a:t>Secretary*</a:t>
            </a:r>
          </a:p>
          <a:p>
            <a:pPr lvl="1" eaLnBrk="1" hangingPunct="1"/>
            <a:r>
              <a:rPr lang="en-US" altLang="en-US" dirty="0">
                <a:latin typeface="Helvetica" panose="020B0604020202020204" pitchFamily="34" charset="0"/>
                <a:ea typeface="ヒラギノ角ゴ Pro W3" charset="-128"/>
              </a:rPr>
              <a:t>Outdoor and Activities Chair(s)</a:t>
            </a:r>
          </a:p>
          <a:p>
            <a:pPr lvl="1" eaLnBrk="1" hangingPunct="1"/>
            <a:r>
              <a:rPr lang="en-US" altLang="en-US" dirty="0">
                <a:latin typeface="Helvetica" panose="020B0604020202020204" pitchFamily="34" charset="0"/>
                <a:ea typeface="ヒラギノ角ゴ Pro W3" charset="-128"/>
              </a:rPr>
              <a:t>Den Leaders*</a:t>
            </a:r>
          </a:p>
          <a:p>
            <a:pPr lvl="1" eaLnBrk="1" hangingPunct="1"/>
            <a:r>
              <a:rPr lang="en-US" altLang="en-US" dirty="0">
                <a:latin typeface="Helvetica" panose="020B0604020202020204" pitchFamily="34" charset="0"/>
                <a:ea typeface="ヒラギノ角ゴ Pro W3" charset="-128"/>
              </a:rPr>
              <a:t>Assistant Cubmaster(s)</a:t>
            </a:r>
          </a:p>
          <a:p>
            <a:pPr lvl="1" eaLnBrk="1" hangingPunct="1"/>
            <a:r>
              <a:rPr lang="en-US" altLang="en-US" dirty="0">
                <a:latin typeface="Helvetica" panose="020B0604020202020204" pitchFamily="34" charset="0"/>
                <a:ea typeface="ヒラギノ角ゴ Pro W3" charset="-128"/>
              </a:rPr>
              <a:t>Recruitment and Re-Charter Chair(s)</a:t>
            </a:r>
          </a:p>
          <a:p>
            <a:pPr lvl="1" eaLnBrk="1" hangingPunct="1"/>
            <a:r>
              <a:rPr lang="en-US" altLang="en-US" dirty="0">
                <a:latin typeface="Helvetica" panose="020B0604020202020204" pitchFamily="34" charset="0"/>
                <a:ea typeface="ヒラギノ角ゴ Pro W3" charset="-128"/>
              </a:rPr>
              <a:t>Advancement Chair								* = Required</a:t>
            </a:r>
          </a:p>
          <a:p>
            <a:pPr lvl="1" eaLnBrk="1" hangingPunct="1"/>
            <a:endParaRPr lang="en-US" altLang="en-US" dirty="0">
              <a:latin typeface="Helvetica" panose="020B0604020202020204" pitchFamily="34" charset="0"/>
              <a:ea typeface="ヒラギノ角ゴ Pro W3" charset="-128"/>
            </a:endParaRPr>
          </a:p>
        </p:txBody>
      </p:sp>
      <p:sp>
        <p:nvSpPr>
          <p:cNvPr id="53252" name="Slide Number Placeholder 3">
            <a:extLst>
              <a:ext uri="{FF2B5EF4-FFF2-40B4-BE49-F238E27FC236}">
                <a16:creationId xmlns:a16="http://schemas.microsoft.com/office/drawing/2014/main" id="{59D1BEA6-93DC-4153-9982-06CC4F7166B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E6342B67-7571-4389-B3F1-6BCF600A9992}" type="slidenum">
              <a:rPr lang="en-US" altLang="en-US" sz="1000">
                <a:solidFill>
                  <a:srgbClr val="95B3D7"/>
                </a:solidFill>
              </a:rPr>
              <a:pPr eaLnBrk="1" hangingPunct="1">
                <a:spcBef>
                  <a:spcPct val="0"/>
                </a:spcBef>
                <a:buFontTx/>
                <a:buNone/>
              </a:pPr>
              <a:t>19</a:t>
            </a:fld>
            <a:endParaRPr lang="en-US" altLang="en-US" sz="1000">
              <a:solidFill>
                <a:srgbClr val="95B3D7"/>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BEAC1283-7837-40FF-966B-6A91EEE19CE0}"/>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33377" y="1375800"/>
            <a:ext cx="7419372" cy="508922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08929F7-A935-489D-BA0C-1239BA603A4F}"/>
              </a:ext>
            </a:extLst>
          </p:cNvPr>
          <p:cNvSpPr>
            <a:spLocks noGrp="1"/>
          </p:cNvSpPr>
          <p:nvPr>
            <p:ph type="title"/>
          </p:nvPr>
        </p:nvSpPr>
        <p:spPr/>
        <p:txBody>
          <a:bodyPr/>
          <a:lstStyle/>
          <a:p>
            <a:r>
              <a:rPr lang="en-US" dirty="0"/>
              <a:t>Example Pack Organization Chart</a:t>
            </a:r>
          </a:p>
        </p:txBody>
      </p:sp>
      <p:sp>
        <p:nvSpPr>
          <p:cNvPr id="4" name="Slide Number Placeholder 3">
            <a:extLst>
              <a:ext uri="{FF2B5EF4-FFF2-40B4-BE49-F238E27FC236}">
                <a16:creationId xmlns:a16="http://schemas.microsoft.com/office/drawing/2014/main" id="{3584A394-4852-4959-ADD1-07AD88B0ADB1}"/>
              </a:ext>
            </a:extLst>
          </p:cNvPr>
          <p:cNvSpPr>
            <a:spLocks noGrp="1"/>
          </p:cNvSpPr>
          <p:nvPr>
            <p:ph type="sldNum" sz="quarter" idx="10"/>
          </p:nvPr>
        </p:nvSpPr>
        <p:spPr/>
        <p:txBody>
          <a:bodyPr/>
          <a:lstStyle/>
          <a:p>
            <a:fld id="{848BA1A6-E556-4443-BAAE-9A0F73FC7662}" type="slidenum">
              <a:rPr lang="en-US" altLang="en-US" smtClean="0"/>
              <a:pPr/>
              <a:t>20</a:t>
            </a:fld>
            <a:endParaRPr lang="en-US" altLang="en-US"/>
          </a:p>
        </p:txBody>
      </p:sp>
    </p:spTree>
    <p:extLst>
      <p:ext uri="{BB962C8B-B14F-4D97-AF65-F5344CB8AC3E}">
        <p14:creationId xmlns:p14="http://schemas.microsoft.com/office/powerpoint/2010/main" val="1044573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929F7-A935-489D-BA0C-1239BA603A4F}"/>
              </a:ext>
            </a:extLst>
          </p:cNvPr>
          <p:cNvSpPr>
            <a:spLocks noGrp="1"/>
          </p:cNvSpPr>
          <p:nvPr>
            <p:ph type="title"/>
          </p:nvPr>
        </p:nvSpPr>
        <p:spPr/>
        <p:txBody>
          <a:bodyPr/>
          <a:lstStyle/>
          <a:p>
            <a:r>
              <a:rPr lang="en-US" dirty="0"/>
              <a:t>Pack Organization</a:t>
            </a:r>
          </a:p>
        </p:txBody>
      </p:sp>
      <p:sp>
        <p:nvSpPr>
          <p:cNvPr id="3" name="Content Placeholder 2">
            <a:extLst>
              <a:ext uri="{FF2B5EF4-FFF2-40B4-BE49-F238E27FC236}">
                <a16:creationId xmlns:a16="http://schemas.microsoft.com/office/drawing/2014/main" id="{2943C458-2964-4559-B30E-F0FCE49DAE78}"/>
              </a:ext>
            </a:extLst>
          </p:cNvPr>
          <p:cNvSpPr>
            <a:spLocks noGrp="1"/>
          </p:cNvSpPr>
          <p:nvPr>
            <p:ph idx="1"/>
          </p:nvPr>
        </p:nvSpPr>
        <p:spPr/>
        <p:txBody>
          <a:bodyPr/>
          <a:lstStyle/>
          <a:p>
            <a:r>
              <a:rPr lang="en-US" dirty="0"/>
              <a:t>How are your packs organized?</a:t>
            </a:r>
          </a:p>
        </p:txBody>
      </p:sp>
      <p:sp>
        <p:nvSpPr>
          <p:cNvPr id="4" name="Slide Number Placeholder 3">
            <a:extLst>
              <a:ext uri="{FF2B5EF4-FFF2-40B4-BE49-F238E27FC236}">
                <a16:creationId xmlns:a16="http://schemas.microsoft.com/office/drawing/2014/main" id="{3584A394-4852-4959-ADD1-07AD88B0ADB1}"/>
              </a:ext>
            </a:extLst>
          </p:cNvPr>
          <p:cNvSpPr>
            <a:spLocks noGrp="1"/>
          </p:cNvSpPr>
          <p:nvPr>
            <p:ph type="sldNum" sz="quarter" idx="10"/>
          </p:nvPr>
        </p:nvSpPr>
        <p:spPr/>
        <p:txBody>
          <a:bodyPr/>
          <a:lstStyle/>
          <a:p>
            <a:fld id="{848BA1A6-E556-4443-BAAE-9A0F73FC7662}" type="slidenum">
              <a:rPr lang="en-US" altLang="en-US" smtClean="0"/>
              <a:pPr/>
              <a:t>21</a:t>
            </a:fld>
            <a:endParaRPr lang="en-US" altLang="en-US"/>
          </a:p>
        </p:txBody>
      </p:sp>
    </p:spTree>
    <p:extLst>
      <p:ext uri="{BB962C8B-B14F-4D97-AF65-F5344CB8AC3E}">
        <p14:creationId xmlns:p14="http://schemas.microsoft.com/office/powerpoint/2010/main" val="2074731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a:extLst>
              <a:ext uri="{FF2B5EF4-FFF2-40B4-BE49-F238E27FC236}">
                <a16:creationId xmlns:a16="http://schemas.microsoft.com/office/drawing/2014/main" id="{131AE72D-98B9-43F2-8FC2-19B3A673226E}"/>
              </a:ext>
            </a:extLst>
          </p:cNvPr>
          <p:cNvSpPr>
            <a:spLocks noGrp="1"/>
          </p:cNvSpPr>
          <p:nvPr>
            <p:ph type="title"/>
          </p:nvPr>
        </p:nvSpPr>
        <p:spPr/>
        <p:txBody>
          <a:bodyPr/>
          <a:lstStyle/>
          <a:p>
            <a:pPr eaLnBrk="1" hangingPunct="1">
              <a:defRPr/>
            </a:pPr>
            <a:r>
              <a:rPr lang="en-US" altLang="en-US" dirty="0">
                <a:latin typeface="Helvetica" pitchFamily="34" charset="0"/>
                <a:ea typeface="ヒラギノ角ゴ Pro W3" charset="-128"/>
              </a:rPr>
              <a:t>Child Development</a:t>
            </a:r>
          </a:p>
        </p:txBody>
      </p:sp>
      <p:sp>
        <p:nvSpPr>
          <p:cNvPr id="32771" name="Content Placeholder 2">
            <a:extLst>
              <a:ext uri="{FF2B5EF4-FFF2-40B4-BE49-F238E27FC236}">
                <a16:creationId xmlns:a16="http://schemas.microsoft.com/office/drawing/2014/main" id="{0D766C35-8F57-48A7-ABF1-6F6EFC16A371}"/>
              </a:ext>
            </a:extLst>
          </p:cNvPr>
          <p:cNvSpPr>
            <a:spLocks noGrp="1"/>
          </p:cNvSpPr>
          <p:nvPr>
            <p:ph idx="1"/>
          </p:nvPr>
        </p:nvSpPr>
        <p:spPr>
          <a:xfrm>
            <a:off x="457200" y="1295400"/>
            <a:ext cx="8229600" cy="4538663"/>
          </a:xfrm>
        </p:spPr>
        <p:txBody>
          <a:bodyPr/>
          <a:lstStyle/>
          <a:p>
            <a:pPr eaLnBrk="1" hangingPunct="1">
              <a:defRPr/>
            </a:pPr>
            <a:r>
              <a:rPr lang="en-US" altLang="en-US" dirty="0">
                <a:latin typeface="Helvetica" pitchFamily="34" charset="0"/>
                <a:ea typeface="ヒラギノ角ゴ Pro W3" charset="-128"/>
              </a:rPr>
              <a:t>Stages</a:t>
            </a:r>
          </a:p>
          <a:p>
            <a:pPr lvl="1" eaLnBrk="1" hangingPunct="1">
              <a:defRPr/>
            </a:pPr>
            <a:r>
              <a:rPr lang="en-US" altLang="en-US" dirty="0">
                <a:latin typeface="Helvetica" pitchFamily="34" charset="0"/>
                <a:ea typeface="ヒラギノ角ゴ Pro W3" charset="-128"/>
              </a:rPr>
              <a:t>Kindergarten to First Graders</a:t>
            </a:r>
          </a:p>
          <a:p>
            <a:pPr lvl="2" eaLnBrk="1" hangingPunct="1">
              <a:defRPr/>
            </a:pPr>
            <a:r>
              <a:rPr lang="en-US" altLang="en-US" dirty="0">
                <a:solidFill>
                  <a:srgbClr val="FF0000"/>
                </a:solidFill>
                <a:latin typeface="Helvetica" pitchFamily="34" charset="0"/>
                <a:ea typeface="ヒラギノ角ゴ Pro W3" charset="-128"/>
              </a:rPr>
              <a:t>Lions and Tigers</a:t>
            </a:r>
          </a:p>
          <a:p>
            <a:pPr lvl="1" eaLnBrk="1" hangingPunct="1">
              <a:defRPr/>
            </a:pPr>
            <a:r>
              <a:rPr lang="en-US" altLang="en-US" dirty="0">
                <a:latin typeface="Helvetica" pitchFamily="34" charset="0"/>
                <a:ea typeface="ヒラギノ角ゴ Pro W3" charset="-128"/>
              </a:rPr>
              <a:t>Second and Third Graders</a:t>
            </a:r>
          </a:p>
          <a:p>
            <a:pPr lvl="2" eaLnBrk="1" hangingPunct="1">
              <a:defRPr/>
            </a:pPr>
            <a:r>
              <a:rPr lang="en-US" altLang="en-US" dirty="0">
                <a:solidFill>
                  <a:srgbClr val="FF0000"/>
                </a:solidFill>
                <a:latin typeface="Helvetica" pitchFamily="34" charset="0"/>
                <a:ea typeface="ヒラギノ角ゴ Pro W3" charset="-128"/>
              </a:rPr>
              <a:t>Wolves and Bears</a:t>
            </a:r>
          </a:p>
          <a:p>
            <a:pPr lvl="1" eaLnBrk="1" hangingPunct="1">
              <a:defRPr/>
            </a:pPr>
            <a:r>
              <a:rPr lang="en-US" altLang="en-US" dirty="0">
                <a:latin typeface="Helvetica" pitchFamily="34" charset="0"/>
                <a:ea typeface="ヒラギノ角ゴ Pro W3" charset="-128"/>
              </a:rPr>
              <a:t>Fourth and Fifth Graders</a:t>
            </a:r>
          </a:p>
          <a:p>
            <a:pPr lvl="2" eaLnBrk="1" hangingPunct="1">
              <a:defRPr/>
            </a:pPr>
            <a:r>
              <a:rPr lang="en-US" altLang="en-US" dirty="0" err="1">
                <a:solidFill>
                  <a:srgbClr val="FF0000"/>
                </a:solidFill>
                <a:latin typeface="Helvetica" pitchFamily="34" charset="0"/>
                <a:ea typeface="ヒラギノ角ゴ Pro W3" charset="-128"/>
              </a:rPr>
              <a:t>Webelos</a:t>
            </a:r>
            <a:endParaRPr lang="en-US" altLang="en-US" dirty="0">
              <a:solidFill>
                <a:srgbClr val="FF0000"/>
              </a:solidFill>
              <a:latin typeface="Helvetica" pitchFamily="34" charset="0"/>
              <a:ea typeface="ヒラギノ角ゴ Pro W3" charset="-128"/>
            </a:endParaRPr>
          </a:p>
          <a:p>
            <a:pPr eaLnBrk="1" hangingPunct="1">
              <a:defRPr/>
            </a:pPr>
            <a:r>
              <a:rPr lang="en-US" altLang="en-US" dirty="0">
                <a:latin typeface="Helvetica" pitchFamily="34" charset="0"/>
                <a:ea typeface="ヒラギノ角ゴ Pro W3" charset="-128"/>
              </a:rPr>
              <a:t>Behaviors</a:t>
            </a:r>
          </a:p>
          <a:p>
            <a:pPr lvl="1" eaLnBrk="1" hangingPunct="1">
              <a:defRPr/>
            </a:pPr>
            <a:r>
              <a:rPr lang="en-US" altLang="en-US" dirty="0">
                <a:latin typeface="Helvetica" pitchFamily="34" charset="0"/>
                <a:ea typeface="ヒラギノ角ゴ Pro W3" charset="-128"/>
              </a:rPr>
              <a:t>Boy</a:t>
            </a:r>
          </a:p>
          <a:p>
            <a:pPr lvl="1" eaLnBrk="1" hangingPunct="1">
              <a:defRPr/>
            </a:pPr>
            <a:r>
              <a:rPr lang="en-US" altLang="en-US" dirty="0">
                <a:latin typeface="Helvetica" pitchFamily="34" charset="0"/>
                <a:ea typeface="ヒラギノ角ゴ Pro W3" charset="-128"/>
              </a:rPr>
              <a:t>Girl</a:t>
            </a:r>
          </a:p>
          <a:p>
            <a:pPr marL="457200" lvl="1" indent="0" eaLnBrk="1" hangingPunct="1">
              <a:buFont typeface="Arial" panose="020B0604020202020204" pitchFamily="34" charset="0"/>
              <a:buNone/>
              <a:defRPr/>
            </a:pPr>
            <a:r>
              <a:rPr lang="en-US" altLang="en-US" i="1" dirty="0">
                <a:solidFill>
                  <a:srgbClr val="FF0000"/>
                </a:solidFill>
                <a:latin typeface="Helvetica" pitchFamily="34" charset="0"/>
                <a:ea typeface="ヒラギノ角ゴ Pro W3" charset="-128"/>
              </a:rPr>
              <a:t>“Children develop in different ways physically and emotionally, in social maturity and appearance, regardless of age.”</a:t>
            </a:r>
          </a:p>
        </p:txBody>
      </p:sp>
      <p:sp>
        <p:nvSpPr>
          <p:cNvPr id="59396" name="Slide Number Placeholder 3">
            <a:extLst>
              <a:ext uri="{FF2B5EF4-FFF2-40B4-BE49-F238E27FC236}">
                <a16:creationId xmlns:a16="http://schemas.microsoft.com/office/drawing/2014/main" id="{DCB83398-C277-441C-AD58-503488741D5B}"/>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E777F494-6670-450A-9C29-62EF52C098F9}" type="slidenum">
              <a:rPr lang="en-US" altLang="en-US" sz="1000">
                <a:solidFill>
                  <a:srgbClr val="95B3D7"/>
                </a:solidFill>
              </a:rPr>
              <a:pPr eaLnBrk="1" hangingPunct="1">
                <a:spcBef>
                  <a:spcPct val="0"/>
                </a:spcBef>
                <a:buFontTx/>
                <a:buNone/>
              </a:pPr>
              <a:t>22</a:t>
            </a:fld>
            <a:endParaRPr lang="en-US" altLang="en-US" sz="1000">
              <a:solidFill>
                <a:srgbClr val="95B3D7"/>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a:extLst>
              <a:ext uri="{FF2B5EF4-FFF2-40B4-BE49-F238E27FC236}">
                <a16:creationId xmlns:a16="http://schemas.microsoft.com/office/drawing/2014/main" id="{9036FADA-2DAE-4DC3-B461-96773189507F}"/>
              </a:ext>
            </a:extLst>
          </p:cNvPr>
          <p:cNvSpPr>
            <a:spLocks noGrp="1"/>
          </p:cNvSpPr>
          <p:nvPr>
            <p:ph type="title"/>
          </p:nvPr>
        </p:nvSpPr>
        <p:spPr/>
        <p:txBody>
          <a:bodyPr/>
          <a:lstStyle/>
          <a:p>
            <a:r>
              <a:rPr lang="en-US" altLang="en-US" dirty="0">
                <a:highlight>
                  <a:srgbClr val="FFFF00"/>
                </a:highlight>
                <a:latin typeface="Helvetica" panose="020B0604020202020204" pitchFamily="34" charset="0"/>
                <a:ea typeface="ヒラギノ角ゴ Pro W3" charset="-128"/>
              </a:rPr>
              <a:t>Poll Questions &amp; Break</a:t>
            </a:r>
          </a:p>
        </p:txBody>
      </p:sp>
      <p:sp>
        <p:nvSpPr>
          <p:cNvPr id="60419" name="Content Placeholder 2">
            <a:extLst>
              <a:ext uri="{FF2B5EF4-FFF2-40B4-BE49-F238E27FC236}">
                <a16:creationId xmlns:a16="http://schemas.microsoft.com/office/drawing/2014/main" id="{5136B511-7A16-4655-87ED-C1B769629401}"/>
              </a:ext>
            </a:extLst>
          </p:cNvPr>
          <p:cNvSpPr>
            <a:spLocks noGrp="1"/>
          </p:cNvSpPr>
          <p:nvPr>
            <p:ph idx="1"/>
          </p:nvPr>
        </p:nvSpPr>
        <p:spPr>
          <a:xfrm>
            <a:off x="457200" y="1295400"/>
            <a:ext cx="8229600" cy="4538663"/>
          </a:xfrm>
        </p:spPr>
        <p:txBody>
          <a:bodyPr/>
          <a:lstStyle/>
          <a:p>
            <a:pPr marL="457200" indent="-457200" eaLnBrk="1" hangingPunct="1">
              <a:buFont typeface="+mj-lt"/>
              <a:buAutoNum type="arabicPeriod"/>
            </a:pPr>
            <a:endParaRPr lang="en-US" altLang="en-US" dirty="0">
              <a:latin typeface="Helvetica" panose="020B0604020202020204" pitchFamily="34" charset="0"/>
              <a:ea typeface="ヒラギノ角ゴ Pro W3" charset="-128"/>
            </a:endParaRPr>
          </a:p>
          <a:p>
            <a:pPr eaLnBrk="1" hangingPunct="1"/>
            <a:endParaRPr lang="en-US" altLang="en-US" dirty="0">
              <a:latin typeface="Helvetica" panose="020B0604020202020204" pitchFamily="34" charset="0"/>
              <a:ea typeface="ヒラギノ角ゴ Pro W3" charset="-128"/>
            </a:endParaRPr>
          </a:p>
        </p:txBody>
      </p:sp>
      <p:sp>
        <p:nvSpPr>
          <p:cNvPr id="60420" name="Slide Number Placeholder 3">
            <a:extLst>
              <a:ext uri="{FF2B5EF4-FFF2-40B4-BE49-F238E27FC236}">
                <a16:creationId xmlns:a16="http://schemas.microsoft.com/office/drawing/2014/main" id="{58DACC95-8BF5-4D08-BF28-03691758466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44FCE6FD-77D1-4011-8B28-020340ED0CEA}" type="slidenum">
              <a:rPr lang="en-US" altLang="en-US" sz="1000">
                <a:solidFill>
                  <a:srgbClr val="95B3D7"/>
                </a:solidFill>
              </a:rPr>
              <a:pPr eaLnBrk="1" hangingPunct="1">
                <a:spcBef>
                  <a:spcPct val="0"/>
                </a:spcBef>
                <a:buFontTx/>
                <a:buNone/>
              </a:pPr>
              <a:t>23</a:t>
            </a:fld>
            <a:endParaRPr lang="en-US" altLang="en-US" sz="1000">
              <a:solidFill>
                <a:srgbClr val="95B3D7"/>
              </a:solidFill>
            </a:endParaRPr>
          </a:p>
        </p:txBody>
      </p:sp>
      <p:sp>
        <p:nvSpPr>
          <p:cNvPr id="5" name="Content Placeholder 2">
            <a:extLst>
              <a:ext uri="{FF2B5EF4-FFF2-40B4-BE49-F238E27FC236}">
                <a16:creationId xmlns:a16="http://schemas.microsoft.com/office/drawing/2014/main" id="{2DA0545D-7DCC-49EA-91A9-0C00066A1082}"/>
              </a:ext>
            </a:extLst>
          </p:cNvPr>
          <p:cNvSpPr txBox="1">
            <a:spLocks/>
          </p:cNvSpPr>
          <p:nvPr/>
        </p:nvSpPr>
        <p:spPr bwMode="auto">
          <a:xfrm>
            <a:off x="609600" y="1447800"/>
            <a:ext cx="8229600" cy="453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panose="020B0604020202020204" pitchFamily="34" charset="0"/>
              <a:buChar char="•"/>
              <a:defRPr sz="2400" b="1" kern="1200">
                <a:solidFill>
                  <a:srgbClr val="005AA3"/>
                </a:solidFill>
                <a:latin typeface="Helvetica"/>
                <a:ea typeface="ヒラギノ角ゴ Pro W3" charset="0"/>
                <a:cs typeface="ヒラギノ角ゴ Pro W3"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000" kern="1200">
                <a:solidFill>
                  <a:srgbClr val="005AA3"/>
                </a:solidFill>
                <a:latin typeface="Helvetica"/>
                <a:ea typeface="ヒラギノ角ゴ Pro W3" charset="0"/>
                <a:cs typeface="ヒラギノ角ゴ Pro W3" charset="0"/>
              </a:defRPr>
            </a:lvl2pPr>
            <a:lvl3pPr marL="1143000" indent="-228600" algn="l" defTabSz="457200" rtl="0" eaLnBrk="0" fontAlgn="base" hangingPunct="0">
              <a:spcBef>
                <a:spcPct val="20000"/>
              </a:spcBef>
              <a:spcAft>
                <a:spcPct val="0"/>
              </a:spcAft>
              <a:buFont typeface="Arial" panose="020B0604020202020204" pitchFamily="34" charset="0"/>
              <a:buChar char="•"/>
              <a:defRPr kern="1200">
                <a:solidFill>
                  <a:srgbClr val="005AA3"/>
                </a:solidFill>
                <a:latin typeface="Helvetica"/>
                <a:ea typeface="ヒラギノ角ゴ Pro W3" charset="0"/>
                <a:cs typeface="ヒラギノ角ゴ Pro W3" charset="0"/>
              </a:defRPr>
            </a:lvl3pPr>
            <a:lvl4pPr marL="1600200" indent="-228600" algn="l" defTabSz="457200" rtl="0" eaLnBrk="0" fontAlgn="base" hangingPunct="0">
              <a:spcBef>
                <a:spcPct val="20000"/>
              </a:spcBef>
              <a:spcAft>
                <a:spcPct val="0"/>
              </a:spcAft>
              <a:buFont typeface="Arial" panose="020B0604020202020204" pitchFamily="34" charset="0"/>
              <a:buChar char="–"/>
              <a:defRPr sz="1400" b="1" i="1" kern="1200">
                <a:solidFill>
                  <a:srgbClr val="CF0031"/>
                </a:solidFill>
                <a:latin typeface="Helvetica"/>
                <a:ea typeface="ヒラギノ角ゴ Pro W3" charset="0"/>
                <a:cs typeface="ヒラギノ角ゴ Pro W3" charset="0"/>
              </a:defRPr>
            </a:lvl4pPr>
            <a:lvl5pPr marL="2057400" indent="-228600" algn="l" defTabSz="457200" rtl="0" eaLnBrk="0" fontAlgn="base" hangingPunct="0">
              <a:spcBef>
                <a:spcPct val="20000"/>
              </a:spcBef>
              <a:spcAft>
                <a:spcPct val="0"/>
              </a:spcAft>
              <a:buFont typeface="Arial" panose="020B0604020202020204" pitchFamily="34" charset="0"/>
              <a:buChar char="»"/>
              <a:defRPr sz="1200" i="1" kern="1200">
                <a:solidFill>
                  <a:srgbClr val="005AA3"/>
                </a:solidFill>
                <a:latin typeface="Helvetica"/>
                <a:ea typeface="ヒラギノ角ゴ Pro W3" charset="0"/>
                <a:cs typeface="ヒラギノ角ゴ Pro W3"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None/>
            </a:pPr>
            <a:r>
              <a:rPr lang="en-US" altLang="en-US" dirty="0">
                <a:latin typeface="Helvetica" panose="020B0604020202020204" pitchFamily="34" charset="0"/>
                <a:ea typeface="ヒラギノ角ゴ Pro W3" charset="-128"/>
              </a:rPr>
              <a:t>Answers to the poll will be discussed after the break</a:t>
            </a:r>
          </a:p>
          <a:p>
            <a:pPr marL="0" indent="0" eaLnBrk="1" hangingPunct="1">
              <a:buNone/>
            </a:pPr>
            <a:endParaRPr lang="en-US" altLang="en-US" dirty="0">
              <a:latin typeface="Helvetica" panose="020B0604020202020204" pitchFamily="34" charset="0"/>
              <a:ea typeface="ヒラギノ角ゴ Pro W3" charset="-128"/>
            </a:endParaRPr>
          </a:p>
          <a:p>
            <a:pPr marL="0" indent="0" eaLnBrk="1" hangingPunct="1">
              <a:buNone/>
            </a:pPr>
            <a:r>
              <a:rPr lang="en-US" altLang="en-US" dirty="0">
                <a:latin typeface="Helvetica" panose="020B0604020202020204" pitchFamily="34" charset="0"/>
                <a:ea typeface="ヒラギノ角ゴ Pro W3" charset="-128"/>
              </a:rPr>
              <a:t>10 min break?</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a:extLst>
              <a:ext uri="{FF2B5EF4-FFF2-40B4-BE49-F238E27FC236}">
                <a16:creationId xmlns:a16="http://schemas.microsoft.com/office/drawing/2014/main" id="{9036FADA-2DAE-4DC3-B461-96773189507F}"/>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Eight Behavior Questions</a:t>
            </a:r>
            <a:endParaRPr lang="en-US" altLang="en-US" dirty="0">
              <a:highlight>
                <a:srgbClr val="FFFF00"/>
              </a:highlight>
              <a:latin typeface="Helvetica" panose="020B0604020202020204" pitchFamily="34" charset="0"/>
              <a:ea typeface="ヒラギノ角ゴ Pro W3" charset="-128"/>
            </a:endParaRPr>
          </a:p>
        </p:txBody>
      </p:sp>
      <p:sp>
        <p:nvSpPr>
          <p:cNvPr id="60419" name="Content Placeholder 2">
            <a:extLst>
              <a:ext uri="{FF2B5EF4-FFF2-40B4-BE49-F238E27FC236}">
                <a16:creationId xmlns:a16="http://schemas.microsoft.com/office/drawing/2014/main" id="{5136B511-7A16-4655-87ED-C1B769629401}"/>
              </a:ext>
            </a:extLst>
          </p:cNvPr>
          <p:cNvSpPr>
            <a:spLocks noGrp="1"/>
          </p:cNvSpPr>
          <p:nvPr>
            <p:ph idx="1"/>
          </p:nvPr>
        </p:nvSpPr>
        <p:spPr>
          <a:xfrm>
            <a:off x="457200" y="1295400"/>
            <a:ext cx="8229600" cy="4538663"/>
          </a:xfrm>
        </p:spPr>
        <p:txBody>
          <a:bodyPr/>
          <a:lstStyle/>
          <a:p>
            <a:pPr marL="457200" indent="-457200" eaLnBrk="1" hangingPunct="1">
              <a:buFont typeface="+mj-lt"/>
              <a:buAutoNum type="arabicPeriod"/>
            </a:pPr>
            <a:r>
              <a:rPr lang="en-US" altLang="en-US" dirty="0">
                <a:latin typeface="Helvetica" panose="020B0604020202020204" pitchFamily="34" charset="0"/>
                <a:ea typeface="ヒラギノ角ゴ Pro W3" charset="-128"/>
              </a:rPr>
              <a:t>Who do you think is more likely to express themselves more with their actions?</a:t>
            </a:r>
          </a:p>
        </p:txBody>
      </p:sp>
      <p:sp>
        <p:nvSpPr>
          <p:cNvPr id="60420" name="Slide Number Placeholder 3">
            <a:extLst>
              <a:ext uri="{FF2B5EF4-FFF2-40B4-BE49-F238E27FC236}">
                <a16:creationId xmlns:a16="http://schemas.microsoft.com/office/drawing/2014/main" id="{58DACC95-8BF5-4D08-BF28-03691758466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44FCE6FD-77D1-4011-8B28-020340ED0CEA}" type="slidenum">
              <a:rPr lang="en-US" altLang="en-US" sz="1000">
                <a:solidFill>
                  <a:srgbClr val="95B3D7"/>
                </a:solidFill>
              </a:rPr>
              <a:pPr eaLnBrk="1" hangingPunct="1">
                <a:spcBef>
                  <a:spcPct val="0"/>
                </a:spcBef>
                <a:buFontTx/>
                <a:buNone/>
              </a:pPr>
              <a:t>24</a:t>
            </a:fld>
            <a:endParaRPr lang="en-US" altLang="en-US" sz="1000">
              <a:solidFill>
                <a:srgbClr val="95B3D7"/>
              </a:solidFill>
            </a:endParaRPr>
          </a:p>
        </p:txBody>
      </p:sp>
    </p:spTree>
    <p:extLst>
      <p:ext uri="{BB962C8B-B14F-4D97-AF65-F5344CB8AC3E}">
        <p14:creationId xmlns:p14="http://schemas.microsoft.com/office/powerpoint/2010/main" val="33651030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a:extLst>
              <a:ext uri="{FF2B5EF4-FFF2-40B4-BE49-F238E27FC236}">
                <a16:creationId xmlns:a16="http://schemas.microsoft.com/office/drawing/2014/main" id="{9036FADA-2DAE-4DC3-B461-96773189507F}"/>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Eight Behavior Questions</a:t>
            </a:r>
            <a:endParaRPr lang="en-US" altLang="en-US" dirty="0">
              <a:highlight>
                <a:srgbClr val="FFFF00"/>
              </a:highlight>
              <a:latin typeface="Helvetica" panose="020B0604020202020204" pitchFamily="34" charset="0"/>
              <a:ea typeface="ヒラギノ角ゴ Pro W3" charset="-128"/>
            </a:endParaRPr>
          </a:p>
        </p:txBody>
      </p:sp>
      <p:sp>
        <p:nvSpPr>
          <p:cNvPr id="60419" name="Content Placeholder 2">
            <a:extLst>
              <a:ext uri="{FF2B5EF4-FFF2-40B4-BE49-F238E27FC236}">
                <a16:creationId xmlns:a16="http://schemas.microsoft.com/office/drawing/2014/main" id="{5136B511-7A16-4655-87ED-C1B769629401}"/>
              </a:ext>
            </a:extLst>
          </p:cNvPr>
          <p:cNvSpPr>
            <a:spLocks noGrp="1"/>
          </p:cNvSpPr>
          <p:nvPr>
            <p:ph idx="1"/>
          </p:nvPr>
        </p:nvSpPr>
        <p:spPr>
          <a:xfrm>
            <a:off x="457200" y="1295400"/>
            <a:ext cx="8229600" cy="4538663"/>
          </a:xfrm>
        </p:spPr>
        <p:txBody>
          <a:bodyPr/>
          <a:lstStyle/>
          <a:p>
            <a:pPr marL="457200" indent="-457200" eaLnBrk="1" hangingPunct="1">
              <a:buFont typeface="+mj-lt"/>
              <a:buAutoNum type="arabicPeriod"/>
            </a:pPr>
            <a:r>
              <a:rPr lang="en-US" altLang="en-US" dirty="0">
                <a:latin typeface="Helvetica" panose="020B0604020202020204" pitchFamily="34" charset="0"/>
                <a:ea typeface="ヒラギノ角ゴ Pro W3" charset="-128"/>
              </a:rPr>
              <a:t>Who do you think is more likely to express themselves more with their actions?</a:t>
            </a:r>
          </a:p>
        </p:txBody>
      </p:sp>
      <p:sp>
        <p:nvSpPr>
          <p:cNvPr id="60420" name="Slide Number Placeholder 3">
            <a:extLst>
              <a:ext uri="{FF2B5EF4-FFF2-40B4-BE49-F238E27FC236}">
                <a16:creationId xmlns:a16="http://schemas.microsoft.com/office/drawing/2014/main" id="{58DACC95-8BF5-4D08-BF28-03691758466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44FCE6FD-77D1-4011-8B28-020340ED0CEA}" type="slidenum">
              <a:rPr lang="en-US" altLang="en-US" sz="1000">
                <a:solidFill>
                  <a:srgbClr val="95B3D7"/>
                </a:solidFill>
              </a:rPr>
              <a:pPr eaLnBrk="1" hangingPunct="1">
                <a:spcBef>
                  <a:spcPct val="0"/>
                </a:spcBef>
                <a:buFontTx/>
                <a:buNone/>
              </a:pPr>
              <a:t>25</a:t>
            </a:fld>
            <a:endParaRPr lang="en-US" altLang="en-US" sz="1000">
              <a:solidFill>
                <a:srgbClr val="95B3D7"/>
              </a:solidFill>
            </a:endParaRPr>
          </a:p>
        </p:txBody>
      </p:sp>
      <p:pic>
        <p:nvPicPr>
          <p:cNvPr id="5122" name="Picture 2" descr="Cub Scouts Boy Pack47 Cub Scout Popcorn Award - Clip Art Library">
            <a:extLst>
              <a:ext uri="{FF2B5EF4-FFF2-40B4-BE49-F238E27FC236}">
                <a16:creationId xmlns:a16="http://schemas.microsoft.com/office/drawing/2014/main" id="{27DFA90B-8C45-44B6-90F4-7C4A669C73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2371846"/>
            <a:ext cx="4876800" cy="3590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81015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a:extLst>
              <a:ext uri="{FF2B5EF4-FFF2-40B4-BE49-F238E27FC236}">
                <a16:creationId xmlns:a16="http://schemas.microsoft.com/office/drawing/2014/main" id="{9036FADA-2DAE-4DC3-B461-96773189507F}"/>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Eight Behavior Questions</a:t>
            </a:r>
            <a:endParaRPr lang="en-US" altLang="en-US" dirty="0">
              <a:highlight>
                <a:srgbClr val="FFFF00"/>
              </a:highlight>
              <a:latin typeface="Helvetica" panose="020B0604020202020204" pitchFamily="34" charset="0"/>
              <a:ea typeface="ヒラギノ角ゴ Pro W3" charset="-128"/>
            </a:endParaRPr>
          </a:p>
        </p:txBody>
      </p:sp>
      <p:sp>
        <p:nvSpPr>
          <p:cNvPr id="60419" name="Content Placeholder 2">
            <a:extLst>
              <a:ext uri="{FF2B5EF4-FFF2-40B4-BE49-F238E27FC236}">
                <a16:creationId xmlns:a16="http://schemas.microsoft.com/office/drawing/2014/main" id="{5136B511-7A16-4655-87ED-C1B769629401}"/>
              </a:ext>
            </a:extLst>
          </p:cNvPr>
          <p:cNvSpPr>
            <a:spLocks noGrp="1"/>
          </p:cNvSpPr>
          <p:nvPr>
            <p:ph idx="1"/>
          </p:nvPr>
        </p:nvSpPr>
        <p:spPr>
          <a:xfrm>
            <a:off x="457200" y="1295400"/>
            <a:ext cx="8229600" cy="4538663"/>
          </a:xfrm>
        </p:spPr>
        <p:txBody>
          <a:bodyPr/>
          <a:lstStyle/>
          <a:p>
            <a:pPr marL="457200" indent="-457200" eaLnBrk="1" hangingPunct="1">
              <a:buFont typeface="+mj-lt"/>
              <a:buAutoNum type="arabicPeriod" startAt="2"/>
            </a:pPr>
            <a:r>
              <a:rPr lang="en-US" altLang="en-US" dirty="0">
                <a:latin typeface="Helvetica" panose="020B0604020202020204" pitchFamily="34" charset="0"/>
                <a:ea typeface="ヒラギノ角ゴ Pro W3" charset="-128"/>
              </a:rPr>
              <a:t>Who do you think is more likely to show more social aggression, such as name-calling or excluding others?</a:t>
            </a:r>
          </a:p>
        </p:txBody>
      </p:sp>
      <p:sp>
        <p:nvSpPr>
          <p:cNvPr id="60420" name="Slide Number Placeholder 3">
            <a:extLst>
              <a:ext uri="{FF2B5EF4-FFF2-40B4-BE49-F238E27FC236}">
                <a16:creationId xmlns:a16="http://schemas.microsoft.com/office/drawing/2014/main" id="{58DACC95-8BF5-4D08-BF28-03691758466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44FCE6FD-77D1-4011-8B28-020340ED0CEA}" type="slidenum">
              <a:rPr lang="en-US" altLang="en-US" sz="1000">
                <a:solidFill>
                  <a:srgbClr val="95B3D7"/>
                </a:solidFill>
              </a:rPr>
              <a:pPr eaLnBrk="1" hangingPunct="1">
                <a:spcBef>
                  <a:spcPct val="0"/>
                </a:spcBef>
                <a:buFontTx/>
                <a:buNone/>
              </a:pPr>
              <a:t>26</a:t>
            </a:fld>
            <a:endParaRPr lang="en-US" altLang="en-US" sz="1000">
              <a:solidFill>
                <a:srgbClr val="95B3D7"/>
              </a:solidFill>
            </a:endParaRPr>
          </a:p>
        </p:txBody>
      </p:sp>
    </p:spTree>
    <p:extLst>
      <p:ext uri="{BB962C8B-B14F-4D97-AF65-F5344CB8AC3E}">
        <p14:creationId xmlns:p14="http://schemas.microsoft.com/office/powerpoint/2010/main" val="3562532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a:extLst>
              <a:ext uri="{FF2B5EF4-FFF2-40B4-BE49-F238E27FC236}">
                <a16:creationId xmlns:a16="http://schemas.microsoft.com/office/drawing/2014/main" id="{9036FADA-2DAE-4DC3-B461-96773189507F}"/>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Eight Behavior Questions</a:t>
            </a:r>
            <a:endParaRPr lang="en-US" altLang="en-US" dirty="0">
              <a:highlight>
                <a:srgbClr val="FFFF00"/>
              </a:highlight>
              <a:latin typeface="Helvetica" panose="020B0604020202020204" pitchFamily="34" charset="0"/>
              <a:ea typeface="ヒラギノ角ゴ Pro W3" charset="-128"/>
            </a:endParaRPr>
          </a:p>
        </p:txBody>
      </p:sp>
      <p:sp>
        <p:nvSpPr>
          <p:cNvPr id="60419" name="Content Placeholder 2">
            <a:extLst>
              <a:ext uri="{FF2B5EF4-FFF2-40B4-BE49-F238E27FC236}">
                <a16:creationId xmlns:a16="http://schemas.microsoft.com/office/drawing/2014/main" id="{5136B511-7A16-4655-87ED-C1B769629401}"/>
              </a:ext>
            </a:extLst>
          </p:cNvPr>
          <p:cNvSpPr>
            <a:spLocks noGrp="1"/>
          </p:cNvSpPr>
          <p:nvPr>
            <p:ph idx="1"/>
          </p:nvPr>
        </p:nvSpPr>
        <p:spPr>
          <a:xfrm>
            <a:off x="457200" y="1295400"/>
            <a:ext cx="8229600" cy="4538663"/>
          </a:xfrm>
        </p:spPr>
        <p:txBody>
          <a:bodyPr/>
          <a:lstStyle/>
          <a:p>
            <a:pPr marL="457200" indent="-457200" eaLnBrk="1" hangingPunct="1">
              <a:buFont typeface="+mj-lt"/>
              <a:buAutoNum type="arabicPeriod" startAt="2"/>
            </a:pPr>
            <a:r>
              <a:rPr lang="en-US" altLang="en-US" dirty="0">
                <a:latin typeface="Helvetica" panose="020B0604020202020204" pitchFamily="34" charset="0"/>
                <a:ea typeface="ヒラギノ角ゴ Pro W3" charset="-128"/>
              </a:rPr>
              <a:t>Who do you think is more likely to show more social aggression, such as name-calling or excluding others?</a:t>
            </a:r>
          </a:p>
        </p:txBody>
      </p:sp>
      <p:sp>
        <p:nvSpPr>
          <p:cNvPr id="60420" name="Slide Number Placeholder 3">
            <a:extLst>
              <a:ext uri="{FF2B5EF4-FFF2-40B4-BE49-F238E27FC236}">
                <a16:creationId xmlns:a16="http://schemas.microsoft.com/office/drawing/2014/main" id="{58DACC95-8BF5-4D08-BF28-03691758466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44FCE6FD-77D1-4011-8B28-020340ED0CEA}" type="slidenum">
              <a:rPr lang="en-US" altLang="en-US" sz="1000">
                <a:solidFill>
                  <a:srgbClr val="95B3D7"/>
                </a:solidFill>
              </a:rPr>
              <a:pPr eaLnBrk="1" hangingPunct="1">
                <a:spcBef>
                  <a:spcPct val="0"/>
                </a:spcBef>
                <a:buFontTx/>
                <a:buNone/>
              </a:pPr>
              <a:t>27</a:t>
            </a:fld>
            <a:endParaRPr lang="en-US" altLang="en-US" sz="1000">
              <a:solidFill>
                <a:srgbClr val="95B3D7"/>
              </a:solidFill>
            </a:endParaRPr>
          </a:p>
        </p:txBody>
      </p:sp>
      <p:pic>
        <p:nvPicPr>
          <p:cNvPr id="6148" name="Picture 4" descr="Cub Pack 2010">
            <a:extLst>
              <a:ext uri="{FF2B5EF4-FFF2-40B4-BE49-F238E27FC236}">
                <a16:creationId xmlns:a16="http://schemas.microsoft.com/office/drawing/2014/main" id="{37CB54A6-EB6E-42A4-84E7-6F0FB94418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73079" y="2322490"/>
            <a:ext cx="2997843" cy="35115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48717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a:extLst>
              <a:ext uri="{FF2B5EF4-FFF2-40B4-BE49-F238E27FC236}">
                <a16:creationId xmlns:a16="http://schemas.microsoft.com/office/drawing/2014/main" id="{9036FADA-2DAE-4DC3-B461-96773189507F}"/>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Eight Behavior Questions</a:t>
            </a:r>
            <a:endParaRPr lang="en-US" altLang="en-US" dirty="0">
              <a:highlight>
                <a:srgbClr val="FFFF00"/>
              </a:highlight>
              <a:latin typeface="Helvetica" panose="020B0604020202020204" pitchFamily="34" charset="0"/>
              <a:ea typeface="ヒラギノ角ゴ Pro W3" charset="-128"/>
            </a:endParaRPr>
          </a:p>
        </p:txBody>
      </p:sp>
      <p:sp>
        <p:nvSpPr>
          <p:cNvPr id="60419" name="Content Placeholder 2">
            <a:extLst>
              <a:ext uri="{FF2B5EF4-FFF2-40B4-BE49-F238E27FC236}">
                <a16:creationId xmlns:a16="http://schemas.microsoft.com/office/drawing/2014/main" id="{5136B511-7A16-4655-87ED-C1B769629401}"/>
              </a:ext>
            </a:extLst>
          </p:cNvPr>
          <p:cNvSpPr>
            <a:spLocks noGrp="1"/>
          </p:cNvSpPr>
          <p:nvPr>
            <p:ph idx="1"/>
          </p:nvPr>
        </p:nvSpPr>
        <p:spPr>
          <a:xfrm>
            <a:off x="457200" y="1295400"/>
            <a:ext cx="8229600" cy="4538663"/>
          </a:xfrm>
        </p:spPr>
        <p:txBody>
          <a:bodyPr/>
          <a:lstStyle/>
          <a:p>
            <a:pPr marL="457200" indent="-457200" eaLnBrk="1" hangingPunct="1">
              <a:buFont typeface="+mj-lt"/>
              <a:buAutoNum type="arabicPeriod" startAt="3"/>
            </a:pPr>
            <a:r>
              <a:rPr lang="en-US" altLang="en-US" dirty="0">
                <a:latin typeface="Helvetica" panose="020B0604020202020204" pitchFamily="34" charset="0"/>
                <a:ea typeface="ヒラギノ角ゴ Pro W3" charset="-128"/>
              </a:rPr>
              <a:t>Who do you think is more likely to show more physical aggression, such as hitting and kicking?</a:t>
            </a:r>
          </a:p>
        </p:txBody>
      </p:sp>
      <p:sp>
        <p:nvSpPr>
          <p:cNvPr id="60420" name="Slide Number Placeholder 3">
            <a:extLst>
              <a:ext uri="{FF2B5EF4-FFF2-40B4-BE49-F238E27FC236}">
                <a16:creationId xmlns:a16="http://schemas.microsoft.com/office/drawing/2014/main" id="{58DACC95-8BF5-4D08-BF28-03691758466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44FCE6FD-77D1-4011-8B28-020340ED0CEA}" type="slidenum">
              <a:rPr lang="en-US" altLang="en-US" sz="1000">
                <a:solidFill>
                  <a:srgbClr val="95B3D7"/>
                </a:solidFill>
              </a:rPr>
              <a:pPr eaLnBrk="1" hangingPunct="1">
                <a:spcBef>
                  <a:spcPct val="0"/>
                </a:spcBef>
                <a:buFontTx/>
                <a:buNone/>
              </a:pPr>
              <a:t>28</a:t>
            </a:fld>
            <a:endParaRPr lang="en-US" altLang="en-US" sz="1000">
              <a:solidFill>
                <a:srgbClr val="95B3D7"/>
              </a:solidFill>
            </a:endParaRPr>
          </a:p>
        </p:txBody>
      </p:sp>
    </p:spTree>
    <p:extLst>
      <p:ext uri="{BB962C8B-B14F-4D97-AF65-F5344CB8AC3E}">
        <p14:creationId xmlns:p14="http://schemas.microsoft.com/office/powerpoint/2010/main" val="1363884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a:extLst>
              <a:ext uri="{FF2B5EF4-FFF2-40B4-BE49-F238E27FC236}">
                <a16:creationId xmlns:a16="http://schemas.microsoft.com/office/drawing/2014/main" id="{9036FADA-2DAE-4DC3-B461-96773189507F}"/>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Eight Behavior Questions</a:t>
            </a:r>
            <a:endParaRPr lang="en-US" altLang="en-US" dirty="0">
              <a:highlight>
                <a:srgbClr val="FFFF00"/>
              </a:highlight>
              <a:latin typeface="Helvetica" panose="020B0604020202020204" pitchFamily="34" charset="0"/>
              <a:ea typeface="ヒラギノ角ゴ Pro W3" charset="-128"/>
            </a:endParaRPr>
          </a:p>
        </p:txBody>
      </p:sp>
      <p:sp>
        <p:nvSpPr>
          <p:cNvPr id="60419" name="Content Placeholder 2">
            <a:extLst>
              <a:ext uri="{FF2B5EF4-FFF2-40B4-BE49-F238E27FC236}">
                <a16:creationId xmlns:a16="http://schemas.microsoft.com/office/drawing/2014/main" id="{5136B511-7A16-4655-87ED-C1B769629401}"/>
              </a:ext>
            </a:extLst>
          </p:cNvPr>
          <p:cNvSpPr>
            <a:spLocks noGrp="1"/>
          </p:cNvSpPr>
          <p:nvPr>
            <p:ph idx="1"/>
          </p:nvPr>
        </p:nvSpPr>
        <p:spPr>
          <a:xfrm>
            <a:off x="457200" y="1295400"/>
            <a:ext cx="8229600" cy="4538663"/>
          </a:xfrm>
        </p:spPr>
        <p:txBody>
          <a:bodyPr/>
          <a:lstStyle/>
          <a:p>
            <a:pPr marL="457200" indent="-457200" eaLnBrk="1" hangingPunct="1">
              <a:buFont typeface="+mj-lt"/>
              <a:buAutoNum type="arabicPeriod" startAt="3"/>
            </a:pPr>
            <a:r>
              <a:rPr lang="en-US" altLang="en-US" dirty="0">
                <a:latin typeface="Helvetica" panose="020B0604020202020204" pitchFamily="34" charset="0"/>
                <a:ea typeface="ヒラギノ角ゴ Pro W3" charset="-128"/>
              </a:rPr>
              <a:t>Who do you think is more likely to show more physical aggression, such as hitting and kicking?</a:t>
            </a:r>
          </a:p>
        </p:txBody>
      </p:sp>
      <p:sp>
        <p:nvSpPr>
          <p:cNvPr id="60420" name="Slide Number Placeholder 3">
            <a:extLst>
              <a:ext uri="{FF2B5EF4-FFF2-40B4-BE49-F238E27FC236}">
                <a16:creationId xmlns:a16="http://schemas.microsoft.com/office/drawing/2014/main" id="{58DACC95-8BF5-4D08-BF28-03691758466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44FCE6FD-77D1-4011-8B28-020340ED0CEA}" type="slidenum">
              <a:rPr lang="en-US" altLang="en-US" sz="1000">
                <a:solidFill>
                  <a:srgbClr val="95B3D7"/>
                </a:solidFill>
              </a:rPr>
              <a:pPr eaLnBrk="1" hangingPunct="1">
                <a:spcBef>
                  <a:spcPct val="0"/>
                </a:spcBef>
                <a:buFontTx/>
                <a:buNone/>
              </a:pPr>
              <a:t>29</a:t>
            </a:fld>
            <a:endParaRPr lang="en-US" altLang="en-US" sz="1000">
              <a:solidFill>
                <a:srgbClr val="95B3D7"/>
              </a:solidFill>
            </a:endParaRPr>
          </a:p>
        </p:txBody>
      </p:sp>
      <p:pic>
        <p:nvPicPr>
          <p:cNvPr id="2" name="Picture 2" descr="Cub Scouts Boy Pack47 Cub Scout Popcorn Award - Clip Art Library">
            <a:extLst>
              <a:ext uri="{FF2B5EF4-FFF2-40B4-BE49-F238E27FC236}">
                <a16:creationId xmlns:a16="http://schemas.microsoft.com/office/drawing/2014/main" id="{EAA2C01A-8550-4A63-9536-AD8E01C313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2371846"/>
            <a:ext cx="4876800" cy="3590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69711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a:extLst>
              <a:ext uri="{FF2B5EF4-FFF2-40B4-BE49-F238E27FC236}">
                <a16:creationId xmlns:a16="http://schemas.microsoft.com/office/drawing/2014/main" id="{9036FADA-2DAE-4DC3-B461-96773189507F}"/>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Eight Behavior Questions</a:t>
            </a:r>
            <a:endParaRPr lang="en-US" altLang="en-US" dirty="0">
              <a:highlight>
                <a:srgbClr val="FFFF00"/>
              </a:highlight>
              <a:latin typeface="Helvetica" panose="020B0604020202020204" pitchFamily="34" charset="0"/>
              <a:ea typeface="ヒラギノ角ゴ Pro W3" charset="-128"/>
            </a:endParaRPr>
          </a:p>
        </p:txBody>
      </p:sp>
      <p:sp>
        <p:nvSpPr>
          <p:cNvPr id="60419" name="Content Placeholder 2">
            <a:extLst>
              <a:ext uri="{FF2B5EF4-FFF2-40B4-BE49-F238E27FC236}">
                <a16:creationId xmlns:a16="http://schemas.microsoft.com/office/drawing/2014/main" id="{5136B511-7A16-4655-87ED-C1B769629401}"/>
              </a:ext>
            </a:extLst>
          </p:cNvPr>
          <p:cNvSpPr>
            <a:spLocks noGrp="1"/>
          </p:cNvSpPr>
          <p:nvPr>
            <p:ph idx="1"/>
          </p:nvPr>
        </p:nvSpPr>
        <p:spPr>
          <a:xfrm>
            <a:off x="457200" y="1295400"/>
            <a:ext cx="8229600" cy="4538663"/>
          </a:xfrm>
        </p:spPr>
        <p:txBody>
          <a:bodyPr/>
          <a:lstStyle/>
          <a:p>
            <a:pPr marL="457200" indent="-457200" eaLnBrk="1" hangingPunct="1">
              <a:buFont typeface="+mj-lt"/>
              <a:buAutoNum type="arabicPeriod" startAt="4"/>
            </a:pPr>
            <a:r>
              <a:rPr lang="en-US" altLang="en-US" dirty="0">
                <a:latin typeface="Helvetica" panose="020B0604020202020204" pitchFamily="34" charset="0"/>
                <a:ea typeface="ヒラギノ角ゴ Pro W3" charset="-128"/>
              </a:rPr>
              <a:t>Who do you think is more likely to be better at talking about their emotions?</a:t>
            </a:r>
          </a:p>
        </p:txBody>
      </p:sp>
      <p:sp>
        <p:nvSpPr>
          <p:cNvPr id="60420" name="Slide Number Placeholder 3">
            <a:extLst>
              <a:ext uri="{FF2B5EF4-FFF2-40B4-BE49-F238E27FC236}">
                <a16:creationId xmlns:a16="http://schemas.microsoft.com/office/drawing/2014/main" id="{58DACC95-8BF5-4D08-BF28-03691758466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44FCE6FD-77D1-4011-8B28-020340ED0CEA}" type="slidenum">
              <a:rPr lang="en-US" altLang="en-US" sz="1000">
                <a:solidFill>
                  <a:srgbClr val="95B3D7"/>
                </a:solidFill>
              </a:rPr>
              <a:pPr eaLnBrk="1" hangingPunct="1">
                <a:spcBef>
                  <a:spcPct val="0"/>
                </a:spcBef>
                <a:buFontTx/>
                <a:buNone/>
              </a:pPr>
              <a:t>30</a:t>
            </a:fld>
            <a:endParaRPr lang="en-US" altLang="en-US" sz="1000">
              <a:solidFill>
                <a:srgbClr val="95B3D7"/>
              </a:solidFill>
            </a:endParaRPr>
          </a:p>
        </p:txBody>
      </p:sp>
    </p:spTree>
    <p:extLst>
      <p:ext uri="{BB962C8B-B14F-4D97-AF65-F5344CB8AC3E}">
        <p14:creationId xmlns:p14="http://schemas.microsoft.com/office/powerpoint/2010/main" val="28443242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a:extLst>
              <a:ext uri="{FF2B5EF4-FFF2-40B4-BE49-F238E27FC236}">
                <a16:creationId xmlns:a16="http://schemas.microsoft.com/office/drawing/2014/main" id="{9036FADA-2DAE-4DC3-B461-96773189507F}"/>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Eight Behavior Questions</a:t>
            </a:r>
            <a:endParaRPr lang="en-US" altLang="en-US" dirty="0">
              <a:highlight>
                <a:srgbClr val="FFFF00"/>
              </a:highlight>
              <a:latin typeface="Helvetica" panose="020B0604020202020204" pitchFamily="34" charset="0"/>
              <a:ea typeface="ヒラギノ角ゴ Pro W3" charset="-128"/>
            </a:endParaRPr>
          </a:p>
        </p:txBody>
      </p:sp>
      <p:sp>
        <p:nvSpPr>
          <p:cNvPr id="60419" name="Content Placeholder 2">
            <a:extLst>
              <a:ext uri="{FF2B5EF4-FFF2-40B4-BE49-F238E27FC236}">
                <a16:creationId xmlns:a16="http://schemas.microsoft.com/office/drawing/2014/main" id="{5136B511-7A16-4655-87ED-C1B769629401}"/>
              </a:ext>
            </a:extLst>
          </p:cNvPr>
          <p:cNvSpPr>
            <a:spLocks noGrp="1"/>
          </p:cNvSpPr>
          <p:nvPr>
            <p:ph idx="1"/>
          </p:nvPr>
        </p:nvSpPr>
        <p:spPr>
          <a:xfrm>
            <a:off x="457200" y="1295400"/>
            <a:ext cx="8229600" cy="4538663"/>
          </a:xfrm>
        </p:spPr>
        <p:txBody>
          <a:bodyPr/>
          <a:lstStyle/>
          <a:p>
            <a:pPr marL="457200" indent="-457200" eaLnBrk="1" hangingPunct="1">
              <a:buFont typeface="+mj-lt"/>
              <a:buAutoNum type="arabicPeriod" startAt="4"/>
            </a:pPr>
            <a:r>
              <a:rPr lang="en-US" altLang="en-US" dirty="0">
                <a:latin typeface="Helvetica" panose="020B0604020202020204" pitchFamily="34" charset="0"/>
                <a:ea typeface="ヒラギノ角ゴ Pro W3" charset="-128"/>
              </a:rPr>
              <a:t>Who do you think is more likely to be better at talking about their emotions?</a:t>
            </a:r>
          </a:p>
        </p:txBody>
      </p:sp>
      <p:sp>
        <p:nvSpPr>
          <p:cNvPr id="60420" name="Slide Number Placeholder 3">
            <a:extLst>
              <a:ext uri="{FF2B5EF4-FFF2-40B4-BE49-F238E27FC236}">
                <a16:creationId xmlns:a16="http://schemas.microsoft.com/office/drawing/2014/main" id="{58DACC95-8BF5-4D08-BF28-03691758466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44FCE6FD-77D1-4011-8B28-020340ED0CEA}" type="slidenum">
              <a:rPr lang="en-US" altLang="en-US" sz="1000">
                <a:solidFill>
                  <a:srgbClr val="95B3D7"/>
                </a:solidFill>
              </a:rPr>
              <a:pPr eaLnBrk="1" hangingPunct="1">
                <a:spcBef>
                  <a:spcPct val="0"/>
                </a:spcBef>
                <a:buFontTx/>
                <a:buNone/>
              </a:pPr>
              <a:t>31</a:t>
            </a:fld>
            <a:endParaRPr lang="en-US" altLang="en-US" sz="1000">
              <a:solidFill>
                <a:srgbClr val="95B3D7"/>
              </a:solidFill>
            </a:endParaRPr>
          </a:p>
        </p:txBody>
      </p:sp>
      <p:pic>
        <p:nvPicPr>
          <p:cNvPr id="3" name="Picture 4" descr="Cub Pack 2010">
            <a:extLst>
              <a:ext uri="{FF2B5EF4-FFF2-40B4-BE49-F238E27FC236}">
                <a16:creationId xmlns:a16="http://schemas.microsoft.com/office/drawing/2014/main" id="{C162770B-7661-4516-8CD5-EE3AF5090C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3079" y="2322490"/>
            <a:ext cx="2997843" cy="35115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19768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a:extLst>
              <a:ext uri="{FF2B5EF4-FFF2-40B4-BE49-F238E27FC236}">
                <a16:creationId xmlns:a16="http://schemas.microsoft.com/office/drawing/2014/main" id="{9036FADA-2DAE-4DC3-B461-96773189507F}"/>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Eight Behavior Questions</a:t>
            </a:r>
            <a:endParaRPr lang="en-US" altLang="en-US" dirty="0">
              <a:highlight>
                <a:srgbClr val="FFFF00"/>
              </a:highlight>
              <a:latin typeface="Helvetica" panose="020B0604020202020204" pitchFamily="34" charset="0"/>
              <a:ea typeface="ヒラギノ角ゴ Pro W3" charset="-128"/>
            </a:endParaRPr>
          </a:p>
        </p:txBody>
      </p:sp>
      <p:sp>
        <p:nvSpPr>
          <p:cNvPr id="60419" name="Content Placeholder 2">
            <a:extLst>
              <a:ext uri="{FF2B5EF4-FFF2-40B4-BE49-F238E27FC236}">
                <a16:creationId xmlns:a16="http://schemas.microsoft.com/office/drawing/2014/main" id="{5136B511-7A16-4655-87ED-C1B769629401}"/>
              </a:ext>
            </a:extLst>
          </p:cNvPr>
          <p:cNvSpPr>
            <a:spLocks noGrp="1"/>
          </p:cNvSpPr>
          <p:nvPr>
            <p:ph idx="1"/>
          </p:nvPr>
        </p:nvSpPr>
        <p:spPr>
          <a:xfrm>
            <a:off x="457200" y="1295400"/>
            <a:ext cx="8229600" cy="4538663"/>
          </a:xfrm>
        </p:spPr>
        <p:txBody>
          <a:bodyPr/>
          <a:lstStyle/>
          <a:p>
            <a:pPr marL="457200" indent="-457200" eaLnBrk="1" hangingPunct="1">
              <a:buFont typeface="+mj-lt"/>
              <a:buAutoNum type="arabicPeriod" startAt="5"/>
            </a:pPr>
            <a:r>
              <a:rPr lang="en-US" altLang="en-US" dirty="0">
                <a:latin typeface="Helvetica" panose="020B0604020202020204" pitchFamily="34" charset="0"/>
                <a:ea typeface="ヒラギノ角ゴ Pro W3" charset="-128"/>
              </a:rPr>
              <a:t>Who do you think is more likely to show signs of more physical and emotional maturity and may be entering puberty at 9 to 10 years of age?</a:t>
            </a:r>
          </a:p>
        </p:txBody>
      </p:sp>
      <p:sp>
        <p:nvSpPr>
          <p:cNvPr id="60420" name="Slide Number Placeholder 3">
            <a:extLst>
              <a:ext uri="{FF2B5EF4-FFF2-40B4-BE49-F238E27FC236}">
                <a16:creationId xmlns:a16="http://schemas.microsoft.com/office/drawing/2014/main" id="{58DACC95-8BF5-4D08-BF28-03691758466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44FCE6FD-77D1-4011-8B28-020340ED0CEA}" type="slidenum">
              <a:rPr lang="en-US" altLang="en-US" sz="1000">
                <a:solidFill>
                  <a:srgbClr val="95B3D7"/>
                </a:solidFill>
              </a:rPr>
              <a:pPr eaLnBrk="1" hangingPunct="1">
                <a:spcBef>
                  <a:spcPct val="0"/>
                </a:spcBef>
                <a:buFontTx/>
                <a:buNone/>
              </a:pPr>
              <a:t>32</a:t>
            </a:fld>
            <a:endParaRPr lang="en-US" altLang="en-US" sz="1000">
              <a:solidFill>
                <a:srgbClr val="95B3D7"/>
              </a:solidFill>
            </a:endParaRPr>
          </a:p>
        </p:txBody>
      </p:sp>
    </p:spTree>
    <p:extLst>
      <p:ext uri="{BB962C8B-B14F-4D97-AF65-F5344CB8AC3E}">
        <p14:creationId xmlns:p14="http://schemas.microsoft.com/office/powerpoint/2010/main" val="27352658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a:extLst>
              <a:ext uri="{FF2B5EF4-FFF2-40B4-BE49-F238E27FC236}">
                <a16:creationId xmlns:a16="http://schemas.microsoft.com/office/drawing/2014/main" id="{9036FADA-2DAE-4DC3-B461-96773189507F}"/>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Eight Behavior Questions</a:t>
            </a:r>
            <a:endParaRPr lang="en-US" altLang="en-US" dirty="0">
              <a:highlight>
                <a:srgbClr val="FFFF00"/>
              </a:highlight>
              <a:latin typeface="Helvetica" panose="020B0604020202020204" pitchFamily="34" charset="0"/>
              <a:ea typeface="ヒラギノ角ゴ Pro W3" charset="-128"/>
            </a:endParaRPr>
          </a:p>
        </p:txBody>
      </p:sp>
      <p:sp>
        <p:nvSpPr>
          <p:cNvPr id="60419" name="Content Placeholder 2">
            <a:extLst>
              <a:ext uri="{FF2B5EF4-FFF2-40B4-BE49-F238E27FC236}">
                <a16:creationId xmlns:a16="http://schemas.microsoft.com/office/drawing/2014/main" id="{5136B511-7A16-4655-87ED-C1B769629401}"/>
              </a:ext>
            </a:extLst>
          </p:cNvPr>
          <p:cNvSpPr>
            <a:spLocks noGrp="1"/>
          </p:cNvSpPr>
          <p:nvPr>
            <p:ph idx="1"/>
          </p:nvPr>
        </p:nvSpPr>
        <p:spPr>
          <a:xfrm>
            <a:off x="457200" y="1295400"/>
            <a:ext cx="8229600" cy="4538663"/>
          </a:xfrm>
        </p:spPr>
        <p:txBody>
          <a:bodyPr/>
          <a:lstStyle/>
          <a:p>
            <a:pPr marL="457200" indent="-457200" eaLnBrk="1" hangingPunct="1">
              <a:buFont typeface="+mj-lt"/>
              <a:buAutoNum type="arabicPeriod" startAt="5"/>
            </a:pPr>
            <a:r>
              <a:rPr lang="en-US" altLang="en-US" dirty="0">
                <a:latin typeface="Helvetica" panose="020B0604020202020204" pitchFamily="34" charset="0"/>
                <a:ea typeface="ヒラギノ角ゴ Pro W3" charset="-128"/>
              </a:rPr>
              <a:t>Who do you think is more likely to show signs of more physical and emotional maturity and may be entering puberty at 9 to 10 years of age?</a:t>
            </a:r>
          </a:p>
        </p:txBody>
      </p:sp>
      <p:sp>
        <p:nvSpPr>
          <p:cNvPr id="60420" name="Slide Number Placeholder 3">
            <a:extLst>
              <a:ext uri="{FF2B5EF4-FFF2-40B4-BE49-F238E27FC236}">
                <a16:creationId xmlns:a16="http://schemas.microsoft.com/office/drawing/2014/main" id="{58DACC95-8BF5-4D08-BF28-03691758466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44FCE6FD-77D1-4011-8B28-020340ED0CEA}" type="slidenum">
              <a:rPr lang="en-US" altLang="en-US" sz="1000">
                <a:solidFill>
                  <a:srgbClr val="95B3D7"/>
                </a:solidFill>
              </a:rPr>
              <a:pPr eaLnBrk="1" hangingPunct="1">
                <a:spcBef>
                  <a:spcPct val="0"/>
                </a:spcBef>
                <a:buFontTx/>
                <a:buNone/>
              </a:pPr>
              <a:t>33</a:t>
            </a:fld>
            <a:endParaRPr lang="en-US" altLang="en-US" sz="1000">
              <a:solidFill>
                <a:srgbClr val="95B3D7"/>
              </a:solidFill>
            </a:endParaRPr>
          </a:p>
        </p:txBody>
      </p:sp>
      <p:pic>
        <p:nvPicPr>
          <p:cNvPr id="2" name="Picture 4" descr="Cub Pack 2010">
            <a:extLst>
              <a:ext uri="{FF2B5EF4-FFF2-40B4-BE49-F238E27FC236}">
                <a16:creationId xmlns:a16="http://schemas.microsoft.com/office/drawing/2014/main" id="{3BEFAE03-AB49-498B-8BF7-75814F7F3B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3079" y="2461390"/>
            <a:ext cx="2997843" cy="35115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39695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a:extLst>
              <a:ext uri="{FF2B5EF4-FFF2-40B4-BE49-F238E27FC236}">
                <a16:creationId xmlns:a16="http://schemas.microsoft.com/office/drawing/2014/main" id="{9036FADA-2DAE-4DC3-B461-96773189507F}"/>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Eight Behavior Questions</a:t>
            </a:r>
            <a:endParaRPr lang="en-US" altLang="en-US" dirty="0">
              <a:highlight>
                <a:srgbClr val="FFFF00"/>
              </a:highlight>
              <a:latin typeface="Helvetica" panose="020B0604020202020204" pitchFamily="34" charset="0"/>
              <a:ea typeface="ヒラギノ角ゴ Pro W3" charset="-128"/>
            </a:endParaRPr>
          </a:p>
        </p:txBody>
      </p:sp>
      <p:sp>
        <p:nvSpPr>
          <p:cNvPr id="60419" name="Content Placeholder 2">
            <a:extLst>
              <a:ext uri="{FF2B5EF4-FFF2-40B4-BE49-F238E27FC236}">
                <a16:creationId xmlns:a16="http://schemas.microsoft.com/office/drawing/2014/main" id="{5136B511-7A16-4655-87ED-C1B769629401}"/>
              </a:ext>
            </a:extLst>
          </p:cNvPr>
          <p:cNvSpPr>
            <a:spLocks noGrp="1"/>
          </p:cNvSpPr>
          <p:nvPr>
            <p:ph idx="1"/>
          </p:nvPr>
        </p:nvSpPr>
        <p:spPr>
          <a:xfrm>
            <a:off x="457200" y="1295400"/>
            <a:ext cx="8229600" cy="4538663"/>
          </a:xfrm>
        </p:spPr>
        <p:txBody>
          <a:bodyPr/>
          <a:lstStyle/>
          <a:p>
            <a:pPr marL="457200" indent="-457200" eaLnBrk="1" hangingPunct="1">
              <a:buFont typeface="+mj-lt"/>
              <a:buAutoNum type="arabicPeriod" startAt="6"/>
            </a:pPr>
            <a:r>
              <a:rPr lang="en-US" altLang="en-US" dirty="0">
                <a:latin typeface="Helvetica" panose="020B0604020202020204" pitchFamily="34" charset="0"/>
                <a:ea typeface="ヒラギノ角ゴ Pro W3" charset="-128"/>
              </a:rPr>
              <a:t>Who do you think is more likely to find it hard to talk about their emotions?</a:t>
            </a:r>
          </a:p>
        </p:txBody>
      </p:sp>
      <p:sp>
        <p:nvSpPr>
          <p:cNvPr id="60420" name="Slide Number Placeholder 3">
            <a:extLst>
              <a:ext uri="{FF2B5EF4-FFF2-40B4-BE49-F238E27FC236}">
                <a16:creationId xmlns:a16="http://schemas.microsoft.com/office/drawing/2014/main" id="{58DACC95-8BF5-4D08-BF28-03691758466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44FCE6FD-77D1-4011-8B28-020340ED0CEA}" type="slidenum">
              <a:rPr lang="en-US" altLang="en-US" sz="1000">
                <a:solidFill>
                  <a:srgbClr val="95B3D7"/>
                </a:solidFill>
              </a:rPr>
              <a:pPr eaLnBrk="1" hangingPunct="1">
                <a:spcBef>
                  <a:spcPct val="0"/>
                </a:spcBef>
                <a:buFontTx/>
                <a:buNone/>
              </a:pPr>
              <a:t>34</a:t>
            </a:fld>
            <a:endParaRPr lang="en-US" altLang="en-US" sz="1000">
              <a:solidFill>
                <a:srgbClr val="95B3D7"/>
              </a:solidFill>
            </a:endParaRPr>
          </a:p>
        </p:txBody>
      </p:sp>
    </p:spTree>
    <p:extLst>
      <p:ext uri="{BB962C8B-B14F-4D97-AF65-F5344CB8AC3E}">
        <p14:creationId xmlns:p14="http://schemas.microsoft.com/office/powerpoint/2010/main" val="21550337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a:extLst>
              <a:ext uri="{FF2B5EF4-FFF2-40B4-BE49-F238E27FC236}">
                <a16:creationId xmlns:a16="http://schemas.microsoft.com/office/drawing/2014/main" id="{9036FADA-2DAE-4DC3-B461-96773189507F}"/>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Eight Behavior Questions</a:t>
            </a:r>
            <a:endParaRPr lang="en-US" altLang="en-US" dirty="0">
              <a:highlight>
                <a:srgbClr val="FFFF00"/>
              </a:highlight>
              <a:latin typeface="Helvetica" panose="020B0604020202020204" pitchFamily="34" charset="0"/>
              <a:ea typeface="ヒラギノ角ゴ Pro W3" charset="-128"/>
            </a:endParaRPr>
          </a:p>
        </p:txBody>
      </p:sp>
      <p:sp>
        <p:nvSpPr>
          <p:cNvPr id="60419" name="Content Placeholder 2">
            <a:extLst>
              <a:ext uri="{FF2B5EF4-FFF2-40B4-BE49-F238E27FC236}">
                <a16:creationId xmlns:a16="http://schemas.microsoft.com/office/drawing/2014/main" id="{5136B511-7A16-4655-87ED-C1B769629401}"/>
              </a:ext>
            </a:extLst>
          </p:cNvPr>
          <p:cNvSpPr>
            <a:spLocks noGrp="1"/>
          </p:cNvSpPr>
          <p:nvPr>
            <p:ph idx="1"/>
          </p:nvPr>
        </p:nvSpPr>
        <p:spPr>
          <a:xfrm>
            <a:off x="457200" y="1295400"/>
            <a:ext cx="8229600" cy="4538663"/>
          </a:xfrm>
        </p:spPr>
        <p:txBody>
          <a:bodyPr/>
          <a:lstStyle/>
          <a:p>
            <a:pPr marL="457200" indent="-457200" eaLnBrk="1" hangingPunct="1">
              <a:buFont typeface="+mj-lt"/>
              <a:buAutoNum type="arabicPeriod" startAt="6"/>
            </a:pPr>
            <a:r>
              <a:rPr lang="en-US" altLang="en-US" dirty="0">
                <a:latin typeface="Helvetica" panose="020B0604020202020204" pitchFamily="34" charset="0"/>
                <a:ea typeface="ヒラギノ角ゴ Pro W3" charset="-128"/>
              </a:rPr>
              <a:t>Who do you think is more likely to find it hard to talk about their emotions?</a:t>
            </a:r>
          </a:p>
        </p:txBody>
      </p:sp>
      <p:sp>
        <p:nvSpPr>
          <p:cNvPr id="60420" name="Slide Number Placeholder 3">
            <a:extLst>
              <a:ext uri="{FF2B5EF4-FFF2-40B4-BE49-F238E27FC236}">
                <a16:creationId xmlns:a16="http://schemas.microsoft.com/office/drawing/2014/main" id="{58DACC95-8BF5-4D08-BF28-03691758466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44FCE6FD-77D1-4011-8B28-020340ED0CEA}" type="slidenum">
              <a:rPr lang="en-US" altLang="en-US" sz="1000">
                <a:solidFill>
                  <a:srgbClr val="95B3D7"/>
                </a:solidFill>
              </a:rPr>
              <a:pPr eaLnBrk="1" hangingPunct="1">
                <a:spcBef>
                  <a:spcPct val="0"/>
                </a:spcBef>
                <a:buFontTx/>
                <a:buNone/>
              </a:pPr>
              <a:t>35</a:t>
            </a:fld>
            <a:endParaRPr lang="en-US" altLang="en-US" sz="1000">
              <a:solidFill>
                <a:srgbClr val="95B3D7"/>
              </a:solidFill>
            </a:endParaRPr>
          </a:p>
        </p:txBody>
      </p:sp>
      <p:pic>
        <p:nvPicPr>
          <p:cNvPr id="2" name="Picture 2" descr="Cub Scouts Boy Pack47 Cub Scout Popcorn Award - Clip Art Library">
            <a:extLst>
              <a:ext uri="{FF2B5EF4-FFF2-40B4-BE49-F238E27FC236}">
                <a16:creationId xmlns:a16="http://schemas.microsoft.com/office/drawing/2014/main" id="{1920E08F-E359-4BF3-8215-FE564BAE4E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2371846"/>
            <a:ext cx="4876800" cy="3590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40282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a:extLst>
              <a:ext uri="{FF2B5EF4-FFF2-40B4-BE49-F238E27FC236}">
                <a16:creationId xmlns:a16="http://schemas.microsoft.com/office/drawing/2014/main" id="{9036FADA-2DAE-4DC3-B461-96773189507F}"/>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Eight Behavior Questions</a:t>
            </a:r>
            <a:endParaRPr lang="en-US" altLang="en-US" dirty="0">
              <a:highlight>
                <a:srgbClr val="FFFF00"/>
              </a:highlight>
              <a:latin typeface="Helvetica" panose="020B0604020202020204" pitchFamily="34" charset="0"/>
              <a:ea typeface="ヒラギノ角ゴ Pro W3" charset="-128"/>
            </a:endParaRPr>
          </a:p>
        </p:txBody>
      </p:sp>
      <p:sp>
        <p:nvSpPr>
          <p:cNvPr id="60419" name="Content Placeholder 2">
            <a:extLst>
              <a:ext uri="{FF2B5EF4-FFF2-40B4-BE49-F238E27FC236}">
                <a16:creationId xmlns:a16="http://schemas.microsoft.com/office/drawing/2014/main" id="{5136B511-7A16-4655-87ED-C1B769629401}"/>
              </a:ext>
            </a:extLst>
          </p:cNvPr>
          <p:cNvSpPr>
            <a:spLocks noGrp="1"/>
          </p:cNvSpPr>
          <p:nvPr>
            <p:ph idx="1"/>
          </p:nvPr>
        </p:nvSpPr>
        <p:spPr>
          <a:xfrm>
            <a:off x="457200" y="1295400"/>
            <a:ext cx="8229600" cy="4538663"/>
          </a:xfrm>
        </p:spPr>
        <p:txBody>
          <a:bodyPr/>
          <a:lstStyle/>
          <a:p>
            <a:pPr marL="457200" indent="-457200" eaLnBrk="1" hangingPunct="1">
              <a:buFont typeface="+mj-lt"/>
              <a:buAutoNum type="arabicPeriod" startAt="7"/>
            </a:pPr>
            <a:r>
              <a:rPr lang="en-US" altLang="en-US" dirty="0">
                <a:latin typeface="Helvetica" panose="020B0604020202020204" pitchFamily="34" charset="0"/>
                <a:ea typeface="ヒラギノ角ゴ Pro W3" charset="-128"/>
              </a:rPr>
              <a:t>Who do you think is less likely to show signs of physical and emotional maturity early?</a:t>
            </a:r>
          </a:p>
        </p:txBody>
      </p:sp>
      <p:sp>
        <p:nvSpPr>
          <p:cNvPr id="60420" name="Slide Number Placeholder 3">
            <a:extLst>
              <a:ext uri="{FF2B5EF4-FFF2-40B4-BE49-F238E27FC236}">
                <a16:creationId xmlns:a16="http://schemas.microsoft.com/office/drawing/2014/main" id="{58DACC95-8BF5-4D08-BF28-03691758466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44FCE6FD-77D1-4011-8B28-020340ED0CEA}" type="slidenum">
              <a:rPr lang="en-US" altLang="en-US" sz="1000">
                <a:solidFill>
                  <a:srgbClr val="95B3D7"/>
                </a:solidFill>
              </a:rPr>
              <a:pPr eaLnBrk="1" hangingPunct="1">
                <a:spcBef>
                  <a:spcPct val="0"/>
                </a:spcBef>
                <a:buFontTx/>
                <a:buNone/>
              </a:pPr>
              <a:t>36</a:t>
            </a:fld>
            <a:endParaRPr lang="en-US" altLang="en-US" sz="1000">
              <a:solidFill>
                <a:srgbClr val="95B3D7"/>
              </a:solidFill>
            </a:endParaRPr>
          </a:p>
        </p:txBody>
      </p:sp>
    </p:spTree>
    <p:extLst>
      <p:ext uri="{BB962C8B-B14F-4D97-AF65-F5344CB8AC3E}">
        <p14:creationId xmlns:p14="http://schemas.microsoft.com/office/powerpoint/2010/main" val="644854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a:extLst>
              <a:ext uri="{FF2B5EF4-FFF2-40B4-BE49-F238E27FC236}">
                <a16:creationId xmlns:a16="http://schemas.microsoft.com/office/drawing/2014/main" id="{9036FADA-2DAE-4DC3-B461-96773189507F}"/>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Eight Behavior Questions</a:t>
            </a:r>
            <a:endParaRPr lang="en-US" altLang="en-US" dirty="0">
              <a:highlight>
                <a:srgbClr val="FFFF00"/>
              </a:highlight>
              <a:latin typeface="Helvetica" panose="020B0604020202020204" pitchFamily="34" charset="0"/>
              <a:ea typeface="ヒラギノ角ゴ Pro W3" charset="-128"/>
            </a:endParaRPr>
          </a:p>
        </p:txBody>
      </p:sp>
      <p:sp>
        <p:nvSpPr>
          <p:cNvPr id="60419" name="Content Placeholder 2">
            <a:extLst>
              <a:ext uri="{FF2B5EF4-FFF2-40B4-BE49-F238E27FC236}">
                <a16:creationId xmlns:a16="http://schemas.microsoft.com/office/drawing/2014/main" id="{5136B511-7A16-4655-87ED-C1B769629401}"/>
              </a:ext>
            </a:extLst>
          </p:cNvPr>
          <p:cNvSpPr>
            <a:spLocks noGrp="1"/>
          </p:cNvSpPr>
          <p:nvPr>
            <p:ph idx="1"/>
          </p:nvPr>
        </p:nvSpPr>
        <p:spPr>
          <a:xfrm>
            <a:off x="457200" y="1295400"/>
            <a:ext cx="8229600" cy="4538663"/>
          </a:xfrm>
        </p:spPr>
        <p:txBody>
          <a:bodyPr/>
          <a:lstStyle/>
          <a:p>
            <a:pPr marL="457200" indent="-457200" eaLnBrk="1" hangingPunct="1">
              <a:buFont typeface="+mj-lt"/>
              <a:buAutoNum type="arabicPeriod" startAt="7"/>
            </a:pPr>
            <a:r>
              <a:rPr lang="en-US" altLang="en-US" dirty="0">
                <a:latin typeface="Helvetica" panose="020B0604020202020204" pitchFamily="34" charset="0"/>
                <a:ea typeface="ヒラギノ角ゴ Pro W3" charset="-128"/>
              </a:rPr>
              <a:t>Who do you think is less likely to show signs of physical and emotional maturity early?</a:t>
            </a:r>
          </a:p>
        </p:txBody>
      </p:sp>
      <p:sp>
        <p:nvSpPr>
          <p:cNvPr id="60420" name="Slide Number Placeholder 3">
            <a:extLst>
              <a:ext uri="{FF2B5EF4-FFF2-40B4-BE49-F238E27FC236}">
                <a16:creationId xmlns:a16="http://schemas.microsoft.com/office/drawing/2014/main" id="{58DACC95-8BF5-4D08-BF28-03691758466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44FCE6FD-77D1-4011-8B28-020340ED0CEA}" type="slidenum">
              <a:rPr lang="en-US" altLang="en-US" sz="1000">
                <a:solidFill>
                  <a:srgbClr val="95B3D7"/>
                </a:solidFill>
              </a:rPr>
              <a:pPr eaLnBrk="1" hangingPunct="1">
                <a:spcBef>
                  <a:spcPct val="0"/>
                </a:spcBef>
                <a:buFontTx/>
                <a:buNone/>
              </a:pPr>
              <a:t>37</a:t>
            </a:fld>
            <a:endParaRPr lang="en-US" altLang="en-US" sz="1000">
              <a:solidFill>
                <a:srgbClr val="95B3D7"/>
              </a:solidFill>
            </a:endParaRPr>
          </a:p>
        </p:txBody>
      </p:sp>
      <p:pic>
        <p:nvPicPr>
          <p:cNvPr id="2" name="Picture 2" descr="Cub Scouts Boy Pack47 Cub Scout Popcorn Award - Clip Art Library">
            <a:extLst>
              <a:ext uri="{FF2B5EF4-FFF2-40B4-BE49-F238E27FC236}">
                <a16:creationId xmlns:a16="http://schemas.microsoft.com/office/drawing/2014/main" id="{5D036B5C-B24A-4AB6-9662-E165C1434B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2371846"/>
            <a:ext cx="4876800" cy="3590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68720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a:extLst>
              <a:ext uri="{FF2B5EF4-FFF2-40B4-BE49-F238E27FC236}">
                <a16:creationId xmlns:a16="http://schemas.microsoft.com/office/drawing/2014/main" id="{9036FADA-2DAE-4DC3-B461-96773189507F}"/>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Eight Behavior Questions</a:t>
            </a:r>
            <a:endParaRPr lang="en-US" altLang="en-US" dirty="0">
              <a:highlight>
                <a:srgbClr val="FFFF00"/>
              </a:highlight>
              <a:latin typeface="Helvetica" panose="020B0604020202020204" pitchFamily="34" charset="0"/>
              <a:ea typeface="ヒラギノ角ゴ Pro W3" charset="-128"/>
            </a:endParaRPr>
          </a:p>
        </p:txBody>
      </p:sp>
      <p:sp>
        <p:nvSpPr>
          <p:cNvPr id="60419" name="Content Placeholder 2">
            <a:extLst>
              <a:ext uri="{FF2B5EF4-FFF2-40B4-BE49-F238E27FC236}">
                <a16:creationId xmlns:a16="http://schemas.microsoft.com/office/drawing/2014/main" id="{5136B511-7A16-4655-87ED-C1B769629401}"/>
              </a:ext>
            </a:extLst>
          </p:cNvPr>
          <p:cNvSpPr>
            <a:spLocks noGrp="1"/>
          </p:cNvSpPr>
          <p:nvPr>
            <p:ph idx="1"/>
          </p:nvPr>
        </p:nvSpPr>
        <p:spPr>
          <a:xfrm>
            <a:off x="457200" y="1295400"/>
            <a:ext cx="8229600" cy="4538663"/>
          </a:xfrm>
        </p:spPr>
        <p:txBody>
          <a:bodyPr/>
          <a:lstStyle/>
          <a:p>
            <a:pPr marL="457200" indent="-457200" eaLnBrk="1" hangingPunct="1">
              <a:buFont typeface="+mj-lt"/>
              <a:buAutoNum type="arabicPeriod" startAt="8"/>
            </a:pPr>
            <a:r>
              <a:rPr lang="en-US" altLang="en-US" dirty="0">
                <a:latin typeface="Helvetica" panose="020B0604020202020204" pitchFamily="34" charset="0"/>
                <a:ea typeface="ヒラギノ角ゴ Pro W3" charset="-128"/>
              </a:rPr>
              <a:t>Who do you think is more likely to be comfortable using words to express themselves?</a:t>
            </a:r>
          </a:p>
        </p:txBody>
      </p:sp>
      <p:sp>
        <p:nvSpPr>
          <p:cNvPr id="60420" name="Slide Number Placeholder 3">
            <a:extLst>
              <a:ext uri="{FF2B5EF4-FFF2-40B4-BE49-F238E27FC236}">
                <a16:creationId xmlns:a16="http://schemas.microsoft.com/office/drawing/2014/main" id="{58DACC95-8BF5-4D08-BF28-03691758466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44FCE6FD-77D1-4011-8B28-020340ED0CEA}" type="slidenum">
              <a:rPr lang="en-US" altLang="en-US" sz="1000">
                <a:solidFill>
                  <a:srgbClr val="95B3D7"/>
                </a:solidFill>
              </a:rPr>
              <a:pPr eaLnBrk="1" hangingPunct="1">
                <a:spcBef>
                  <a:spcPct val="0"/>
                </a:spcBef>
                <a:buFontTx/>
                <a:buNone/>
              </a:pPr>
              <a:t>38</a:t>
            </a:fld>
            <a:endParaRPr lang="en-US" altLang="en-US" sz="1000">
              <a:solidFill>
                <a:srgbClr val="95B3D7"/>
              </a:solidFill>
            </a:endParaRPr>
          </a:p>
        </p:txBody>
      </p:sp>
    </p:spTree>
    <p:extLst>
      <p:ext uri="{BB962C8B-B14F-4D97-AF65-F5344CB8AC3E}">
        <p14:creationId xmlns:p14="http://schemas.microsoft.com/office/powerpoint/2010/main" val="27385090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a:extLst>
              <a:ext uri="{FF2B5EF4-FFF2-40B4-BE49-F238E27FC236}">
                <a16:creationId xmlns:a16="http://schemas.microsoft.com/office/drawing/2014/main" id="{9036FADA-2DAE-4DC3-B461-96773189507F}"/>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Eight Behavior Questions</a:t>
            </a:r>
          </a:p>
        </p:txBody>
      </p:sp>
      <p:sp>
        <p:nvSpPr>
          <p:cNvPr id="60419" name="Content Placeholder 2">
            <a:extLst>
              <a:ext uri="{FF2B5EF4-FFF2-40B4-BE49-F238E27FC236}">
                <a16:creationId xmlns:a16="http://schemas.microsoft.com/office/drawing/2014/main" id="{5136B511-7A16-4655-87ED-C1B769629401}"/>
              </a:ext>
            </a:extLst>
          </p:cNvPr>
          <p:cNvSpPr>
            <a:spLocks noGrp="1"/>
          </p:cNvSpPr>
          <p:nvPr>
            <p:ph idx="1"/>
          </p:nvPr>
        </p:nvSpPr>
        <p:spPr>
          <a:xfrm>
            <a:off x="457200" y="1295400"/>
            <a:ext cx="8229600" cy="4538663"/>
          </a:xfrm>
        </p:spPr>
        <p:txBody>
          <a:bodyPr/>
          <a:lstStyle/>
          <a:p>
            <a:pPr marL="457200" indent="-457200" eaLnBrk="1" hangingPunct="1">
              <a:buFont typeface="+mj-lt"/>
              <a:buAutoNum type="arabicPeriod" startAt="8"/>
            </a:pPr>
            <a:r>
              <a:rPr lang="en-US" altLang="en-US" dirty="0">
                <a:latin typeface="Helvetica" panose="020B0604020202020204" pitchFamily="34" charset="0"/>
                <a:ea typeface="ヒラギノ角ゴ Pro W3" charset="-128"/>
              </a:rPr>
              <a:t>Who do you think is more likely to be comfortable using words to express themselves?</a:t>
            </a:r>
          </a:p>
        </p:txBody>
      </p:sp>
      <p:sp>
        <p:nvSpPr>
          <p:cNvPr id="60420" name="Slide Number Placeholder 3">
            <a:extLst>
              <a:ext uri="{FF2B5EF4-FFF2-40B4-BE49-F238E27FC236}">
                <a16:creationId xmlns:a16="http://schemas.microsoft.com/office/drawing/2014/main" id="{58DACC95-8BF5-4D08-BF28-03691758466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44FCE6FD-77D1-4011-8B28-020340ED0CEA}" type="slidenum">
              <a:rPr lang="en-US" altLang="en-US" sz="1000">
                <a:solidFill>
                  <a:srgbClr val="95B3D7"/>
                </a:solidFill>
              </a:rPr>
              <a:pPr eaLnBrk="1" hangingPunct="1">
                <a:spcBef>
                  <a:spcPct val="0"/>
                </a:spcBef>
                <a:buFontTx/>
                <a:buNone/>
              </a:pPr>
              <a:t>39</a:t>
            </a:fld>
            <a:endParaRPr lang="en-US" altLang="en-US" sz="1000">
              <a:solidFill>
                <a:srgbClr val="95B3D7"/>
              </a:solidFill>
            </a:endParaRPr>
          </a:p>
        </p:txBody>
      </p:sp>
      <p:pic>
        <p:nvPicPr>
          <p:cNvPr id="2" name="Picture 4" descr="Cub Pack 2010">
            <a:extLst>
              <a:ext uri="{FF2B5EF4-FFF2-40B4-BE49-F238E27FC236}">
                <a16:creationId xmlns:a16="http://schemas.microsoft.com/office/drawing/2014/main" id="{E7957F70-372C-4F91-9A63-F5B49EBF2B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3079" y="2461390"/>
            <a:ext cx="2997843" cy="35115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3539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a:extLst>
              <a:ext uri="{FF2B5EF4-FFF2-40B4-BE49-F238E27FC236}">
                <a16:creationId xmlns:a16="http://schemas.microsoft.com/office/drawing/2014/main" id="{4455B514-197C-4C1E-9CA4-FC22A0853676}"/>
              </a:ext>
            </a:extLst>
          </p:cNvPr>
          <p:cNvSpPr>
            <a:spLocks noGrp="1"/>
          </p:cNvSpPr>
          <p:nvPr>
            <p:ph type="title"/>
          </p:nvPr>
        </p:nvSpPr>
        <p:spPr/>
        <p:txBody>
          <a:bodyPr/>
          <a:lstStyle/>
          <a:p>
            <a:pPr eaLnBrk="1" hangingPunct="1">
              <a:defRPr/>
            </a:pPr>
            <a:r>
              <a:rPr lang="en-US" altLang="en-US" dirty="0">
                <a:latin typeface="Helvetica" pitchFamily="34" charset="0"/>
                <a:ea typeface="ヒラギノ角ゴ Pro W3" charset="-128"/>
              </a:rPr>
              <a:t>Cub Scout Uniforms</a:t>
            </a:r>
          </a:p>
        </p:txBody>
      </p:sp>
      <p:sp>
        <p:nvSpPr>
          <p:cNvPr id="32771" name="Content Placeholder 2">
            <a:extLst>
              <a:ext uri="{FF2B5EF4-FFF2-40B4-BE49-F238E27FC236}">
                <a16:creationId xmlns:a16="http://schemas.microsoft.com/office/drawing/2014/main" id="{7F6D54E5-528B-4D4E-8FC8-B27B95ED97E8}"/>
              </a:ext>
            </a:extLst>
          </p:cNvPr>
          <p:cNvSpPr>
            <a:spLocks noGrp="1"/>
          </p:cNvSpPr>
          <p:nvPr>
            <p:ph idx="1"/>
          </p:nvPr>
        </p:nvSpPr>
        <p:spPr>
          <a:xfrm>
            <a:off x="457200" y="1295400"/>
            <a:ext cx="8229600" cy="4538663"/>
          </a:xfrm>
        </p:spPr>
        <p:txBody>
          <a:bodyPr/>
          <a:lstStyle/>
          <a:p>
            <a:pPr eaLnBrk="1" hangingPunct="1">
              <a:defRPr/>
            </a:pPr>
            <a:r>
              <a:rPr lang="en-US" altLang="en-US" dirty="0">
                <a:latin typeface="Helvetica" pitchFamily="34" charset="0"/>
                <a:ea typeface="ヒラギノ角ゴ Pro W3" charset="-128"/>
              </a:rPr>
              <a:t>Scouting Ideals that the Uniform supports</a:t>
            </a:r>
          </a:p>
          <a:p>
            <a:pPr lvl="1" eaLnBrk="1" hangingPunct="1">
              <a:defRPr/>
            </a:pPr>
            <a:r>
              <a:rPr lang="en-US" altLang="en-US" dirty="0">
                <a:latin typeface="Helvetica" pitchFamily="34" charset="0"/>
                <a:ea typeface="ヒラギノ角ゴ Pro W3" charset="-128"/>
              </a:rPr>
              <a:t>Identification</a:t>
            </a:r>
          </a:p>
          <a:p>
            <a:pPr lvl="1" eaLnBrk="1" hangingPunct="1">
              <a:defRPr/>
            </a:pPr>
            <a:r>
              <a:rPr lang="en-US" altLang="en-US" dirty="0">
                <a:latin typeface="Helvetica" pitchFamily="34" charset="0"/>
                <a:ea typeface="ヒラギノ角ゴ Pro W3" charset="-128"/>
              </a:rPr>
              <a:t>Achievement</a:t>
            </a:r>
          </a:p>
          <a:p>
            <a:pPr lvl="1" eaLnBrk="1" hangingPunct="1">
              <a:defRPr/>
            </a:pPr>
            <a:r>
              <a:rPr lang="en-US" altLang="en-US" dirty="0">
                <a:latin typeface="Helvetica" pitchFamily="34" charset="0"/>
                <a:ea typeface="ヒラギノ角ゴ Pro W3" charset="-128"/>
              </a:rPr>
              <a:t>Personal Commitment</a:t>
            </a:r>
          </a:p>
          <a:p>
            <a:pPr lvl="1" eaLnBrk="1" hangingPunct="1">
              <a:defRPr/>
            </a:pPr>
            <a:r>
              <a:rPr lang="en-US" altLang="en-US" dirty="0">
                <a:latin typeface="Helvetica" pitchFamily="34" charset="0"/>
                <a:ea typeface="ヒラギノ角ゴ Pro W3" charset="-128"/>
              </a:rPr>
              <a:t>Personal Equality</a:t>
            </a:r>
          </a:p>
          <a:p>
            <a:pPr eaLnBrk="1" hangingPunct="1">
              <a:defRPr/>
            </a:pPr>
            <a:r>
              <a:rPr lang="en-US" altLang="en-US" dirty="0">
                <a:latin typeface="Helvetica" pitchFamily="34" charset="0"/>
                <a:ea typeface="ヒラギノ角ゴ Pro W3" charset="-128"/>
              </a:rPr>
              <a:t>When to Wear</a:t>
            </a:r>
          </a:p>
          <a:p>
            <a:pPr lvl="1" eaLnBrk="1" hangingPunct="1">
              <a:defRPr/>
            </a:pPr>
            <a:r>
              <a:rPr lang="en-US" altLang="en-US" dirty="0">
                <a:latin typeface="Helvetica" pitchFamily="34" charset="0"/>
                <a:ea typeface="ヒラギノ角ゴ Pro W3" charset="-128"/>
              </a:rPr>
              <a:t>Meetings &amp; Outings</a:t>
            </a:r>
          </a:p>
          <a:p>
            <a:pPr lvl="1" eaLnBrk="1" hangingPunct="1">
              <a:defRPr/>
            </a:pPr>
            <a:r>
              <a:rPr lang="en-US" altLang="en-US" dirty="0">
                <a:latin typeface="Helvetica" pitchFamily="34" charset="0"/>
                <a:ea typeface="ヒラギノ角ゴ Pro W3" charset="-128"/>
              </a:rPr>
              <a:t>Special Functions</a:t>
            </a:r>
          </a:p>
          <a:p>
            <a:pPr lvl="1" eaLnBrk="1" hangingPunct="1">
              <a:defRPr/>
            </a:pPr>
            <a:r>
              <a:rPr lang="en-US" altLang="en-US" dirty="0">
                <a:latin typeface="Helvetica" pitchFamily="34" charset="0"/>
                <a:ea typeface="ヒラギノ角ゴ Pro W3" charset="-128"/>
              </a:rPr>
              <a:t>Camp</a:t>
            </a:r>
          </a:p>
          <a:p>
            <a:pPr marL="457200" lvl="1" indent="0" eaLnBrk="1" hangingPunct="1">
              <a:buFont typeface="Arial" panose="020B0604020202020204" pitchFamily="34" charset="0"/>
              <a:buNone/>
              <a:defRPr/>
            </a:pPr>
            <a:r>
              <a:rPr lang="en-US" altLang="en-US" i="1" dirty="0">
                <a:solidFill>
                  <a:srgbClr val="FF0000"/>
                </a:solidFill>
                <a:latin typeface="Helvetica" pitchFamily="34" charset="0"/>
                <a:ea typeface="ヒラギノ角ゴ Pro W3" charset="-128"/>
              </a:rPr>
              <a:t>“Set expectations early on everyone -  Leaders and Families of youth - how the uniform is a Method that reinforces the four ideals of Scouting”</a:t>
            </a:r>
          </a:p>
        </p:txBody>
      </p:sp>
      <p:sp>
        <p:nvSpPr>
          <p:cNvPr id="67588" name="Slide Number Placeholder 3">
            <a:extLst>
              <a:ext uri="{FF2B5EF4-FFF2-40B4-BE49-F238E27FC236}">
                <a16:creationId xmlns:a16="http://schemas.microsoft.com/office/drawing/2014/main" id="{B7CB3351-BB4A-48C6-8E4C-2232CDF2426F}"/>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C4728B1C-8E3A-4F43-994E-949E9A7756DB}" type="slidenum">
              <a:rPr lang="en-US" altLang="en-US" sz="1000">
                <a:solidFill>
                  <a:srgbClr val="95B3D7"/>
                </a:solidFill>
              </a:rPr>
              <a:pPr eaLnBrk="1" hangingPunct="1">
                <a:spcBef>
                  <a:spcPct val="0"/>
                </a:spcBef>
                <a:buFontTx/>
                <a:buNone/>
              </a:pPr>
              <a:t>40</a:t>
            </a:fld>
            <a:endParaRPr lang="en-US" altLang="en-US" sz="1000">
              <a:solidFill>
                <a:srgbClr val="95B3D7"/>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a:extLst>
              <a:ext uri="{FF2B5EF4-FFF2-40B4-BE49-F238E27FC236}">
                <a16:creationId xmlns:a16="http://schemas.microsoft.com/office/drawing/2014/main" id="{6C4B7C60-BC3E-4698-88AD-81DCEF23E3E8}"/>
              </a:ext>
            </a:extLst>
          </p:cNvPr>
          <p:cNvSpPr>
            <a:spLocks noGrp="1"/>
          </p:cNvSpPr>
          <p:nvPr>
            <p:ph type="title"/>
          </p:nvPr>
        </p:nvSpPr>
        <p:spPr/>
        <p:txBody>
          <a:bodyPr/>
          <a:lstStyle/>
          <a:p>
            <a:pPr eaLnBrk="1" hangingPunct="1">
              <a:defRPr/>
            </a:pPr>
            <a:r>
              <a:rPr lang="en-US" altLang="en-US" dirty="0">
                <a:latin typeface="Helvetica" pitchFamily="34" charset="0"/>
                <a:ea typeface="ヒラギノ角ゴ Pro W3" charset="-128"/>
              </a:rPr>
              <a:t>Cub Scout Uniforms</a:t>
            </a:r>
          </a:p>
        </p:txBody>
      </p:sp>
      <p:sp>
        <p:nvSpPr>
          <p:cNvPr id="68611" name="Content Placeholder 2">
            <a:extLst>
              <a:ext uri="{FF2B5EF4-FFF2-40B4-BE49-F238E27FC236}">
                <a16:creationId xmlns:a16="http://schemas.microsoft.com/office/drawing/2014/main" id="{58F2DD1D-0AD0-4E6D-9B75-6298B39496AB}"/>
              </a:ext>
            </a:extLst>
          </p:cNvPr>
          <p:cNvSpPr>
            <a:spLocks noGrp="1"/>
          </p:cNvSpPr>
          <p:nvPr>
            <p:ph idx="1"/>
          </p:nvPr>
        </p:nvSpPr>
        <p:spPr>
          <a:xfrm>
            <a:off x="457200" y="1295400"/>
            <a:ext cx="8229600" cy="4538663"/>
          </a:xfrm>
        </p:spPr>
        <p:txBody>
          <a:bodyPr/>
          <a:lstStyle/>
          <a:p>
            <a:pPr eaLnBrk="1" hangingPunct="1"/>
            <a:r>
              <a:rPr lang="en-US" altLang="en-US" dirty="0">
                <a:latin typeface="Helvetica" panose="020B0604020202020204" pitchFamily="34" charset="0"/>
                <a:ea typeface="ヒラギノ角ゴ Pro W3" charset="-128"/>
              </a:rPr>
              <a:t>Show slides of uniforms</a:t>
            </a:r>
          </a:p>
        </p:txBody>
      </p:sp>
      <p:sp>
        <p:nvSpPr>
          <p:cNvPr id="68612" name="Slide Number Placeholder 3">
            <a:extLst>
              <a:ext uri="{FF2B5EF4-FFF2-40B4-BE49-F238E27FC236}">
                <a16:creationId xmlns:a16="http://schemas.microsoft.com/office/drawing/2014/main" id="{36906A25-E4E9-4211-882C-A995A64DDA3D}"/>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1AAEEF45-A3D4-470A-9F6F-93F608AAA0AC}" type="slidenum">
              <a:rPr lang="en-US" altLang="en-US" sz="1000">
                <a:solidFill>
                  <a:srgbClr val="95B3D7"/>
                </a:solidFill>
              </a:rPr>
              <a:pPr eaLnBrk="1" hangingPunct="1">
                <a:spcBef>
                  <a:spcPct val="0"/>
                </a:spcBef>
                <a:buFontTx/>
                <a:buNone/>
              </a:pPr>
              <a:t>41</a:t>
            </a:fld>
            <a:endParaRPr lang="en-US" altLang="en-US" sz="1000">
              <a:solidFill>
                <a:srgbClr val="95B3D7"/>
              </a:solidFill>
            </a:endParaRPr>
          </a:p>
        </p:txBody>
      </p:sp>
      <p:pic>
        <p:nvPicPr>
          <p:cNvPr id="7170" name="Picture 2" descr="Uniforms - Pack 710Pack 710 | Sherwood, Oregon">
            <a:extLst>
              <a:ext uri="{FF2B5EF4-FFF2-40B4-BE49-F238E27FC236}">
                <a16:creationId xmlns:a16="http://schemas.microsoft.com/office/drawing/2014/main" id="{A4ED1E1A-D7B6-4C99-886B-05AA05A9C9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04938"/>
            <a:ext cx="9144000" cy="44291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a:extLst>
              <a:ext uri="{FF2B5EF4-FFF2-40B4-BE49-F238E27FC236}">
                <a16:creationId xmlns:a16="http://schemas.microsoft.com/office/drawing/2014/main" id="{AA2362A6-8050-482E-80B6-844DC439F837}"/>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Advancement</a:t>
            </a:r>
          </a:p>
        </p:txBody>
      </p:sp>
      <p:sp>
        <p:nvSpPr>
          <p:cNvPr id="73731" name="Content Placeholder 2">
            <a:extLst>
              <a:ext uri="{FF2B5EF4-FFF2-40B4-BE49-F238E27FC236}">
                <a16:creationId xmlns:a16="http://schemas.microsoft.com/office/drawing/2014/main" id="{FD06E17F-0143-470E-A6E3-945945EBCF2E}"/>
              </a:ext>
            </a:extLst>
          </p:cNvPr>
          <p:cNvSpPr>
            <a:spLocks noGrp="1"/>
          </p:cNvSpPr>
          <p:nvPr>
            <p:ph idx="1"/>
          </p:nvPr>
        </p:nvSpPr>
        <p:spPr>
          <a:xfrm>
            <a:off x="457200" y="1295400"/>
            <a:ext cx="8229600" cy="4538663"/>
          </a:xfrm>
        </p:spPr>
        <p:txBody>
          <a:bodyPr/>
          <a:lstStyle/>
          <a:p>
            <a:pPr eaLnBrk="1" hangingPunct="1"/>
            <a:r>
              <a:rPr lang="en-US" altLang="en-US" dirty="0">
                <a:latin typeface="Helvetica" panose="020B0604020202020204" pitchFamily="34" charset="0"/>
                <a:ea typeface="ヒラギノ角ゴ Pro W3" charset="-128"/>
              </a:rPr>
              <a:t>Goals</a:t>
            </a:r>
          </a:p>
          <a:p>
            <a:pPr lvl="1" eaLnBrk="1" hangingPunct="1"/>
            <a:r>
              <a:rPr lang="en-US" altLang="en-US" dirty="0">
                <a:latin typeface="Helvetica" panose="020B0604020202020204" pitchFamily="34" charset="0"/>
                <a:ea typeface="ヒラギノ角ゴ Pro W3" charset="-128"/>
              </a:rPr>
              <a:t>Grade Specific, Age Appropriate</a:t>
            </a:r>
          </a:p>
          <a:p>
            <a:pPr lvl="1" eaLnBrk="1" hangingPunct="1"/>
            <a:r>
              <a:rPr lang="en-US" altLang="en-US" dirty="0">
                <a:latin typeface="Helvetica" panose="020B0604020202020204" pitchFamily="34" charset="0"/>
                <a:ea typeface="ヒラギノ角ゴ Pro W3" charset="-128"/>
              </a:rPr>
              <a:t>Instills the values of the Oath and Law</a:t>
            </a:r>
          </a:p>
          <a:p>
            <a:pPr lvl="1" eaLnBrk="1" hangingPunct="1"/>
            <a:r>
              <a:rPr lang="en-US" altLang="en-US" dirty="0">
                <a:latin typeface="Helvetica" panose="020B0604020202020204" pitchFamily="34" charset="0"/>
                <a:ea typeface="ヒラギノ角ゴ Pro W3" charset="-128"/>
              </a:rPr>
              <a:t>Fulfills the Mission of Scouts BSA</a:t>
            </a:r>
          </a:p>
          <a:p>
            <a:pPr lvl="2" eaLnBrk="1" hangingPunct="1"/>
            <a:r>
              <a:rPr lang="en-US" altLang="en-US" dirty="0">
                <a:solidFill>
                  <a:srgbClr val="FF0000"/>
                </a:solidFill>
                <a:latin typeface="Helvetica" panose="020B0604020202020204" pitchFamily="34" charset="0"/>
                <a:ea typeface="ヒラギノ角ゴ Pro W3" charset="-128"/>
              </a:rPr>
              <a:t>“Helps young People to make Moral and Ethical choices over their lifetimes”</a:t>
            </a:r>
          </a:p>
          <a:p>
            <a:pPr eaLnBrk="1" hangingPunct="1"/>
            <a:r>
              <a:rPr lang="en-US" altLang="en-US" dirty="0">
                <a:latin typeface="Helvetica" panose="020B0604020202020204" pitchFamily="34" charset="0"/>
                <a:ea typeface="ヒラギノ角ゴ Pro W3" charset="-128"/>
              </a:rPr>
              <a:t>How the Scouts advance</a:t>
            </a:r>
          </a:p>
          <a:p>
            <a:pPr lvl="1" eaLnBrk="1" hangingPunct="1"/>
            <a:r>
              <a:rPr lang="en-US" altLang="en-US" dirty="0">
                <a:latin typeface="Helvetica" panose="020B0604020202020204" pitchFamily="34" charset="0"/>
                <a:ea typeface="ヒラギノ角ゴ Pro W3" charset="-128"/>
              </a:rPr>
              <a:t>Achieve goals through a series of developmentally appropriate and fun adventures</a:t>
            </a:r>
          </a:p>
          <a:p>
            <a:pPr lvl="1" eaLnBrk="1" hangingPunct="1"/>
            <a:r>
              <a:rPr lang="en-US" altLang="en-US" dirty="0">
                <a:latin typeface="Helvetica" panose="020B0604020202020204" pitchFamily="34" charset="0"/>
                <a:ea typeface="ヒラギノ角ゴ Pro W3" charset="-128"/>
              </a:rPr>
              <a:t>Develop skills and favorable dispositions related to personal fitness, good character, participatory citizenship, outdoor skills and awareness, and leadership development</a:t>
            </a:r>
          </a:p>
          <a:p>
            <a:pPr lvl="1" eaLnBrk="1" hangingPunct="1"/>
            <a:r>
              <a:rPr lang="en-US" altLang="en-US" dirty="0">
                <a:latin typeface="Helvetica" panose="020B0604020202020204" pitchFamily="34" charset="0"/>
                <a:ea typeface="ヒラギノ角ゴ Pro W3" charset="-128"/>
              </a:rPr>
              <a:t>Most importantly: </a:t>
            </a:r>
            <a:r>
              <a:rPr lang="en-US" altLang="en-US" b="1" dirty="0">
                <a:solidFill>
                  <a:srgbClr val="FF0000"/>
                </a:solidFill>
                <a:latin typeface="Helvetica" panose="020B0604020202020204" pitchFamily="34" charset="0"/>
                <a:ea typeface="ヒラギノ角ゴ Pro W3" charset="-128"/>
              </a:rPr>
              <a:t>HAVE FUN! (KISMIF)</a:t>
            </a:r>
          </a:p>
        </p:txBody>
      </p:sp>
      <p:sp>
        <p:nvSpPr>
          <p:cNvPr id="73732" name="Slide Number Placeholder 3">
            <a:extLst>
              <a:ext uri="{FF2B5EF4-FFF2-40B4-BE49-F238E27FC236}">
                <a16:creationId xmlns:a16="http://schemas.microsoft.com/office/drawing/2014/main" id="{0E3C9F1B-D9EA-4676-BDFE-E498E6055714}"/>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BD202C55-C707-4187-A5A9-5ABA08E73A32}" type="slidenum">
              <a:rPr lang="en-US" altLang="en-US" sz="1000">
                <a:solidFill>
                  <a:srgbClr val="95B3D7"/>
                </a:solidFill>
              </a:rPr>
              <a:pPr eaLnBrk="1" hangingPunct="1">
                <a:spcBef>
                  <a:spcPct val="0"/>
                </a:spcBef>
                <a:buFontTx/>
                <a:buNone/>
              </a:pPr>
              <a:t>42</a:t>
            </a:fld>
            <a:endParaRPr lang="en-US" altLang="en-US" sz="1000">
              <a:solidFill>
                <a:srgbClr val="95B3D7"/>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itle 1">
            <a:extLst>
              <a:ext uri="{FF2B5EF4-FFF2-40B4-BE49-F238E27FC236}">
                <a16:creationId xmlns:a16="http://schemas.microsoft.com/office/drawing/2014/main" id="{6403E68D-017A-4460-96D4-B8ACD513CFA0}"/>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Advancement</a:t>
            </a:r>
          </a:p>
        </p:txBody>
      </p:sp>
      <p:sp>
        <p:nvSpPr>
          <p:cNvPr id="91139" name="Content Placeholder 2">
            <a:extLst>
              <a:ext uri="{FF2B5EF4-FFF2-40B4-BE49-F238E27FC236}">
                <a16:creationId xmlns:a16="http://schemas.microsoft.com/office/drawing/2014/main" id="{912DB8B0-FF4A-47BD-89A8-82D4D605A83A}"/>
              </a:ext>
            </a:extLst>
          </p:cNvPr>
          <p:cNvSpPr>
            <a:spLocks noGrp="1"/>
          </p:cNvSpPr>
          <p:nvPr>
            <p:ph idx="1"/>
          </p:nvPr>
        </p:nvSpPr>
        <p:spPr>
          <a:xfrm>
            <a:off x="457200" y="1295400"/>
            <a:ext cx="8229600" cy="4711700"/>
          </a:xfrm>
        </p:spPr>
        <p:txBody>
          <a:bodyPr/>
          <a:lstStyle/>
          <a:p>
            <a:pPr eaLnBrk="1" hangingPunct="1"/>
            <a:r>
              <a:rPr lang="en-US" altLang="en-US" dirty="0">
                <a:latin typeface="Helvetica" panose="020B0604020202020204" pitchFamily="34" charset="0"/>
                <a:ea typeface="ヒラギノ角ゴ Pro W3" charset="-128"/>
              </a:rPr>
              <a:t>How tracked</a:t>
            </a:r>
          </a:p>
          <a:p>
            <a:pPr lvl="1" eaLnBrk="1" hangingPunct="1"/>
            <a:r>
              <a:rPr lang="en-US" altLang="en-US" dirty="0">
                <a:latin typeface="Helvetica" panose="020B0604020202020204" pitchFamily="34" charset="0"/>
                <a:ea typeface="ヒラギノ角ゴ Pro W3" charset="-128"/>
              </a:rPr>
              <a:t>By Leader using Scout Book – Official Scouts BSA tool</a:t>
            </a:r>
          </a:p>
          <a:p>
            <a:pPr lvl="2" eaLnBrk="1" hangingPunct="1"/>
            <a:r>
              <a:rPr lang="en-US" altLang="en-US" dirty="0">
                <a:latin typeface="Helvetica" panose="020B0604020202020204" pitchFamily="34" charset="0"/>
                <a:ea typeface="ヒラギノ角ゴ Pro W3" charset="-128"/>
              </a:rPr>
              <a:t>Allows leaders to record, approve and report advancement to Scout office and Scout Shop (www.scoutbook.org)</a:t>
            </a:r>
          </a:p>
          <a:p>
            <a:pPr lvl="1" eaLnBrk="1" hangingPunct="1"/>
            <a:r>
              <a:rPr lang="en-US" altLang="en-US" dirty="0">
                <a:latin typeface="Helvetica" panose="020B0604020202020204" pitchFamily="34" charset="0"/>
                <a:ea typeface="ヒラギノ角ゴ Pro W3" charset="-128"/>
              </a:rPr>
              <a:t>By Leader using tally sheets or Charts</a:t>
            </a:r>
          </a:p>
          <a:p>
            <a:pPr lvl="2" eaLnBrk="1" hangingPunct="1"/>
            <a:r>
              <a:rPr lang="en-US" altLang="en-US" dirty="0">
                <a:latin typeface="Helvetica" panose="020B0604020202020204" pitchFamily="34" charset="0"/>
                <a:ea typeface="ヒラギノ角ゴ Pro W3" charset="-128"/>
              </a:rPr>
              <a:t>Note – Will have to transfer to online version before awards can be picked up at Scout Shop</a:t>
            </a:r>
          </a:p>
          <a:p>
            <a:pPr lvl="1" eaLnBrk="1" hangingPunct="1"/>
            <a:r>
              <a:rPr lang="en-US" altLang="en-US" dirty="0">
                <a:latin typeface="Helvetica" panose="020B0604020202020204" pitchFamily="34" charset="0"/>
                <a:ea typeface="ヒラギノ角ゴ Pro W3" charset="-128"/>
              </a:rPr>
              <a:t>Using Third Party Software</a:t>
            </a:r>
          </a:p>
          <a:p>
            <a:pPr lvl="2" eaLnBrk="1" hangingPunct="1"/>
            <a:r>
              <a:rPr lang="en-US" altLang="en-US" dirty="0">
                <a:latin typeface="Helvetica" panose="020B0604020202020204" pitchFamily="34" charset="0"/>
                <a:ea typeface="ヒラギノ角ゴ Pro W3" charset="-128"/>
              </a:rPr>
              <a:t>Can be transferred for free into Scout Book</a:t>
            </a:r>
          </a:p>
          <a:p>
            <a:pPr eaLnBrk="1" hangingPunct="1"/>
            <a:r>
              <a:rPr lang="en-US" altLang="en-US" dirty="0">
                <a:latin typeface="Helvetica" panose="020B0604020202020204" pitchFamily="34" charset="0"/>
                <a:ea typeface="ヒラギノ角ゴ Pro W3" charset="-128"/>
              </a:rPr>
              <a:t>What is awarded</a:t>
            </a:r>
          </a:p>
          <a:p>
            <a:pPr lvl="1" eaLnBrk="1" hangingPunct="1"/>
            <a:r>
              <a:rPr lang="en-US" altLang="en-US" dirty="0">
                <a:latin typeface="Helvetica" panose="020B0604020202020204" pitchFamily="34" charset="0"/>
                <a:ea typeface="ヒラギノ角ゴ Pro W3" charset="-128"/>
              </a:rPr>
              <a:t>Adventure loops for all Cub Scouts through third grade</a:t>
            </a:r>
          </a:p>
          <a:p>
            <a:pPr lvl="1" eaLnBrk="1" hangingPunct="1"/>
            <a:r>
              <a:rPr lang="en-US" altLang="en-US" dirty="0">
                <a:latin typeface="Helvetica" panose="020B0604020202020204" pitchFamily="34" charset="0"/>
                <a:ea typeface="ヒラギノ角ゴ Pro W3" charset="-128"/>
              </a:rPr>
              <a:t>Adventure Pins for Fourth and Fifth Graders</a:t>
            </a:r>
          </a:p>
          <a:p>
            <a:pPr lvl="1" eaLnBrk="1" hangingPunct="1"/>
            <a:r>
              <a:rPr lang="en-US" altLang="en-US" dirty="0">
                <a:latin typeface="Helvetica" panose="020B0604020202020204" pitchFamily="34" charset="0"/>
                <a:ea typeface="ヒラギノ角ゴ Pro W3" charset="-128"/>
              </a:rPr>
              <a:t>Cloth Rank Badges for all</a:t>
            </a:r>
          </a:p>
        </p:txBody>
      </p:sp>
      <p:sp>
        <p:nvSpPr>
          <p:cNvPr id="91140" name="Slide Number Placeholder 3">
            <a:extLst>
              <a:ext uri="{FF2B5EF4-FFF2-40B4-BE49-F238E27FC236}">
                <a16:creationId xmlns:a16="http://schemas.microsoft.com/office/drawing/2014/main" id="{E1EDE565-DF6D-47EA-815F-A18301D23C9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4526671A-18E2-4469-AEA4-FD6992AC98A2}" type="slidenum">
              <a:rPr lang="en-US" altLang="en-US" sz="1000">
                <a:solidFill>
                  <a:srgbClr val="95B3D7"/>
                </a:solidFill>
              </a:rPr>
              <a:pPr eaLnBrk="1" hangingPunct="1">
                <a:spcBef>
                  <a:spcPct val="0"/>
                </a:spcBef>
                <a:buFontTx/>
                <a:buNone/>
              </a:pPr>
              <a:t>43</a:t>
            </a:fld>
            <a:endParaRPr lang="en-US" altLang="en-US" sz="1000">
              <a:solidFill>
                <a:srgbClr val="95B3D7"/>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a:extLst>
              <a:ext uri="{FF2B5EF4-FFF2-40B4-BE49-F238E27FC236}">
                <a16:creationId xmlns:a16="http://schemas.microsoft.com/office/drawing/2014/main" id="{0245F762-3CBC-4E9B-9DE4-AD3A11E5F36C}"/>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Advancement</a:t>
            </a:r>
          </a:p>
        </p:txBody>
      </p:sp>
      <p:sp>
        <p:nvSpPr>
          <p:cNvPr id="75780" name="Slide Number Placeholder 3">
            <a:extLst>
              <a:ext uri="{FF2B5EF4-FFF2-40B4-BE49-F238E27FC236}">
                <a16:creationId xmlns:a16="http://schemas.microsoft.com/office/drawing/2014/main" id="{B2813DC8-5BAD-4C71-BE88-9668F1C92DFD}"/>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102F2B53-11DF-423A-A7FE-3CF28CC5A3CB}" type="slidenum">
              <a:rPr lang="en-US" altLang="en-US" sz="1000">
                <a:solidFill>
                  <a:srgbClr val="95B3D7"/>
                </a:solidFill>
              </a:rPr>
              <a:pPr eaLnBrk="1" hangingPunct="1">
                <a:spcBef>
                  <a:spcPct val="0"/>
                </a:spcBef>
                <a:buFontTx/>
                <a:buNone/>
              </a:pPr>
              <a:t>44</a:t>
            </a:fld>
            <a:endParaRPr lang="en-US" altLang="en-US" sz="1000">
              <a:solidFill>
                <a:srgbClr val="95B3D7"/>
              </a:solidFill>
            </a:endParaRPr>
          </a:p>
        </p:txBody>
      </p:sp>
      <p:pic>
        <p:nvPicPr>
          <p:cNvPr id="3078" name="Picture 6" descr="Buy Cub Scout adventure loops without advancement report">
            <a:extLst>
              <a:ext uri="{FF2B5EF4-FFF2-40B4-BE49-F238E27FC236}">
                <a16:creationId xmlns:a16="http://schemas.microsoft.com/office/drawing/2014/main" id="{53D1B077-5CA6-478A-BB2C-24B368712B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009" y="1713834"/>
            <a:ext cx="6457950" cy="3248025"/>
          </a:xfrm>
          <a:prstGeom prst="rect">
            <a:avLst/>
          </a:prstGeom>
          <a:noFill/>
          <a:extLst>
            <a:ext uri="{909E8E84-426E-40DD-AFC4-6F175D3DCCD1}">
              <a14:hiddenFill xmlns:a14="http://schemas.microsoft.com/office/drawing/2010/main">
                <a:solidFill>
                  <a:srgbClr val="FFFFFF"/>
                </a:solidFill>
              </a14:hiddenFill>
            </a:ext>
          </a:extLst>
        </p:spPr>
      </p:pic>
      <p:pic>
        <p:nvPicPr>
          <p:cNvPr id="3086" name="Picture 14" descr="Cub Scout Program | Boy Scouts of America">
            <a:extLst>
              <a:ext uri="{FF2B5EF4-FFF2-40B4-BE49-F238E27FC236}">
                <a16:creationId xmlns:a16="http://schemas.microsoft.com/office/drawing/2014/main" id="{4185E865-0E4F-4787-8291-5DFDF9481F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71300" y="1322826"/>
            <a:ext cx="1439300" cy="4030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05899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a:extLst>
              <a:ext uri="{FF2B5EF4-FFF2-40B4-BE49-F238E27FC236}">
                <a16:creationId xmlns:a16="http://schemas.microsoft.com/office/drawing/2014/main" id="{0245F762-3CBC-4E9B-9DE4-AD3A11E5F36C}"/>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Advancement</a:t>
            </a:r>
          </a:p>
        </p:txBody>
      </p:sp>
      <p:sp>
        <p:nvSpPr>
          <p:cNvPr id="75779" name="Content Placeholder 2">
            <a:extLst>
              <a:ext uri="{FF2B5EF4-FFF2-40B4-BE49-F238E27FC236}">
                <a16:creationId xmlns:a16="http://schemas.microsoft.com/office/drawing/2014/main" id="{F06FDF64-54BC-481D-A2A2-55EC2871701A}"/>
              </a:ext>
            </a:extLst>
          </p:cNvPr>
          <p:cNvSpPr>
            <a:spLocks noGrp="1"/>
          </p:cNvSpPr>
          <p:nvPr>
            <p:ph idx="1"/>
          </p:nvPr>
        </p:nvSpPr>
        <p:spPr>
          <a:xfrm>
            <a:off x="457200" y="1713834"/>
            <a:ext cx="8229600" cy="4229765"/>
          </a:xfrm>
        </p:spPr>
        <p:txBody>
          <a:bodyPr/>
          <a:lstStyle/>
          <a:p>
            <a:pPr eaLnBrk="1" hangingPunct="1"/>
            <a:r>
              <a:rPr lang="en-US" altLang="en-US" dirty="0">
                <a:latin typeface="Helvetica" panose="020B0604020202020204" pitchFamily="34" charset="0"/>
                <a:ea typeface="ヒラギノ角ゴ Pro W3" charset="-128"/>
              </a:rPr>
              <a:t>Advancement</a:t>
            </a:r>
          </a:p>
          <a:p>
            <a:pPr lvl="1" eaLnBrk="1" hangingPunct="1"/>
            <a:r>
              <a:rPr lang="en-US" altLang="en-US" dirty="0">
                <a:latin typeface="Helvetica" panose="020B0604020202020204" pitchFamily="34" charset="0"/>
                <a:ea typeface="ヒラギノ角ゴ Pro W3" charset="-128"/>
              </a:rPr>
              <a:t>Ranks</a:t>
            </a:r>
          </a:p>
        </p:txBody>
      </p:sp>
      <p:sp>
        <p:nvSpPr>
          <p:cNvPr id="75780" name="Slide Number Placeholder 3">
            <a:extLst>
              <a:ext uri="{FF2B5EF4-FFF2-40B4-BE49-F238E27FC236}">
                <a16:creationId xmlns:a16="http://schemas.microsoft.com/office/drawing/2014/main" id="{B2813DC8-5BAD-4C71-BE88-9668F1C92DFD}"/>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102F2B53-11DF-423A-A7FE-3CF28CC5A3CB}" type="slidenum">
              <a:rPr lang="en-US" altLang="en-US" sz="1000">
                <a:solidFill>
                  <a:srgbClr val="95B3D7"/>
                </a:solidFill>
              </a:rPr>
              <a:pPr eaLnBrk="1" hangingPunct="1">
                <a:spcBef>
                  <a:spcPct val="0"/>
                </a:spcBef>
                <a:buFontTx/>
                <a:buNone/>
              </a:pPr>
              <a:t>45</a:t>
            </a:fld>
            <a:endParaRPr lang="en-US" altLang="en-US" sz="1000">
              <a:solidFill>
                <a:srgbClr val="95B3D7"/>
              </a:solidFill>
            </a:endParaRPr>
          </a:p>
        </p:txBody>
      </p:sp>
      <p:pic>
        <p:nvPicPr>
          <p:cNvPr id="3074" name="Picture 2">
            <a:extLst>
              <a:ext uri="{FF2B5EF4-FFF2-40B4-BE49-F238E27FC236}">
                <a16:creationId xmlns:a16="http://schemas.microsoft.com/office/drawing/2014/main" id="{001995EA-A452-4D31-BCDC-CBB9404A2D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17638"/>
            <a:ext cx="9144000" cy="460057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78022B35-1D7F-433A-A59D-92E96217BB0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5216" y="5144166"/>
            <a:ext cx="1409700" cy="1409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74523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itle 1">
            <a:extLst>
              <a:ext uri="{FF2B5EF4-FFF2-40B4-BE49-F238E27FC236}">
                <a16:creationId xmlns:a16="http://schemas.microsoft.com/office/drawing/2014/main" id="{B23A4BE8-B1E3-41BB-B806-880914293B96}"/>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Advancement</a:t>
            </a:r>
          </a:p>
        </p:txBody>
      </p:sp>
      <p:sp>
        <p:nvSpPr>
          <p:cNvPr id="32771" name="Content Placeholder 2">
            <a:extLst>
              <a:ext uri="{FF2B5EF4-FFF2-40B4-BE49-F238E27FC236}">
                <a16:creationId xmlns:a16="http://schemas.microsoft.com/office/drawing/2014/main" id="{5C0BA1D9-5738-4727-9C2C-5DA5F50B9101}"/>
              </a:ext>
            </a:extLst>
          </p:cNvPr>
          <p:cNvSpPr>
            <a:spLocks noGrp="1"/>
          </p:cNvSpPr>
          <p:nvPr>
            <p:ph idx="1"/>
          </p:nvPr>
        </p:nvSpPr>
        <p:spPr>
          <a:xfrm>
            <a:off x="457200" y="1295400"/>
            <a:ext cx="8229600" cy="4711700"/>
          </a:xfrm>
        </p:spPr>
        <p:txBody>
          <a:bodyPr/>
          <a:lstStyle/>
          <a:p>
            <a:pPr eaLnBrk="1" hangingPunct="1">
              <a:defRPr/>
            </a:pPr>
            <a:r>
              <a:rPr lang="en-US" altLang="en-US" dirty="0">
                <a:latin typeface="Helvetica" pitchFamily="34" charset="0"/>
                <a:ea typeface="ヒラギノ角ゴ Pro W3" charset="-128"/>
              </a:rPr>
              <a:t>How/When Awarded</a:t>
            </a:r>
          </a:p>
          <a:p>
            <a:pPr lvl="1" eaLnBrk="1" hangingPunct="1">
              <a:defRPr/>
            </a:pPr>
            <a:r>
              <a:rPr lang="en-US" altLang="en-US" dirty="0">
                <a:latin typeface="Helvetica" pitchFamily="34" charset="0"/>
                <a:ea typeface="ヒラギノ角ゴ Pro W3" charset="-128"/>
              </a:rPr>
              <a:t>At All Pack Meetings</a:t>
            </a:r>
          </a:p>
          <a:p>
            <a:pPr lvl="1" eaLnBrk="1" hangingPunct="1">
              <a:defRPr/>
            </a:pPr>
            <a:r>
              <a:rPr lang="en-US" altLang="en-US" dirty="0">
                <a:latin typeface="Helvetica" pitchFamily="34" charset="0"/>
                <a:ea typeface="ヒラギノ角ゴ Pro W3" charset="-128"/>
              </a:rPr>
              <a:t>Adventure Loops and Pins Given to Scout By Den Leader</a:t>
            </a:r>
          </a:p>
          <a:p>
            <a:pPr lvl="1" eaLnBrk="1" hangingPunct="1">
              <a:defRPr/>
            </a:pPr>
            <a:r>
              <a:rPr lang="en-US" altLang="en-US" dirty="0">
                <a:latin typeface="Helvetica" pitchFamily="34" charset="0"/>
                <a:ea typeface="ヒラギノ角ゴ Pro W3" charset="-128"/>
              </a:rPr>
              <a:t>Rank awarded in special Ceremony and present to Scout and Parents by </a:t>
            </a:r>
            <a:r>
              <a:rPr lang="en-US" altLang="en-US" dirty="0" err="1">
                <a:latin typeface="Helvetica" pitchFamily="34" charset="0"/>
                <a:ea typeface="ヒラギノ角ゴ Pro W3" charset="-128"/>
              </a:rPr>
              <a:t>Cubmaster</a:t>
            </a:r>
            <a:endParaRPr lang="en-US" altLang="en-US" dirty="0">
              <a:latin typeface="Helvetica" pitchFamily="34" charset="0"/>
              <a:ea typeface="ヒラギノ角ゴ Pro W3" charset="-128"/>
            </a:endParaRPr>
          </a:p>
          <a:p>
            <a:pPr eaLnBrk="1" hangingPunct="1">
              <a:defRPr/>
            </a:pPr>
            <a:r>
              <a:rPr lang="en-US" altLang="en-US" dirty="0">
                <a:latin typeface="Helvetica" pitchFamily="34" charset="0"/>
                <a:ea typeface="ヒラギノ角ゴ Pro W3" charset="-128"/>
              </a:rPr>
              <a:t>Ceremonies</a:t>
            </a:r>
          </a:p>
          <a:p>
            <a:pPr lvl="1" eaLnBrk="1" hangingPunct="1">
              <a:defRPr/>
            </a:pPr>
            <a:r>
              <a:rPr lang="en-US" altLang="en-US" dirty="0">
                <a:latin typeface="Helvetica" pitchFamily="34" charset="0"/>
                <a:ea typeface="ヒラギノ角ゴ Pro W3" charset="-128"/>
              </a:rPr>
              <a:t>Make them special, make them meaningful</a:t>
            </a:r>
          </a:p>
          <a:p>
            <a:pPr lvl="2" eaLnBrk="1" hangingPunct="1">
              <a:defRPr/>
            </a:pPr>
            <a:r>
              <a:rPr lang="en-US" altLang="en-US" dirty="0">
                <a:solidFill>
                  <a:srgbClr val="FF0000"/>
                </a:solidFill>
                <a:latin typeface="Helvetica" pitchFamily="34" charset="0"/>
                <a:ea typeface="ヒラギノ角ゴ Pro W3" charset="-128"/>
              </a:rPr>
              <a:t>Many resources online, in books, etc. – Make it your own</a:t>
            </a:r>
          </a:p>
          <a:p>
            <a:pPr marL="914400" lvl="2" indent="0" eaLnBrk="1" hangingPunct="1">
              <a:buFont typeface="Arial" panose="020B0604020202020204" pitchFamily="34" charset="0"/>
              <a:buNone/>
              <a:defRPr/>
            </a:pPr>
            <a:endParaRPr lang="en-US" altLang="en-US" dirty="0">
              <a:latin typeface="Helvetica" pitchFamily="34" charset="0"/>
              <a:ea typeface="ヒラギノ角ゴ Pro W3" charset="-128"/>
            </a:endParaRPr>
          </a:p>
          <a:p>
            <a:pPr marL="914400" lvl="2" indent="0" eaLnBrk="1" hangingPunct="1">
              <a:buFont typeface="Arial" panose="020B0604020202020204" pitchFamily="34" charset="0"/>
              <a:buNone/>
              <a:defRPr/>
            </a:pPr>
            <a:endParaRPr lang="en-US" altLang="en-US" dirty="0">
              <a:latin typeface="Helvetica" pitchFamily="34" charset="0"/>
              <a:ea typeface="ヒラギノ角ゴ Pro W3" charset="-128"/>
            </a:endParaRPr>
          </a:p>
          <a:p>
            <a:pPr eaLnBrk="1" hangingPunct="1">
              <a:defRPr/>
            </a:pPr>
            <a:r>
              <a:rPr lang="en-US" altLang="en-US" dirty="0">
                <a:latin typeface="Helvetica" pitchFamily="34" charset="0"/>
                <a:ea typeface="ヒラギノ角ゴ Pro W3" charset="-128"/>
              </a:rPr>
              <a:t>Conclusions/Questions?</a:t>
            </a:r>
          </a:p>
          <a:p>
            <a:pPr marL="914400" lvl="2" indent="0" eaLnBrk="1" hangingPunct="1">
              <a:buFont typeface="Arial" panose="020B0604020202020204" pitchFamily="34" charset="0"/>
              <a:buNone/>
              <a:defRPr/>
            </a:pPr>
            <a:endParaRPr lang="en-US" altLang="en-US" dirty="0">
              <a:latin typeface="Helvetica" pitchFamily="34" charset="0"/>
              <a:ea typeface="ヒラギノ角ゴ Pro W3" charset="-128"/>
            </a:endParaRPr>
          </a:p>
          <a:p>
            <a:pPr marL="914400" lvl="2" indent="0" eaLnBrk="1" hangingPunct="1">
              <a:buFont typeface="Arial" panose="020B0604020202020204" pitchFamily="34" charset="0"/>
              <a:buNone/>
              <a:defRPr/>
            </a:pPr>
            <a:endParaRPr lang="en-US" altLang="en-US" dirty="0">
              <a:latin typeface="Helvetica" pitchFamily="34" charset="0"/>
              <a:ea typeface="ヒラギノ角ゴ Pro W3" charset="-128"/>
            </a:endParaRPr>
          </a:p>
          <a:p>
            <a:pPr lvl="2" eaLnBrk="1" hangingPunct="1">
              <a:defRPr/>
            </a:pPr>
            <a:endParaRPr lang="en-US" altLang="en-US" dirty="0">
              <a:latin typeface="Helvetica" pitchFamily="34" charset="0"/>
              <a:ea typeface="ヒラギノ角ゴ Pro W3" charset="-128"/>
            </a:endParaRPr>
          </a:p>
        </p:txBody>
      </p:sp>
      <p:sp>
        <p:nvSpPr>
          <p:cNvPr id="99332" name="Slide Number Placeholder 3">
            <a:extLst>
              <a:ext uri="{FF2B5EF4-FFF2-40B4-BE49-F238E27FC236}">
                <a16:creationId xmlns:a16="http://schemas.microsoft.com/office/drawing/2014/main" id="{328A0A88-6D3A-4880-B5A2-8F6B6FAC3E5B}"/>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04C7A697-3CC3-4342-8219-30AFA10DEA9E}" type="slidenum">
              <a:rPr lang="en-US" altLang="en-US" sz="1000">
                <a:solidFill>
                  <a:srgbClr val="95B3D7"/>
                </a:solidFill>
              </a:rPr>
              <a:pPr eaLnBrk="1" hangingPunct="1">
                <a:spcBef>
                  <a:spcPct val="0"/>
                </a:spcBef>
                <a:buFontTx/>
                <a:buNone/>
              </a:pPr>
              <a:t>46</a:t>
            </a:fld>
            <a:endParaRPr lang="en-US" altLang="en-US" sz="1000">
              <a:solidFill>
                <a:srgbClr val="95B3D7"/>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Title 1">
            <a:extLst>
              <a:ext uri="{FF2B5EF4-FFF2-40B4-BE49-F238E27FC236}">
                <a16:creationId xmlns:a16="http://schemas.microsoft.com/office/drawing/2014/main" id="{1C15D1EC-5A29-4C4F-A8FD-51F5E22659A0}"/>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CM/ACM Training</a:t>
            </a:r>
          </a:p>
        </p:txBody>
      </p:sp>
      <p:sp>
        <p:nvSpPr>
          <p:cNvPr id="3" name="Content Placeholder 2">
            <a:extLst>
              <a:ext uri="{FF2B5EF4-FFF2-40B4-BE49-F238E27FC236}">
                <a16:creationId xmlns:a16="http://schemas.microsoft.com/office/drawing/2014/main" id="{47CEE849-8549-4B7E-A523-2FD570209ADF}"/>
              </a:ext>
            </a:extLst>
          </p:cNvPr>
          <p:cNvSpPr>
            <a:spLocks noGrp="1"/>
          </p:cNvSpPr>
          <p:nvPr>
            <p:ph idx="1"/>
          </p:nvPr>
        </p:nvSpPr>
        <p:spPr>
          <a:xfrm>
            <a:off x="457200" y="1600200"/>
            <a:ext cx="8229600" cy="4233863"/>
          </a:xfrm>
        </p:spPr>
        <p:txBody>
          <a:bodyPr/>
          <a:lstStyle/>
          <a:p>
            <a:pPr>
              <a:defRPr/>
            </a:pPr>
            <a:r>
              <a:rPr lang="en-US" b="0" dirty="0"/>
              <a:t>This is the end of session 303, part 1 of 3</a:t>
            </a:r>
          </a:p>
          <a:p>
            <a:pPr marL="0" indent="0">
              <a:buFont typeface="Arial" panose="020B0604020202020204" pitchFamily="34" charset="0"/>
              <a:buNone/>
              <a:defRPr/>
            </a:pPr>
            <a:endParaRPr lang="en-US" b="0" dirty="0"/>
          </a:p>
          <a:p>
            <a:pPr>
              <a:defRPr/>
            </a:pPr>
            <a:r>
              <a:rPr lang="en-US" b="0" dirty="0">
                <a:solidFill>
                  <a:srgbClr val="FF0000"/>
                </a:solidFill>
              </a:rPr>
              <a:t>10 Minute Break</a:t>
            </a:r>
            <a:endParaRPr lang="en-US" dirty="0">
              <a:solidFill>
                <a:srgbClr val="FF0000"/>
              </a:solidFill>
            </a:endParaRPr>
          </a:p>
          <a:p>
            <a:pPr marL="0" indent="0">
              <a:buFont typeface="Arial" panose="020B0604020202020204" pitchFamily="34" charset="0"/>
              <a:buNone/>
              <a:defRPr/>
            </a:pPr>
            <a:endParaRPr lang="en-US" dirty="0"/>
          </a:p>
          <a:p>
            <a:pPr marL="0" indent="0">
              <a:buFont typeface="Arial" panose="020B0604020202020204" pitchFamily="34" charset="0"/>
              <a:buNone/>
              <a:defRPr/>
            </a:pPr>
            <a:r>
              <a:rPr lang="en-US" dirty="0"/>
              <a:t>Questions?</a:t>
            </a:r>
          </a:p>
        </p:txBody>
      </p:sp>
      <p:sp>
        <p:nvSpPr>
          <p:cNvPr id="100356" name="Slide Number Placeholder 3">
            <a:extLst>
              <a:ext uri="{FF2B5EF4-FFF2-40B4-BE49-F238E27FC236}">
                <a16:creationId xmlns:a16="http://schemas.microsoft.com/office/drawing/2014/main" id="{6B40A159-03D1-4819-8162-02883B3A462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59FE51BD-C7EE-4CA9-B375-56A227F5CBB8}" type="slidenum">
              <a:rPr lang="en-US" altLang="en-US" sz="1000">
                <a:solidFill>
                  <a:srgbClr val="95B3D7"/>
                </a:solidFill>
              </a:rPr>
              <a:pPr eaLnBrk="1" hangingPunct="1">
                <a:spcBef>
                  <a:spcPct val="0"/>
                </a:spcBef>
                <a:buFontTx/>
                <a:buNone/>
              </a:pPr>
              <a:t>47</a:t>
            </a:fld>
            <a:endParaRPr lang="en-US" altLang="en-US" sz="1000">
              <a:solidFill>
                <a:srgbClr val="95B3D7"/>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itle 1">
            <a:extLst>
              <a:ext uri="{FF2B5EF4-FFF2-40B4-BE49-F238E27FC236}">
                <a16:creationId xmlns:a16="http://schemas.microsoft.com/office/drawing/2014/main" id="{F8154335-29E5-4C31-B78A-4B1172D4DFFC}"/>
              </a:ext>
            </a:extLst>
          </p:cNvPr>
          <p:cNvSpPr>
            <a:spLocks noGrp="1"/>
          </p:cNvSpPr>
          <p:nvPr>
            <p:ph type="title"/>
          </p:nvPr>
        </p:nvSpPr>
        <p:spPr/>
        <p:txBody>
          <a:bodyPr/>
          <a:lstStyle/>
          <a:p>
            <a:r>
              <a:rPr lang="en-US" altLang="en-US">
                <a:latin typeface="Helvetica" panose="020B0604020202020204" pitchFamily="34" charset="0"/>
                <a:ea typeface="ヒラギノ角ゴ Pro W3" charset="-128"/>
              </a:rPr>
              <a:t>CM/ACM Training</a:t>
            </a:r>
          </a:p>
        </p:txBody>
      </p:sp>
      <p:sp>
        <p:nvSpPr>
          <p:cNvPr id="101379" name="Content Placeholder 2">
            <a:extLst>
              <a:ext uri="{FF2B5EF4-FFF2-40B4-BE49-F238E27FC236}">
                <a16:creationId xmlns:a16="http://schemas.microsoft.com/office/drawing/2014/main" id="{3343C8F4-720C-4508-A8BE-BC2329C1E2FB}"/>
              </a:ext>
            </a:extLst>
          </p:cNvPr>
          <p:cNvSpPr>
            <a:spLocks noGrp="1"/>
          </p:cNvSpPr>
          <p:nvPr>
            <p:ph idx="1"/>
          </p:nvPr>
        </p:nvSpPr>
        <p:spPr>
          <a:xfrm>
            <a:off x="457200" y="1417638"/>
            <a:ext cx="8229600" cy="4416425"/>
          </a:xfrm>
        </p:spPr>
        <p:txBody>
          <a:bodyPr/>
          <a:lstStyle/>
          <a:p>
            <a:pPr marL="0" indent="0" eaLnBrk="1" hangingPunct="1">
              <a:buFont typeface="Arial" panose="020B0604020202020204" pitchFamily="34" charset="0"/>
              <a:buNone/>
            </a:pPr>
            <a:r>
              <a:rPr lang="en-US" altLang="en-US" dirty="0">
                <a:latin typeface="Helvetica" panose="020B0604020202020204" pitchFamily="34" charset="0"/>
                <a:ea typeface="ヒラギノ角ゴ Pro W3" charset="-128"/>
              </a:rPr>
              <a:t>Goals of Session 2 – Cubmasters – Your Role</a:t>
            </a:r>
          </a:p>
          <a:p>
            <a:pPr marL="457200" lvl="1" indent="0" eaLnBrk="1" hangingPunct="1">
              <a:buFont typeface="Arial" panose="020B0604020202020204" pitchFamily="34" charset="0"/>
              <a:buNone/>
            </a:pPr>
            <a:r>
              <a:rPr lang="en-US" altLang="en-US" dirty="0">
                <a:latin typeface="Helvetica" panose="020B0604020202020204" pitchFamily="34" charset="0"/>
                <a:ea typeface="ヒラギノ角ゴ Pro W3" charset="-128"/>
              </a:rPr>
              <a:t>Training – The requirements</a:t>
            </a:r>
          </a:p>
          <a:p>
            <a:pPr marL="457200" lvl="1" indent="0" eaLnBrk="1" hangingPunct="1">
              <a:buFont typeface="Arial" panose="020B0604020202020204" pitchFamily="34" charset="0"/>
              <a:buNone/>
            </a:pPr>
            <a:r>
              <a:rPr lang="en-US" altLang="en-US" dirty="0">
                <a:latin typeface="Helvetica" panose="020B0604020202020204" pitchFamily="34" charset="0"/>
                <a:ea typeface="ヒラギノ角ゴ Pro W3" charset="-128"/>
              </a:rPr>
              <a:t>The Basics – Your Responsibilities</a:t>
            </a:r>
          </a:p>
          <a:p>
            <a:pPr marL="457200" lvl="1" indent="0" eaLnBrk="1" hangingPunct="1">
              <a:buFont typeface="Arial" panose="020B0604020202020204" pitchFamily="34" charset="0"/>
              <a:buNone/>
            </a:pPr>
            <a:r>
              <a:rPr lang="en-US" altLang="en-US" dirty="0">
                <a:latin typeface="Helvetica" panose="020B0604020202020204" pitchFamily="34" charset="0"/>
                <a:ea typeface="ヒラギノ角ゴ Pro W3" charset="-128"/>
              </a:rPr>
              <a:t>Den/Pack Management</a:t>
            </a:r>
          </a:p>
          <a:p>
            <a:pPr marL="457200" lvl="1" indent="0" eaLnBrk="1" hangingPunct="1">
              <a:buFont typeface="Arial" panose="020B0604020202020204" pitchFamily="34" charset="0"/>
              <a:buNone/>
            </a:pPr>
            <a:r>
              <a:rPr lang="en-US" altLang="en-US" dirty="0">
                <a:latin typeface="Helvetica" panose="020B0604020202020204" pitchFamily="34" charset="0"/>
                <a:ea typeface="ヒラギノ角ゴ Pro W3" charset="-128"/>
              </a:rPr>
              <a:t>Fiscal Policies</a:t>
            </a:r>
          </a:p>
          <a:p>
            <a:pPr marL="457200" lvl="1" indent="0" eaLnBrk="1" hangingPunct="1">
              <a:buFont typeface="Arial" panose="020B0604020202020204" pitchFamily="34" charset="0"/>
              <a:buNone/>
            </a:pPr>
            <a:r>
              <a:rPr lang="en-US" altLang="en-US" dirty="0">
                <a:latin typeface="Helvetica" panose="020B0604020202020204" pitchFamily="34" charset="0"/>
                <a:ea typeface="ヒラギノ角ゴ Pro W3" charset="-128"/>
              </a:rPr>
              <a:t>Conducting a Cub Scout Pack Meeting</a:t>
            </a:r>
          </a:p>
          <a:p>
            <a:pPr marL="457200" lvl="1" indent="0" eaLnBrk="1" hangingPunct="1">
              <a:buFont typeface="Arial" panose="020B0604020202020204" pitchFamily="34" charset="0"/>
              <a:buNone/>
            </a:pPr>
            <a:r>
              <a:rPr lang="en-US" altLang="en-US" dirty="0" err="1">
                <a:latin typeface="Helvetica" panose="020B0604020202020204" pitchFamily="34" charset="0"/>
                <a:ea typeface="ヒラギノ角ゴ Pro W3" charset="-128"/>
              </a:rPr>
              <a:t>Denner</a:t>
            </a:r>
            <a:r>
              <a:rPr lang="en-US" altLang="en-US" dirty="0">
                <a:latin typeface="Helvetica" panose="020B0604020202020204" pitchFamily="34" charset="0"/>
                <a:ea typeface="ヒラギノ角ゴ Pro W3" charset="-128"/>
              </a:rPr>
              <a:t> and Den Chiefs</a:t>
            </a:r>
          </a:p>
          <a:p>
            <a:pPr marL="457200" lvl="1" indent="0" eaLnBrk="1" hangingPunct="1">
              <a:buFont typeface="Arial" panose="020B0604020202020204" pitchFamily="34" charset="0"/>
              <a:buNone/>
            </a:pPr>
            <a:r>
              <a:rPr lang="en-US" altLang="en-US" dirty="0">
                <a:latin typeface="Helvetica" panose="020B0604020202020204" pitchFamily="34" charset="0"/>
                <a:ea typeface="ヒラギノ角ゴ Pro W3" charset="-128"/>
              </a:rPr>
              <a:t>Resources</a:t>
            </a:r>
          </a:p>
          <a:p>
            <a:pPr marL="457200" lvl="1" indent="0" eaLnBrk="1" hangingPunct="1">
              <a:buFont typeface="Arial" panose="020B0604020202020204" pitchFamily="34" charset="0"/>
              <a:buNone/>
            </a:pPr>
            <a:r>
              <a:rPr lang="en-US" altLang="en-US" dirty="0">
                <a:latin typeface="Helvetica" panose="020B0604020202020204" pitchFamily="34" charset="0"/>
                <a:ea typeface="ヒラギノ角ゴ Pro W3" charset="-128"/>
              </a:rPr>
              <a:t>Conclusions</a:t>
            </a:r>
          </a:p>
        </p:txBody>
      </p:sp>
      <p:sp>
        <p:nvSpPr>
          <p:cNvPr id="101380" name="Slide Number Placeholder 3">
            <a:extLst>
              <a:ext uri="{FF2B5EF4-FFF2-40B4-BE49-F238E27FC236}">
                <a16:creationId xmlns:a16="http://schemas.microsoft.com/office/drawing/2014/main" id="{D2197FED-3ECB-47F7-952D-5AEF268BCB4E}"/>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85BABE2E-4948-4F79-BF76-161A662ACB5B}" type="slidenum">
              <a:rPr lang="en-US" altLang="en-US" sz="1000">
                <a:solidFill>
                  <a:srgbClr val="95B3D7"/>
                </a:solidFill>
              </a:rPr>
              <a:pPr eaLnBrk="1" hangingPunct="1">
                <a:spcBef>
                  <a:spcPct val="0"/>
                </a:spcBef>
                <a:buFontTx/>
                <a:buNone/>
              </a:pPr>
              <a:t>48</a:t>
            </a:fld>
            <a:endParaRPr lang="en-US" altLang="en-US" sz="1000">
              <a:solidFill>
                <a:srgbClr val="95B3D7"/>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Title 1">
            <a:extLst>
              <a:ext uri="{FF2B5EF4-FFF2-40B4-BE49-F238E27FC236}">
                <a16:creationId xmlns:a16="http://schemas.microsoft.com/office/drawing/2014/main" id="{87AE3147-0079-4524-A8D9-B3BAEB5E1F93}"/>
              </a:ext>
            </a:extLst>
          </p:cNvPr>
          <p:cNvSpPr>
            <a:spLocks noGrp="1"/>
          </p:cNvSpPr>
          <p:nvPr>
            <p:ph type="title"/>
          </p:nvPr>
        </p:nvSpPr>
        <p:spPr/>
        <p:txBody>
          <a:bodyPr/>
          <a:lstStyle/>
          <a:p>
            <a:pPr marL="457200" lvl="1" indent="0" eaLnBrk="1" hangingPunct="1">
              <a:buFont typeface="Arial" panose="020B0604020202020204" pitchFamily="34" charset="0"/>
              <a:buNone/>
            </a:pPr>
            <a:r>
              <a:rPr lang="en-US" altLang="en-US" dirty="0">
                <a:latin typeface="Helvetica" panose="020B0604020202020204" pitchFamily="34" charset="0"/>
                <a:ea typeface="ヒラギノ角ゴ Pro W3" charset="-128"/>
              </a:rPr>
              <a:t>Training – The requirements</a:t>
            </a:r>
          </a:p>
        </p:txBody>
      </p:sp>
      <p:sp>
        <p:nvSpPr>
          <p:cNvPr id="106499" name="Content Placeholder 2">
            <a:extLst>
              <a:ext uri="{FF2B5EF4-FFF2-40B4-BE49-F238E27FC236}">
                <a16:creationId xmlns:a16="http://schemas.microsoft.com/office/drawing/2014/main" id="{13965D8D-EA82-4C59-9D20-54BF156371D5}"/>
              </a:ext>
            </a:extLst>
          </p:cNvPr>
          <p:cNvSpPr>
            <a:spLocks noGrp="1"/>
          </p:cNvSpPr>
          <p:nvPr>
            <p:ph idx="1"/>
          </p:nvPr>
        </p:nvSpPr>
        <p:spPr>
          <a:xfrm>
            <a:off x="457200" y="1328738"/>
            <a:ext cx="5723681" cy="4416425"/>
          </a:xfrm>
        </p:spPr>
        <p:txBody>
          <a:bodyPr/>
          <a:lstStyle/>
          <a:p>
            <a:pPr eaLnBrk="1" hangingPunct="1"/>
            <a:r>
              <a:rPr lang="en-US" altLang="en-US" dirty="0">
                <a:latin typeface="Helvetica" panose="020B0604020202020204" pitchFamily="34" charset="0"/>
                <a:ea typeface="ヒラギノ角ゴ Pro W3" charset="-128"/>
              </a:rPr>
              <a:t>	To Be Trained</a:t>
            </a:r>
          </a:p>
          <a:p>
            <a:pPr lvl="1" eaLnBrk="1" hangingPunct="1">
              <a:defRPr/>
            </a:pPr>
            <a:r>
              <a:rPr lang="en-US" altLang="en-US" dirty="0">
                <a:latin typeface="Helvetica" panose="020B0604020202020204" pitchFamily="34" charset="0"/>
                <a:ea typeface="ヒラギノ角ゴ Pro W3" charset="-128"/>
              </a:rPr>
              <a:t>Youth Protection – Renewed each year</a:t>
            </a:r>
          </a:p>
          <a:p>
            <a:pPr lvl="1" eaLnBrk="1" hangingPunct="1">
              <a:defRPr/>
            </a:pPr>
            <a:r>
              <a:rPr lang="en-US" altLang="en-US" dirty="0">
                <a:latin typeface="Helvetica" panose="020B0604020202020204" pitchFamily="34" charset="0"/>
                <a:ea typeface="ヒラギノ角ゴ Pro W3" charset="-128"/>
              </a:rPr>
              <a:t>Cub Scout Leader Training</a:t>
            </a:r>
          </a:p>
          <a:p>
            <a:pPr lvl="1" eaLnBrk="1" hangingPunct="1">
              <a:defRPr/>
            </a:pPr>
            <a:r>
              <a:rPr lang="en-US" altLang="en-US" dirty="0">
                <a:latin typeface="Helvetica" panose="020B0604020202020204" pitchFamily="34" charset="0"/>
                <a:ea typeface="ヒラギノ角ゴ Pro W3" charset="-128"/>
              </a:rPr>
              <a:t>Cub Scout Leader Specific Training</a:t>
            </a:r>
          </a:p>
          <a:p>
            <a:pPr lvl="1" eaLnBrk="1" hangingPunct="1">
              <a:defRPr/>
            </a:pPr>
            <a:r>
              <a:rPr lang="en-US" altLang="en-US" dirty="0">
                <a:latin typeface="Helvetica" panose="020B0604020202020204" pitchFamily="34" charset="0"/>
                <a:ea typeface="ヒラギノ角ゴ Pro W3" charset="-128"/>
              </a:rPr>
              <a:t>Hazardous Weather</a:t>
            </a:r>
          </a:p>
          <a:p>
            <a:pPr lvl="1" eaLnBrk="1" hangingPunct="1">
              <a:defRPr/>
            </a:pPr>
            <a:r>
              <a:rPr lang="en-US" altLang="en-US" dirty="0">
                <a:latin typeface="Helvetica" panose="020B0604020202020204" pitchFamily="34" charset="0"/>
                <a:ea typeface="ヒラギノ角ゴ Pro W3" charset="-128"/>
              </a:rPr>
              <a:t>BALOO - </a:t>
            </a:r>
            <a:r>
              <a:rPr lang="en-US" dirty="0"/>
              <a:t>Basic Adult Leader Outdoor Orientation</a:t>
            </a:r>
            <a:endParaRPr lang="en-US" altLang="en-US" dirty="0">
              <a:latin typeface="Helvetica" panose="020B0604020202020204" pitchFamily="34" charset="0"/>
              <a:ea typeface="ヒラギノ角ゴ Pro W3" charset="-128"/>
            </a:endParaRPr>
          </a:p>
          <a:p>
            <a:pPr eaLnBrk="1" hangingPunct="1"/>
            <a:r>
              <a:rPr lang="en-US" altLang="en-US" dirty="0">
                <a:latin typeface="Helvetica" panose="020B0604020202020204" pitchFamily="34" charset="0"/>
                <a:ea typeface="ヒラギノ角ゴ Pro W3" charset="-128"/>
              </a:rPr>
              <a:t>	Tools Available</a:t>
            </a:r>
          </a:p>
          <a:p>
            <a:pPr lvl="1" eaLnBrk="1" hangingPunct="1"/>
            <a:r>
              <a:rPr lang="en-US" altLang="en-US" dirty="0">
                <a:latin typeface="Helvetica" panose="020B0604020202020204" pitchFamily="34" charset="0"/>
                <a:ea typeface="ヒラギノ角ゴ Pro W3" charset="-128"/>
                <a:hlinkClick r:id="rId3"/>
              </a:rPr>
              <a:t>www.scouting.org</a:t>
            </a:r>
            <a:r>
              <a:rPr lang="en-US" altLang="en-US" dirty="0">
                <a:latin typeface="Helvetica" panose="020B0604020202020204" pitchFamily="34" charset="0"/>
                <a:ea typeface="ヒラギノ角ゴ Pro W3" charset="-128"/>
              </a:rPr>
              <a:t> or </a:t>
            </a:r>
            <a:r>
              <a:rPr lang="en-US" altLang="en-US" dirty="0">
                <a:latin typeface="Helvetica" panose="020B0604020202020204" pitchFamily="34" charset="0"/>
                <a:ea typeface="ヒラギノ角ゴ Pro W3" charset="-128"/>
                <a:hlinkClick r:id="rId4"/>
              </a:rPr>
              <a:t>www.my.scouting.org</a:t>
            </a:r>
            <a:r>
              <a:rPr lang="en-US" altLang="en-US" dirty="0">
                <a:latin typeface="Helvetica" panose="020B0604020202020204" pitchFamily="34" charset="0"/>
                <a:ea typeface="ヒラギノ角ゴ Pro W3" charset="-128"/>
              </a:rPr>
              <a:t> </a:t>
            </a:r>
          </a:p>
          <a:p>
            <a:pPr lvl="1" eaLnBrk="1" hangingPunct="1"/>
            <a:r>
              <a:rPr lang="en-US" altLang="en-US" dirty="0">
                <a:latin typeface="Helvetica" panose="020B0604020202020204" pitchFamily="34" charset="0"/>
                <a:ea typeface="ヒラギノ角ゴ Pro W3" charset="-128"/>
              </a:rPr>
              <a:t>Unit Commissioner</a:t>
            </a:r>
          </a:p>
          <a:p>
            <a:pPr lvl="1" eaLnBrk="1" hangingPunct="1"/>
            <a:r>
              <a:rPr lang="en-US" altLang="en-US" dirty="0">
                <a:latin typeface="Helvetica" panose="020B0604020202020204" pitchFamily="34" charset="0"/>
                <a:ea typeface="ヒラギノ角ゴ Pro W3" charset="-128"/>
              </a:rPr>
              <a:t>Round Table</a:t>
            </a:r>
          </a:p>
          <a:p>
            <a:pPr lvl="1" eaLnBrk="1" hangingPunct="1"/>
            <a:r>
              <a:rPr lang="en-US" altLang="en-US" dirty="0">
                <a:latin typeface="Helvetica" panose="020B0604020202020204" pitchFamily="34" charset="0"/>
                <a:ea typeface="ヒラギノ角ゴ Pro W3" charset="-128"/>
              </a:rPr>
              <a:t>Council – District Executive</a:t>
            </a:r>
          </a:p>
        </p:txBody>
      </p:sp>
      <p:sp>
        <p:nvSpPr>
          <p:cNvPr id="106500" name="Slide Number Placeholder 3">
            <a:extLst>
              <a:ext uri="{FF2B5EF4-FFF2-40B4-BE49-F238E27FC236}">
                <a16:creationId xmlns:a16="http://schemas.microsoft.com/office/drawing/2014/main" id="{2F34D1E0-A55A-401D-A5AD-F2702C881B2A}"/>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984060BA-EE3F-4A41-AD77-8C433E825D58}" type="slidenum">
              <a:rPr lang="en-US" altLang="en-US" sz="1000">
                <a:solidFill>
                  <a:srgbClr val="95B3D7"/>
                </a:solidFill>
              </a:rPr>
              <a:pPr eaLnBrk="1" hangingPunct="1">
                <a:spcBef>
                  <a:spcPct val="0"/>
                </a:spcBef>
                <a:buFontTx/>
                <a:buNone/>
              </a:pPr>
              <a:t>49</a:t>
            </a:fld>
            <a:endParaRPr lang="en-US" altLang="en-US" sz="1000">
              <a:solidFill>
                <a:srgbClr val="95B3D7"/>
              </a:solidFill>
            </a:endParaRPr>
          </a:p>
        </p:txBody>
      </p:sp>
      <p:pic>
        <p:nvPicPr>
          <p:cNvPr id="5122" name="Picture 2" descr="Youth Protection – Montana Council">
            <a:extLst>
              <a:ext uri="{FF2B5EF4-FFF2-40B4-BE49-F238E27FC236}">
                <a16:creationId xmlns:a16="http://schemas.microsoft.com/office/drawing/2014/main" id="{3CDC77FC-8A83-498E-9A72-89C44CECFA6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29441" y="2224009"/>
            <a:ext cx="1293465" cy="160082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0" descr="Cub Scout Leader Book - BSA CAC Scout Shop">
            <a:extLst>
              <a:ext uri="{FF2B5EF4-FFF2-40B4-BE49-F238E27FC236}">
                <a16:creationId xmlns:a16="http://schemas.microsoft.com/office/drawing/2014/main" id="{37081BF6-9761-4001-B6FA-DD08D0DA14E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45900" y="3847187"/>
            <a:ext cx="1460551" cy="189797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5124" name="Picture 4" descr="Trained Leader Strip | Boy Scouts of America">
            <a:extLst>
              <a:ext uri="{FF2B5EF4-FFF2-40B4-BE49-F238E27FC236}">
                <a16:creationId xmlns:a16="http://schemas.microsoft.com/office/drawing/2014/main" id="{783830C1-E092-429F-B84F-235596677EA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07489" y="1255553"/>
            <a:ext cx="2537371" cy="97161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Title 1">
            <a:extLst>
              <a:ext uri="{FF2B5EF4-FFF2-40B4-BE49-F238E27FC236}">
                <a16:creationId xmlns:a16="http://schemas.microsoft.com/office/drawing/2014/main" id="{F695F92E-EBDB-4E2B-97D0-9279B6B2AF4D}"/>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CM/ACM Training</a:t>
            </a:r>
          </a:p>
        </p:txBody>
      </p:sp>
      <p:sp>
        <p:nvSpPr>
          <p:cNvPr id="111619" name="Content Placeholder 2">
            <a:extLst>
              <a:ext uri="{FF2B5EF4-FFF2-40B4-BE49-F238E27FC236}">
                <a16:creationId xmlns:a16="http://schemas.microsoft.com/office/drawing/2014/main" id="{E5083BCC-F775-4FBD-B297-4601402B96DB}"/>
              </a:ext>
            </a:extLst>
          </p:cNvPr>
          <p:cNvSpPr>
            <a:spLocks noGrp="1"/>
          </p:cNvSpPr>
          <p:nvPr>
            <p:ph idx="1"/>
          </p:nvPr>
        </p:nvSpPr>
        <p:spPr>
          <a:xfrm>
            <a:off x="457200" y="1417638"/>
            <a:ext cx="8229600" cy="4416425"/>
          </a:xfrm>
        </p:spPr>
        <p:txBody>
          <a:bodyPr/>
          <a:lstStyle/>
          <a:p>
            <a:pPr lvl="1" eaLnBrk="1" hangingPunct="1">
              <a:buFont typeface="Arial" panose="020B0604020202020204" pitchFamily="34" charset="0"/>
              <a:buNone/>
            </a:pPr>
            <a:r>
              <a:rPr lang="en-US" altLang="en-US" sz="2300" dirty="0">
                <a:latin typeface="Helvetica" panose="020B0604020202020204" pitchFamily="34" charset="0"/>
                <a:ea typeface="ヒラギノ角ゴ Pro W3" charset="-128"/>
              </a:rPr>
              <a:t>- Work Directly with Den Leaders, Pack Trainer, Committee Chair and Committee members to ensure Dens are functioning well.</a:t>
            </a:r>
          </a:p>
          <a:p>
            <a:pPr lvl="1" eaLnBrk="1" hangingPunct="1">
              <a:buFont typeface="Arial" panose="020B0604020202020204" pitchFamily="34" charset="0"/>
              <a:buNone/>
            </a:pPr>
            <a:r>
              <a:rPr lang="en-US" altLang="en-US" sz="2300" dirty="0">
                <a:latin typeface="Helvetica" panose="020B0604020202020204" pitchFamily="34" charset="0"/>
                <a:ea typeface="ヒラギノ角ゴ Pro W3" charset="-128"/>
              </a:rPr>
              <a:t>- Ensure all direct contact Leaders have completed Youth Protection and Leader Specific Training.</a:t>
            </a:r>
          </a:p>
          <a:p>
            <a:pPr lvl="1" eaLnBrk="1" hangingPunct="1">
              <a:buFont typeface="Arial" panose="020B0604020202020204" pitchFamily="34" charset="0"/>
              <a:buNone/>
            </a:pPr>
            <a:r>
              <a:rPr lang="en-US" altLang="en-US" sz="2300" dirty="0">
                <a:latin typeface="Helvetica" panose="020B0604020202020204" pitchFamily="34" charset="0"/>
                <a:ea typeface="ヒラギノ角ゴ Pro W3" charset="-128"/>
              </a:rPr>
              <a:t>- Work as a team with Committee Chair, Den leaders, Pack Trainer to recruit, educate, guide, support, motivate and inspire the other adult leaders.	</a:t>
            </a:r>
          </a:p>
          <a:p>
            <a:pPr lvl="1" eaLnBrk="1" hangingPunct="1">
              <a:buFont typeface="Arial" panose="020B0604020202020204" pitchFamily="34" charset="0"/>
              <a:buNone/>
            </a:pPr>
            <a:r>
              <a:rPr lang="en-US" altLang="en-US" sz="2300" dirty="0">
                <a:latin typeface="Helvetica" panose="020B0604020202020204" pitchFamily="34" charset="0"/>
                <a:ea typeface="ヒラギノ角ゴ Pro W3" charset="-128"/>
              </a:rPr>
              <a:t>- With the help of other leaders, plan quality, year-round Pack and Den programs filled with fun and activities.</a:t>
            </a:r>
          </a:p>
          <a:p>
            <a:pPr lvl="1" eaLnBrk="1" hangingPunct="1">
              <a:buFont typeface="Arial" panose="020B0604020202020204" pitchFamily="34" charset="0"/>
              <a:buNone/>
            </a:pPr>
            <a:r>
              <a:rPr lang="en-US" altLang="en-US" sz="2300" dirty="0">
                <a:latin typeface="Helvetica" panose="020B0604020202020204" pitchFamily="34" charset="0"/>
                <a:ea typeface="ヒラギノ角ゴ Pro W3" charset="-128"/>
              </a:rPr>
              <a:t>- Lead the monthly Pack Meetings with the help of others, involving all dens in some way.</a:t>
            </a:r>
          </a:p>
        </p:txBody>
      </p:sp>
      <p:sp>
        <p:nvSpPr>
          <p:cNvPr id="111620" name="Slide Number Placeholder 3">
            <a:extLst>
              <a:ext uri="{FF2B5EF4-FFF2-40B4-BE49-F238E27FC236}">
                <a16:creationId xmlns:a16="http://schemas.microsoft.com/office/drawing/2014/main" id="{941B1BE5-8409-4F1A-B778-2E4494078A9D}"/>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B3C5AF87-46A5-4CA5-8398-32A8B06A83B2}" type="slidenum">
              <a:rPr lang="en-US" altLang="en-US" sz="1000">
                <a:solidFill>
                  <a:srgbClr val="95B3D7"/>
                </a:solidFill>
              </a:rPr>
              <a:pPr eaLnBrk="1" hangingPunct="1">
                <a:spcBef>
                  <a:spcPct val="0"/>
                </a:spcBef>
                <a:buFontTx/>
                <a:buNone/>
              </a:pPr>
              <a:t>50</a:t>
            </a:fld>
            <a:endParaRPr lang="en-US" altLang="en-US" sz="1000">
              <a:solidFill>
                <a:srgbClr val="95B3D7"/>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Title 1">
            <a:extLst>
              <a:ext uri="{FF2B5EF4-FFF2-40B4-BE49-F238E27FC236}">
                <a16:creationId xmlns:a16="http://schemas.microsoft.com/office/drawing/2014/main" id="{7D2A1A83-FEBF-4FB1-910A-C3777043B72A}"/>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The Basics – Your Responsibilities</a:t>
            </a:r>
          </a:p>
        </p:txBody>
      </p:sp>
      <p:sp>
        <p:nvSpPr>
          <p:cNvPr id="115716" name="Slide Number Placeholder 3">
            <a:extLst>
              <a:ext uri="{FF2B5EF4-FFF2-40B4-BE49-F238E27FC236}">
                <a16:creationId xmlns:a16="http://schemas.microsoft.com/office/drawing/2014/main" id="{A1A556FE-8C07-49FF-9462-EA8C072BB3D9}"/>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53556DC7-80AB-42F6-BF21-59CFC3875558}" type="slidenum">
              <a:rPr lang="en-US" altLang="en-US" sz="1000">
                <a:solidFill>
                  <a:srgbClr val="95B3D7"/>
                </a:solidFill>
              </a:rPr>
              <a:pPr eaLnBrk="1" hangingPunct="1">
                <a:spcBef>
                  <a:spcPct val="0"/>
                </a:spcBef>
                <a:buFontTx/>
                <a:buNone/>
              </a:pPr>
              <a:t>51</a:t>
            </a:fld>
            <a:endParaRPr lang="en-US" altLang="en-US" sz="1000">
              <a:solidFill>
                <a:srgbClr val="95B3D7"/>
              </a:solidFill>
            </a:endParaRPr>
          </a:p>
        </p:txBody>
      </p:sp>
      <p:pic>
        <p:nvPicPr>
          <p:cNvPr id="4098" name="Picture 2" descr="My 7 Favorite Cub Scout Crossover Ceremonies ~ Cub Scout Ideas">
            <a:extLst>
              <a:ext uri="{FF2B5EF4-FFF2-40B4-BE49-F238E27FC236}">
                <a16:creationId xmlns:a16="http://schemas.microsoft.com/office/drawing/2014/main" id="{DD6A0CB0-E50F-401D-BB2F-727651E9E1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1696856"/>
            <a:ext cx="1743075" cy="2619375"/>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Pack Recruitment Resources — Sam Houston Area Council">
            <a:extLst>
              <a:ext uri="{FF2B5EF4-FFF2-40B4-BE49-F238E27FC236}">
                <a16:creationId xmlns:a16="http://schemas.microsoft.com/office/drawing/2014/main" id="{FC274ED8-0F36-4FFC-8529-59693BBF0A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51926" y="3809418"/>
            <a:ext cx="2085975" cy="2190750"/>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Objectives To learn the fundamentals of Cub Scouting - ppt download">
            <a:extLst>
              <a:ext uri="{FF2B5EF4-FFF2-40B4-BE49-F238E27FC236}">
                <a16:creationId xmlns:a16="http://schemas.microsoft.com/office/drawing/2014/main" id="{AE910CE1-104C-49F2-99FC-902753460C1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42584" y="1417638"/>
            <a:ext cx="3354759" cy="2512831"/>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Den Chief | Boy Scouts of America">
            <a:extLst>
              <a:ext uri="{FF2B5EF4-FFF2-40B4-BE49-F238E27FC236}">
                <a16:creationId xmlns:a16="http://schemas.microsoft.com/office/drawing/2014/main" id="{A1A826C3-9698-4FA2-8D1E-D94CE4504F1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85013" y="3989690"/>
            <a:ext cx="2133600" cy="21431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Title 1">
            <a:extLst>
              <a:ext uri="{FF2B5EF4-FFF2-40B4-BE49-F238E27FC236}">
                <a16:creationId xmlns:a16="http://schemas.microsoft.com/office/drawing/2014/main" id="{857E3A4E-CAB7-437B-8600-886E5A1D0008}"/>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The Basics – Your Responsibilities</a:t>
            </a:r>
          </a:p>
        </p:txBody>
      </p:sp>
      <p:sp>
        <p:nvSpPr>
          <p:cNvPr id="118788" name="Slide Number Placeholder 3">
            <a:extLst>
              <a:ext uri="{FF2B5EF4-FFF2-40B4-BE49-F238E27FC236}">
                <a16:creationId xmlns:a16="http://schemas.microsoft.com/office/drawing/2014/main" id="{E93ED552-033A-43E1-AEC9-7127F93DA1C1}"/>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7BD20F85-90F1-482E-8F12-65EBA032F985}" type="slidenum">
              <a:rPr lang="en-US" altLang="en-US" sz="1000">
                <a:solidFill>
                  <a:srgbClr val="95B3D7"/>
                </a:solidFill>
              </a:rPr>
              <a:pPr eaLnBrk="1" hangingPunct="1">
                <a:spcBef>
                  <a:spcPct val="0"/>
                </a:spcBef>
                <a:buFontTx/>
                <a:buNone/>
              </a:pPr>
              <a:t>52</a:t>
            </a:fld>
            <a:endParaRPr lang="en-US" altLang="en-US" sz="1000">
              <a:solidFill>
                <a:srgbClr val="95B3D7"/>
              </a:solidFill>
            </a:endParaRPr>
          </a:p>
        </p:txBody>
      </p:sp>
      <p:pic>
        <p:nvPicPr>
          <p:cNvPr id="3074" name="Picture 2" descr="Webelos to Scout Transition - Northern Lights Council | Boy Scouts of  America">
            <a:extLst>
              <a:ext uri="{FF2B5EF4-FFF2-40B4-BE49-F238E27FC236}">
                <a16:creationId xmlns:a16="http://schemas.microsoft.com/office/drawing/2014/main" id="{EE1D583D-2D56-49C2-B848-39EC31AFF6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2952" y="1662413"/>
            <a:ext cx="3533775" cy="12954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078" name="Picture 6" descr="Cub Scout Roundtable">
            <a:extLst>
              <a:ext uri="{FF2B5EF4-FFF2-40B4-BE49-F238E27FC236}">
                <a16:creationId xmlns:a16="http://schemas.microsoft.com/office/drawing/2014/main" id="{A1FA9F6A-6049-471A-99C5-5AE66794A32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4116" y="3000736"/>
            <a:ext cx="2257486" cy="2257486"/>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Cub Scouts Ceremonies for Den &amp; Packs | Boy Scouts of America">
            <a:extLst>
              <a:ext uri="{FF2B5EF4-FFF2-40B4-BE49-F238E27FC236}">
                <a16:creationId xmlns:a16="http://schemas.microsoft.com/office/drawing/2014/main" id="{0EB02B02-6480-4EA6-BCC0-01EAF101278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9069" y="3061024"/>
            <a:ext cx="1876425" cy="24384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082" name="Picture 10" descr="Cub Scout Leader Book - BSA CAC Scout Shop">
            <a:extLst>
              <a:ext uri="{FF2B5EF4-FFF2-40B4-BE49-F238E27FC236}">
                <a16:creationId xmlns:a16="http://schemas.microsoft.com/office/drawing/2014/main" id="{0D1841AC-1DD7-4B6F-AF80-DCBCFD63FB4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95467" y="3049390"/>
            <a:ext cx="1876425" cy="24384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084" name="Picture 12" descr="Cub Scouts® Leader How-To Handbook | Boy Scouts Of America">
            <a:extLst>
              <a:ext uri="{FF2B5EF4-FFF2-40B4-BE49-F238E27FC236}">
                <a16:creationId xmlns:a16="http://schemas.microsoft.com/office/drawing/2014/main" id="{8044DF50-C64C-4977-A066-D4ED526F236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57859" y="3073137"/>
            <a:ext cx="1876425" cy="24384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Title 1">
            <a:extLst>
              <a:ext uri="{FF2B5EF4-FFF2-40B4-BE49-F238E27FC236}">
                <a16:creationId xmlns:a16="http://schemas.microsoft.com/office/drawing/2014/main" id="{9A6B1E9B-361B-43C1-AB9F-4C419D36BEDC}"/>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Den and Pack Management</a:t>
            </a:r>
          </a:p>
        </p:txBody>
      </p:sp>
      <p:sp>
        <p:nvSpPr>
          <p:cNvPr id="125955" name="Content Placeholder 2">
            <a:extLst>
              <a:ext uri="{FF2B5EF4-FFF2-40B4-BE49-F238E27FC236}">
                <a16:creationId xmlns:a16="http://schemas.microsoft.com/office/drawing/2014/main" id="{7281CFF7-4337-4BCB-9F40-2D0EFFD60534}"/>
              </a:ext>
            </a:extLst>
          </p:cNvPr>
          <p:cNvSpPr>
            <a:spLocks noGrp="1"/>
          </p:cNvSpPr>
          <p:nvPr>
            <p:ph idx="1"/>
          </p:nvPr>
        </p:nvSpPr>
        <p:spPr>
          <a:xfrm>
            <a:off x="457200" y="1317625"/>
            <a:ext cx="8229600" cy="4416425"/>
          </a:xfrm>
        </p:spPr>
        <p:txBody>
          <a:bodyPr/>
          <a:lstStyle/>
          <a:p>
            <a:pPr eaLnBrk="1" hangingPunct="1"/>
            <a:r>
              <a:rPr lang="en-US" altLang="en-US" dirty="0">
                <a:latin typeface="Helvetica" panose="020B0604020202020204" pitchFamily="34" charset="0"/>
                <a:ea typeface="ヒラギノ角ゴ Pro W3" charset="-128"/>
              </a:rPr>
              <a:t>Scout/Youth Behavior </a:t>
            </a:r>
          </a:p>
          <a:p>
            <a:pPr lvl="1" eaLnBrk="1" hangingPunct="1"/>
            <a:r>
              <a:rPr lang="en-US" altLang="en-US" dirty="0">
                <a:latin typeface="Helvetica" panose="020B0604020202020204" pitchFamily="34" charset="0"/>
                <a:ea typeface="ヒラギノ角ゴ Pro W3" charset="-128"/>
              </a:rPr>
              <a:t>Child Development</a:t>
            </a:r>
          </a:p>
          <a:p>
            <a:pPr lvl="2" eaLnBrk="1" hangingPunct="1"/>
            <a:r>
              <a:rPr lang="en-US" altLang="en-US" dirty="0">
                <a:latin typeface="Helvetica" panose="020B0604020202020204" pitchFamily="34" charset="0"/>
                <a:ea typeface="ヒラギノ角ゴ Pro W3" charset="-128"/>
              </a:rPr>
              <a:t>Stages and Behaviors</a:t>
            </a:r>
          </a:p>
          <a:p>
            <a:pPr eaLnBrk="1" hangingPunct="1"/>
            <a:r>
              <a:rPr lang="en-US" altLang="en-US" dirty="0">
                <a:latin typeface="Helvetica" panose="020B0604020202020204" pitchFamily="34" charset="0"/>
                <a:ea typeface="ヒラギノ角ゴ Pro W3" charset="-128"/>
              </a:rPr>
              <a:t>Methods of Control of Behavior</a:t>
            </a:r>
          </a:p>
          <a:p>
            <a:pPr lvl="1" eaLnBrk="1" hangingPunct="1"/>
            <a:r>
              <a:rPr lang="en-US" altLang="en-US" dirty="0">
                <a:latin typeface="Helvetica" panose="020B0604020202020204" pitchFamily="34" charset="0"/>
                <a:ea typeface="ヒラギノ角ゴ Pro W3" charset="-128"/>
              </a:rPr>
              <a:t>Scout Sign</a:t>
            </a:r>
          </a:p>
          <a:p>
            <a:pPr lvl="2" eaLnBrk="1" hangingPunct="1"/>
            <a:r>
              <a:rPr lang="en-US" altLang="en-US" dirty="0">
                <a:latin typeface="Helvetica" panose="020B0604020202020204" pitchFamily="34" charset="0"/>
                <a:ea typeface="ヒラギノ角ゴ Pro W3" charset="-128"/>
              </a:rPr>
              <a:t>Set expectations when sign is up</a:t>
            </a:r>
          </a:p>
          <a:p>
            <a:pPr lvl="1" eaLnBrk="1" hangingPunct="1"/>
            <a:r>
              <a:rPr lang="en-US" altLang="en-US" dirty="0">
                <a:latin typeface="Helvetica" panose="020B0604020202020204" pitchFamily="34" charset="0"/>
                <a:ea typeface="ヒラギノ角ゴ Pro W3" charset="-128"/>
              </a:rPr>
              <a:t>Do your Best</a:t>
            </a:r>
          </a:p>
          <a:p>
            <a:pPr lvl="1" eaLnBrk="1" hangingPunct="1"/>
            <a:r>
              <a:rPr lang="en-US" altLang="en-US" dirty="0">
                <a:latin typeface="Helvetica" panose="020B0604020202020204" pitchFamily="34" charset="0"/>
                <a:ea typeface="ヒラギノ角ゴ Pro W3" charset="-128"/>
              </a:rPr>
              <a:t>Be Prepared</a:t>
            </a:r>
          </a:p>
          <a:p>
            <a:pPr lvl="1" eaLnBrk="1" hangingPunct="1"/>
            <a:r>
              <a:rPr lang="en-US" altLang="en-US" dirty="0">
                <a:latin typeface="Helvetica" panose="020B0604020202020204" pitchFamily="34" charset="0"/>
                <a:ea typeface="ヒラギノ角ゴ Pro W3" charset="-128"/>
              </a:rPr>
              <a:t>Code of Conduct</a:t>
            </a:r>
          </a:p>
          <a:p>
            <a:pPr lvl="2" eaLnBrk="1" hangingPunct="1"/>
            <a:r>
              <a:rPr lang="en-US" altLang="en-US" dirty="0">
                <a:latin typeface="Helvetica" panose="020B0604020202020204" pitchFamily="34" charset="0"/>
                <a:ea typeface="ヒラギノ角ゴ Pro W3" charset="-128"/>
              </a:rPr>
              <a:t>Agreed upon by Scouts, Leaders, Families</a:t>
            </a:r>
          </a:p>
          <a:p>
            <a:pPr lvl="2" eaLnBrk="1" hangingPunct="1"/>
            <a:r>
              <a:rPr lang="en-US" altLang="en-US" dirty="0">
                <a:latin typeface="Helvetica" panose="020B0604020202020204" pitchFamily="34" charset="0"/>
                <a:ea typeface="ヒラギノ角ゴ Pro W3" charset="-128"/>
              </a:rPr>
              <a:t>Use method of positive reinforcement for behavior you want to encourage</a:t>
            </a:r>
          </a:p>
        </p:txBody>
      </p:sp>
      <p:sp>
        <p:nvSpPr>
          <p:cNvPr id="125956" name="Slide Number Placeholder 3">
            <a:extLst>
              <a:ext uri="{FF2B5EF4-FFF2-40B4-BE49-F238E27FC236}">
                <a16:creationId xmlns:a16="http://schemas.microsoft.com/office/drawing/2014/main" id="{E639F6CE-E80F-4EA2-A382-CCF808B34AC9}"/>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481C8587-6A12-447E-95EB-2A8D0B1CE756}" type="slidenum">
              <a:rPr lang="en-US" altLang="en-US" sz="1000">
                <a:solidFill>
                  <a:srgbClr val="95B3D7"/>
                </a:solidFill>
              </a:rPr>
              <a:pPr eaLnBrk="1" hangingPunct="1">
                <a:spcBef>
                  <a:spcPct val="0"/>
                </a:spcBef>
                <a:buFontTx/>
                <a:buNone/>
              </a:pPr>
              <a:t>53</a:t>
            </a:fld>
            <a:endParaRPr lang="en-US" altLang="en-US" sz="1000">
              <a:solidFill>
                <a:srgbClr val="95B3D7"/>
              </a:solidFill>
            </a:endParaRPr>
          </a:p>
        </p:txBody>
      </p:sp>
      <p:pic>
        <p:nvPicPr>
          <p:cNvPr id="2" name="Picture 2">
            <a:extLst>
              <a:ext uri="{FF2B5EF4-FFF2-40B4-BE49-F238E27FC236}">
                <a16:creationId xmlns:a16="http://schemas.microsoft.com/office/drawing/2014/main" id="{DF5C1976-FA8B-4194-8234-80A3541E01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04973" y="1258064"/>
            <a:ext cx="1354238" cy="255516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Title 1">
            <a:extLst>
              <a:ext uri="{FF2B5EF4-FFF2-40B4-BE49-F238E27FC236}">
                <a16:creationId xmlns:a16="http://schemas.microsoft.com/office/drawing/2014/main" id="{C134B5DE-C13E-4908-BB7A-EFD40D39EF2B}"/>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Den and Pack Management</a:t>
            </a:r>
          </a:p>
        </p:txBody>
      </p:sp>
      <p:sp>
        <p:nvSpPr>
          <p:cNvPr id="126979" name="Content Placeholder 2">
            <a:extLst>
              <a:ext uri="{FF2B5EF4-FFF2-40B4-BE49-F238E27FC236}">
                <a16:creationId xmlns:a16="http://schemas.microsoft.com/office/drawing/2014/main" id="{0D463BEA-856E-403E-8C88-4C090F7359F5}"/>
              </a:ext>
            </a:extLst>
          </p:cNvPr>
          <p:cNvSpPr>
            <a:spLocks noGrp="1"/>
          </p:cNvSpPr>
          <p:nvPr>
            <p:ph idx="1"/>
          </p:nvPr>
        </p:nvSpPr>
        <p:spPr>
          <a:xfrm>
            <a:off x="457200" y="1317625"/>
            <a:ext cx="8229600" cy="4416425"/>
          </a:xfrm>
        </p:spPr>
        <p:txBody>
          <a:bodyPr/>
          <a:lstStyle/>
          <a:p>
            <a:pPr eaLnBrk="1" hangingPunct="1"/>
            <a:r>
              <a:rPr lang="en-US" altLang="en-US" dirty="0">
                <a:latin typeface="Helvetica" panose="020B0604020202020204" pitchFamily="34" charset="0"/>
                <a:ea typeface="ヒラギノ角ゴ Pro W3" charset="-128"/>
              </a:rPr>
              <a:t>Cub Scouting is fun, but sometimes the fun can get interrupted by behavioral problems in the den. </a:t>
            </a:r>
          </a:p>
          <a:p>
            <a:pPr eaLnBrk="1" hangingPunct="1"/>
            <a:r>
              <a:rPr lang="en-US" altLang="en-US" dirty="0">
                <a:latin typeface="Helvetica" panose="020B0604020202020204" pitchFamily="34" charset="0"/>
                <a:ea typeface="ヒラギノ角ゴ Pro W3" charset="-128"/>
              </a:rPr>
              <a:t>The first method, the Cub Scout sign, you have already learned is used as a way to get everyone’s attention without yelling or raising your voice or even using any words. </a:t>
            </a:r>
          </a:p>
          <a:p>
            <a:pPr eaLnBrk="1" hangingPunct="1"/>
            <a:r>
              <a:rPr lang="en-US" altLang="en-US" dirty="0">
                <a:latin typeface="Helvetica" panose="020B0604020202020204" pitchFamily="34" charset="0"/>
                <a:ea typeface="ヒラギノ角ゴ Pro W3" charset="-128"/>
              </a:rPr>
              <a:t>Preventing behavioral problems is the first step but being prepared with a plan of action when behavioral problems arise will keep situations from escalating and disrupting the flow of the meeting. </a:t>
            </a:r>
          </a:p>
          <a:p>
            <a:pPr eaLnBrk="1" hangingPunct="1"/>
            <a:endParaRPr lang="en-US" altLang="en-US" dirty="0">
              <a:latin typeface="Helvetica" panose="020B0604020202020204" pitchFamily="34" charset="0"/>
              <a:ea typeface="ヒラギノ角ゴ Pro W3" charset="-128"/>
            </a:endParaRPr>
          </a:p>
          <a:p>
            <a:pPr lvl="2" eaLnBrk="1" hangingPunct="1"/>
            <a:endParaRPr lang="en-US" altLang="en-US" dirty="0">
              <a:latin typeface="Helvetica" panose="020B0604020202020204" pitchFamily="34" charset="0"/>
              <a:ea typeface="ヒラギノ角ゴ Pro W3" charset="-128"/>
            </a:endParaRPr>
          </a:p>
        </p:txBody>
      </p:sp>
      <p:sp>
        <p:nvSpPr>
          <p:cNvPr id="126980" name="Slide Number Placeholder 3">
            <a:extLst>
              <a:ext uri="{FF2B5EF4-FFF2-40B4-BE49-F238E27FC236}">
                <a16:creationId xmlns:a16="http://schemas.microsoft.com/office/drawing/2014/main" id="{37A20F9E-0FD3-4D44-A4A7-C2A0D47D28D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C0EA6B80-F131-451F-8BF6-E82CD1C02358}" type="slidenum">
              <a:rPr lang="en-US" altLang="en-US" sz="1000">
                <a:solidFill>
                  <a:srgbClr val="95B3D7"/>
                </a:solidFill>
              </a:rPr>
              <a:pPr eaLnBrk="1" hangingPunct="1">
                <a:spcBef>
                  <a:spcPct val="0"/>
                </a:spcBef>
                <a:buFontTx/>
                <a:buNone/>
              </a:pPr>
              <a:t>54</a:t>
            </a:fld>
            <a:endParaRPr lang="en-US" altLang="en-US" sz="1000">
              <a:solidFill>
                <a:srgbClr val="95B3D7"/>
              </a:solidFil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Title 1">
            <a:extLst>
              <a:ext uri="{FF2B5EF4-FFF2-40B4-BE49-F238E27FC236}">
                <a16:creationId xmlns:a16="http://schemas.microsoft.com/office/drawing/2014/main" id="{0B940DA5-0CED-4D54-BFCC-83DB295F76AE}"/>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Den and Pack Management</a:t>
            </a:r>
          </a:p>
        </p:txBody>
      </p:sp>
      <p:sp>
        <p:nvSpPr>
          <p:cNvPr id="128003" name="Content Placeholder 2">
            <a:extLst>
              <a:ext uri="{FF2B5EF4-FFF2-40B4-BE49-F238E27FC236}">
                <a16:creationId xmlns:a16="http://schemas.microsoft.com/office/drawing/2014/main" id="{EF8C1E04-C175-4C40-8BC7-71757967889F}"/>
              </a:ext>
            </a:extLst>
          </p:cNvPr>
          <p:cNvSpPr>
            <a:spLocks noGrp="1"/>
          </p:cNvSpPr>
          <p:nvPr>
            <p:ph idx="1"/>
          </p:nvPr>
        </p:nvSpPr>
        <p:spPr>
          <a:xfrm>
            <a:off x="457200" y="1317625"/>
            <a:ext cx="8409008" cy="4416425"/>
          </a:xfrm>
        </p:spPr>
        <p:txBody>
          <a:bodyPr/>
          <a:lstStyle/>
          <a:p>
            <a:pPr eaLnBrk="1" hangingPunct="1"/>
            <a:r>
              <a:rPr lang="en-US" altLang="en-US" dirty="0">
                <a:latin typeface="Helvetica" panose="020B0604020202020204" pitchFamily="34" charset="0"/>
                <a:ea typeface="ヒラギノ角ゴ Pro W3" charset="-128"/>
              </a:rPr>
              <a:t>Reinforcement Methods</a:t>
            </a:r>
          </a:p>
          <a:p>
            <a:pPr lvl="1" eaLnBrk="1" hangingPunct="1"/>
            <a:r>
              <a:rPr lang="en-US" altLang="en-US" dirty="0">
                <a:latin typeface="Helvetica" panose="020B0604020202020204" pitchFamily="34" charset="0"/>
                <a:ea typeface="ヒラギノ角ゴ Pro W3" charset="-128"/>
              </a:rPr>
              <a:t>Talking Stick</a:t>
            </a:r>
          </a:p>
          <a:p>
            <a:pPr lvl="3" eaLnBrk="1" hangingPunct="1"/>
            <a:endParaRPr lang="en-US" altLang="en-US" dirty="0">
              <a:latin typeface="Helvetica" panose="020B0604020202020204" pitchFamily="34" charset="0"/>
              <a:ea typeface="ヒラギノ角ゴ Pro W3" charset="-128"/>
            </a:endParaRPr>
          </a:p>
          <a:p>
            <a:pPr lvl="2" eaLnBrk="1" hangingPunct="1"/>
            <a:endParaRPr lang="en-US" altLang="en-US" dirty="0">
              <a:latin typeface="Helvetica" panose="020B0604020202020204" pitchFamily="34" charset="0"/>
              <a:ea typeface="ヒラギノ角ゴ Pro W3" charset="-128"/>
            </a:endParaRPr>
          </a:p>
        </p:txBody>
      </p:sp>
      <p:sp>
        <p:nvSpPr>
          <p:cNvPr id="128004" name="Slide Number Placeholder 3">
            <a:extLst>
              <a:ext uri="{FF2B5EF4-FFF2-40B4-BE49-F238E27FC236}">
                <a16:creationId xmlns:a16="http://schemas.microsoft.com/office/drawing/2014/main" id="{77F758F7-ECC6-4A08-BA11-56A2157818F0}"/>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0568EE5C-1BFA-4C81-B73C-8811481E7DBB}" type="slidenum">
              <a:rPr lang="en-US" altLang="en-US" sz="1000">
                <a:solidFill>
                  <a:srgbClr val="95B3D7"/>
                </a:solidFill>
              </a:rPr>
              <a:pPr eaLnBrk="1" hangingPunct="1">
                <a:spcBef>
                  <a:spcPct val="0"/>
                </a:spcBef>
                <a:buFontTx/>
                <a:buNone/>
              </a:pPr>
              <a:t>55</a:t>
            </a:fld>
            <a:endParaRPr lang="en-US" altLang="en-US" sz="1000">
              <a:solidFill>
                <a:srgbClr val="95B3D7"/>
              </a:solidFill>
            </a:endParaRPr>
          </a:p>
        </p:txBody>
      </p:sp>
      <p:pic>
        <p:nvPicPr>
          <p:cNvPr id="1026" name="Picture 2" descr="Mystical Talking Stick for Cub Scouts - by Tom O'Brien @ LumberJocks.com ~  woodworking community">
            <a:extLst>
              <a:ext uri="{FF2B5EF4-FFF2-40B4-BE49-F238E27FC236}">
                <a16:creationId xmlns:a16="http://schemas.microsoft.com/office/drawing/2014/main" id="{6F84DFD7-2C22-44D7-A74D-CD601EBBC5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178" y="2665071"/>
            <a:ext cx="2500312" cy="333374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Make a Native American Talking Stick | Teaching native american history,  Native american history activities, Native american projects">
            <a:extLst>
              <a:ext uri="{FF2B5EF4-FFF2-40B4-BE49-F238E27FC236}">
                <a16:creationId xmlns:a16="http://schemas.microsoft.com/office/drawing/2014/main" id="{503834D5-36CD-4E2A-82AC-CEBA046707B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62844" y="2665071"/>
            <a:ext cx="2651846" cy="333374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Talking stick | 80+ ideas | talking sticks, stick, painted sticks">
            <a:extLst>
              <a:ext uri="{FF2B5EF4-FFF2-40B4-BE49-F238E27FC236}">
                <a16:creationId xmlns:a16="http://schemas.microsoft.com/office/drawing/2014/main" id="{44D21E4E-0301-4B99-A3CF-248FD36F96C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17630" y="2665070"/>
            <a:ext cx="2581560" cy="34347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Title 1">
            <a:extLst>
              <a:ext uri="{FF2B5EF4-FFF2-40B4-BE49-F238E27FC236}">
                <a16:creationId xmlns:a16="http://schemas.microsoft.com/office/drawing/2014/main" id="{E54E643A-5A35-41A3-80C3-721D301E8E25}"/>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Den and Pack Management</a:t>
            </a:r>
          </a:p>
        </p:txBody>
      </p:sp>
      <p:sp>
        <p:nvSpPr>
          <p:cNvPr id="129027" name="Content Placeholder 2">
            <a:extLst>
              <a:ext uri="{FF2B5EF4-FFF2-40B4-BE49-F238E27FC236}">
                <a16:creationId xmlns:a16="http://schemas.microsoft.com/office/drawing/2014/main" id="{87FDDCBD-0C3E-4876-B588-854224BCD4A8}"/>
              </a:ext>
            </a:extLst>
          </p:cNvPr>
          <p:cNvSpPr>
            <a:spLocks noGrp="1"/>
          </p:cNvSpPr>
          <p:nvPr>
            <p:ph idx="1"/>
          </p:nvPr>
        </p:nvSpPr>
        <p:spPr>
          <a:xfrm>
            <a:off x="457200" y="1317625"/>
            <a:ext cx="8229600" cy="4416425"/>
          </a:xfrm>
        </p:spPr>
        <p:txBody>
          <a:bodyPr/>
          <a:lstStyle/>
          <a:p>
            <a:pPr eaLnBrk="1" hangingPunct="1"/>
            <a:r>
              <a:rPr lang="en-US" altLang="en-US" dirty="0">
                <a:latin typeface="Helvetica" panose="020B0604020202020204" pitchFamily="34" charset="0"/>
                <a:ea typeface="ヒラギノ角ゴ Pro W3" charset="-128"/>
              </a:rPr>
              <a:t>Reinforcement Methods</a:t>
            </a:r>
          </a:p>
          <a:p>
            <a:pPr lvl="1" eaLnBrk="1" hangingPunct="1"/>
            <a:r>
              <a:rPr lang="en-US" altLang="en-US" dirty="0">
                <a:latin typeface="Helvetica" panose="020B0604020202020204" pitchFamily="34" charset="0"/>
                <a:ea typeface="ヒラギノ角ゴ Pro W3" charset="-128"/>
              </a:rPr>
              <a:t>Talking Stick</a:t>
            </a:r>
          </a:p>
          <a:p>
            <a:pPr lvl="1" eaLnBrk="1" hangingPunct="1"/>
            <a:r>
              <a:rPr lang="en-US" altLang="en-US" dirty="0">
                <a:latin typeface="Helvetica" panose="020B0604020202020204" pitchFamily="34" charset="0"/>
                <a:ea typeface="ヒラギノ角ゴ Pro W3" charset="-128"/>
              </a:rPr>
              <a:t>Conduct Candle</a:t>
            </a:r>
          </a:p>
          <a:p>
            <a:pPr lvl="3" eaLnBrk="1" hangingPunct="1"/>
            <a:endParaRPr lang="en-US" altLang="en-US" dirty="0">
              <a:latin typeface="Helvetica" panose="020B0604020202020204" pitchFamily="34" charset="0"/>
              <a:ea typeface="ヒラギノ角ゴ Pro W3" charset="-128"/>
            </a:endParaRPr>
          </a:p>
          <a:p>
            <a:pPr lvl="2" eaLnBrk="1" hangingPunct="1"/>
            <a:endParaRPr lang="en-US" altLang="en-US" dirty="0">
              <a:latin typeface="Helvetica" panose="020B0604020202020204" pitchFamily="34" charset="0"/>
              <a:ea typeface="ヒラギノ角ゴ Pro W3" charset="-128"/>
            </a:endParaRPr>
          </a:p>
        </p:txBody>
      </p:sp>
      <p:sp>
        <p:nvSpPr>
          <p:cNvPr id="129028" name="Slide Number Placeholder 3">
            <a:extLst>
              <a:ext uri="{FF2B5EF4-FFF2-40B4-BE49-F238E27FC236}">
                <a16:creationId xmlns:a16="http://schemas.microsoft.com/office/drawing/2014/main" id="{CF150718-DAFD-4205-8FCF-3A537E36DD07}"/>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2F4510C4-C7C0-4C58-80DF-A09AD4E15BD5}" type="slidenum">
              <a:rPr lang="en-US" altLang="en-US" sz="1000">
                <a:solidFill>
                  <a:srgbClr val="95B3D7"/>
                </a:solidFill>
              </a:rPr>
              <a:pPr eaLnBrk="1" hangingPunct="1">
                <a:spcBef>
                  <a:spcPct val="0"/>
                </a:spcBef>
                <a:buFontTx/>
                <a:buNone/>
              </a:pPr>
              <a:t>56</a:t>
            </a:fld>
            <a:endParaRPr lang="en-US" altLang="en-US" sz="1000">
              <a:solidFill>
                <a:srgbClr val="95B3D7"/>
              </a:solidFill>
            </a:endParaRPr>
          </a:p>
        </p:txBody>
      </p:sp>
      <p:pic>
        <p:nvPicPr>
          <p:cNvPr id="12290" name="Picture 2" descr="Taper Candles 6 Inch – Skye Gardens">
            <a:extLst>
              <a:ext uri="{FF2B5EF4-FFF2-40B4-BE49-F238E27FC236}">
                <a16:creationId xmlns:a16="http://schemas.microsoft.com/office/drawing/2014/main" id="{7C11B77C-A741-48AE-9A48-61BCAF9517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25632" y="2005550"/>
            <a:ext cx="3554875" cy="3554875"/>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How a 'good conduct candle' can improve den meeting behavior">
            <a:extLst>
              <a:ext uri="{FF2B5EF4-FFF2-40B4-BE49-F238E27FC236}">
                <a16:creationId xmlns:a16="http://schemas.microsoft.com/office/drawing/2014/main" id="{0573415B-15B8-4857-8B5D-D3B3B873DE9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2833140"/>
            <a:ext cx="5194829" cy="272728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Title 1">
            <a:extLst>
              <a:ext uri="{FF2B5EF4-FFF2-40B4-BE49-F238E27FC236}">
                <a16:creationId xmlns:a16="http://schemas.microsoft.com/office/drawing/2014/main" id="{5F1596CE-5513-4821-86E0-0D4BF42D6B4A}"/>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Den and Pack Management</a:t>
            </a:r>
          </a:p>
        </p:txBody>
      </p:sp>
      <p:sp>
        <p:nvSpPr>
          <p:cNvPr id="130051" name="Content Placeholder 2">
            <a:extLst>
              <a:ext uri="{FF2B5EF4-FFF2-40B4-BE49-F238E27FC236}">
                <a16:creationId xmlns:a16="http://schemas.microsoft.com/office/drawing/2014/main" id="{0F25276A-5AF6-4D66-8837-4247576096CD}"/>
              </a:ext>
            </a:extLst>
          </p:cNvPr>
          <p:cNvSpPr>
            <a:spLocks noGrp="1"/>
          </p:cNvSpPr>
          <p:nvPr>
            <p:ph idx="1"/>
          </p:nvPr>
        </p:nvSpPr>
        <p:spPr>
          <a:xfrm>
            <a:off x="457200" y="1317625"/>
            <a:ext cx="8229600" cy="4416425"/>
          </a:xfrm>
        </p:spPr>
        <p:txBody>
          <a:bodyPr/>
          <a:lstStyle/>
          <a:p>
            <a:pPr eaLnBrk="1" hangingPunct="1"/>
            <a:r>
              <a:rPr lang="en-US" altLang="en-US" dirty="0">
                <a:latin typeface="Helvetica" panose="020B0604020202020204" pitchFamily="34" charset="0"/>
                <a:ea typeface="ヒラギノ角ゴ Pro W3" charset="-128"/>
              </a:rPr>
              <a:t>Reinforcement Methods</a:t>
            </a:r>
          </a:p>
          <a:p>
            <a:pPr lvl="1" eaLnBrk="1" hangingPunct="1"/>
            <a:r>
              <a:rPr lang="en-US" altLang="en-US" dirty="0">
                <a:latin typeface="Helvetica" panose="020B0604020202020204" pitchFamily="34" charset="0"/>
                <a:ea typeface="ヒラギノ角ゴ Pro W3" charset="-128"/>
              </a:rPr>
              <a:t>Talking Stick</a:t>
            </a:r>
          </a:p>
          <a:p>
            <a:pPr lvl="1" eaLnBrk="1" hangingPunct="1"/>
            <a:r>
              <a:rPr lang="en-US" altLang="en-US" dirty="0">
                <a:latin typeface="Helvetica" panose="020B0604020202020204" pitchFamily="34" charset="0"/>
                <a:ea typeface="ヒラギノ角ゴ Pro W3" charset="-128"/>
              </a:rPr>
              <a:t>Conduct Candle</a:t>
            </a:r>
          </a:p>
          <a:p>
            <a:pPr lvl="1" eaLnBrk="1" hangingPunct="1"/>
            <a:r>
              <a:rPr lang="en-US" altLang="en-US" dirty="0">
                <a:latin typeface="Helvetica" panose="020B0604020202020204" pitchFamily="34" charset="0"/>
                <a:ea typeface="ヒラギノ角ゴ Pro W3" charset="-128"/>
              </a:rPr>
              <a:t>Mason Jar and Marbles</a:t>
            </a:r>
          </a:p>
          <a:p>
            <a:pPr lvl="3" eaLnBrk="1" hangingPunct="1"/>
            <a:endParaRPr lang="en-US" altLang="en-US" dirty="0">
              <a:latin typeface="Helvetica" panose="020B0604020202020204" pitchFamily="34" charset="0"/>
              <a:ea typeface="ヒラギノ角ゴ Pro W3" charset="-128"/>
            </a:endParaRPr>
          </a:p>
          <a:p>
            <a:pPr lvl="2" eaLnBrk="1" hangingPunct="1"/>
            <a:endParaRPr lang="en-US" altLang="en-US" dirty="0">
              <a:latin typeface="Helvetica" panose="020B0604020202020204" pitchFamily="34" charset="0"/>
              <a:ea typeface="ヒラギノ角ゴ Pro W3" charset="-128"/>
            </a:endParaRPr>
          </a:p>
        </p:txBody>
      </p:sp>
      <p:sp>
        <p:nvSpPr>
          <p:cNvPr id="130052" name="Slide Number Placeholder 3">
            <a:extLst>
              <a:ext uri="{FF2B5EF4-FFF2-40B4-BE49-F238E27FC236}">
                <a16:creationId xmlns:a16="http://schemas.microsoft.com/office/drawing/2014/main" id="{38AF7504-A5DD-46EC-B6EB-6E25969404D4}"/>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0863F470-3397-46BF-B71B-4006508F1E0B}" type="slidenum">
              <a:rPr lang="en-US" altLang="en-US" sz="1000">
                <a:solidFill>
                  <a:srgbClr val="95B3D7"/>
                </a:solidFill>
              </a:rPr>
              <a:pPr eaLnBrk="1" hangingPunct="1">
                <a:spcBef>
                  <a:spcPct val="0"/>
                </a:spcBef>
                <a:buFontTx/>
                <a:buNone/>
              </a:pPr>
              <a:t>57</a:t>
            </a:fld>
            <a:endParaRPr lang="en-US" altLang="en-US" sz="1000">
              <a:solidFill>
                <a:srgbClr val="95B3D7"/>
              </a:solidFill>
            </a:endParaRPr>
          </a:p>
        </p:txBody>
      </p:sp>
      <p:pic>
        <p:nvPicPr>
          <p:cNvPr id="13314" name="Picture 2">
            <a:extLst>
              <a:ext uri="{FF2B5EF4-FFF2-40B4-BE49-F238E27FC236}">
                <a16:creationId xmlns:a16="http://schemas.microsoft.com/office/drawing/2014/main" id="{75BE4ECB-0A4B-4F3B-AB2B-299371BDF6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6373" y="2646040"/>
            <a:ext cx="2581275" cy="3333750"/>
          </a:xfrm>
          <a:prstGeom prst="rect">
            <a:avLst/>
          </a:prstGeom>
          <a:noFill/>
          <a:extLst>
            <a:ext uri="{909E8E84-426E-40DD-AFC4-6F175D3DCCD1}">
              <a14:hiddenFill xmlns:a14="http://schemas.microsoft.com/office/drawing/2010/main">
                <a:solidFill>
                  <a:srgbClr val="FFFFFF"/>
                </a:solidFill>
              </a14:hiddenFill>
            </a:ext>
          </a:extLst>
        </p:spPr>
      </p:pic>
      <p:pic>
        <p:nvPicPr>
          <p:cNvPr id="13318" name="Picture 6">
            <a:extLst>
              <a:ext uri="{FF2B5EF4-FFF2-40B4-BE49-F238E27FC236}">
                <a16:creationId xmlns:a16="http://schemas.microsoft.com/office/drawing/2014/main" id="{7164ACCF-B407-4A4F-BED8-407E7428A55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88841" y="3155669"/>
            <a:ext cx="2578381" cy="257838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Title 1">
            <a:extLst>
              <a:ext uri="{FF2B5EF4-FFF2-40B4-BE49-F238E27FC236}">
                <a16:creationId xmlns:a16="http://schemas.microsoft.com/office/drawing/2014/main" id="{689D99D4-5CE8-4103-A65B-70D5DD5771DB}"/>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Den and Pack Management</a:t>
            </a:r>
          </a:p>
        </p:txBody>
      </p:sp>
      <p:sp>
        <p:nvSpPr>
          <p:cNvPr id="138243" name="Content Placeholder 2">
            <a:extLst>
              <a:ext uri="{FF2B5EF4-FFF2-40B4-BE49-F238E27FC236}">
                <a16:creationId xmlns:a16="http://schemas.microsoft.com/office/drawing/2014/main" id="{D276CE89-FEF1-413E-A430-42F73279FADB}"/>
              </a:ext>
            </a:extLst>
          </p:cNvPr>
          <p:cNvSpPr>
            <a:spLocks noGrp="1"/>
          </p:cNvSpPr>
          <p:nvPr>
            <p:ph idx="1"/>
          </p:nvPr>
        </p:nvSpPr>
        <p:spPr>
          <a:xfrm>
            <a:off x="457200" y="1317625"/>
            <a:ext cx="8229600" cy="4416425"/>
          </a:xfrm>
        </p:spPr>
        <p:txBody>
          <a:bodyPr/>
          <a:lstStyle/>
          <a:p>
            <a:pPr eaLnBrk="1" hangingPunct="1"/>
            <a:r>
              <a:rPr lang="en-US" altLang="en-US" dirty="0">
                <a:latin typeface="Helvetica" panose="020B0604020202020204" pitchFamily="34" charset="0"/>
                <a:ea typeface="ヒラギノ角ゴ Pro W3" charset="-128"/>
              </a:rPr>
              <a:t>Reinforcement Methods</a:t>
            </a:r>
          </a:p>
          <a:p>
            <a:pPr lvl="1" eaLnBrk="1" hangingPunct="1"/>
            <a:r>
              <a:rPr lang="en-US" altLang="en-US" dirty="0">
                <a:latin typeface="Helvetica" panose="020B0604020202020204" pitchFamily="34" charset="0"/>
                <a:ea typeface="ヒラギノ角ゴ Pro W3" charset="-128"/>
              </a:rPr>
              <a:t>Talking Stick</a:t>
            </a:r>
          </a:p>
          <a:p>
            <a:pPr lvl="1" eaLnBrk="1" hangingPunct="1"/>
            <a:r>
              <a:rPr lang="en-US" altLang="en-US" dirty="0">
                <a:latin typeface="Helvetica" panose="020B0604020202020204" pitchFamily="34" charset="0"/>
                <a:ea typeface="ヒラギノ角ゴ Pro W3" charset="-128"/>
              </a:rPr>
              <a:t>Conduct Candle</a:t>
            </a:r>
          </a:p>
          <a:p>
            <a:pPr lvl="1" eaLnBrk="1" hangingPunct="1"/>
            <a:r>
              <a:rPr lang="en-US" altLang="en-US" dirty="0">
                <a:latin typeface="Helvetica" panose="020B0604020202020204" pitchFamily="34" charset="0"/>
                <a:ea typeface="ヒラギノ角ゴ Pro W3" charset="-128"/>
              </a:rPr>
              <a:t>Mason Jar and Marbles</a:t>
            </a:r>
          </a:p>
          <a:p>
            <a:pPr eaLnBrk="1" hangingPunct="1"/>
            <a:r>
              <a:rPr lang="en-US" altLang="en-US" dirty="0">
                <a:latin typeface="Helvetica" panose="020B0604020202020204" pitchFamily="34" charset="0"/>
                <a:ea typeface="ヒラギノ角ゴ Pro W3" charset="-128"/>
              </a:rPr>
              <a:t>Consequences</a:t>
            </a:r>
          </a:p>
          <a:p>
            <a:pPr lvl="1" eaLnBrk="1" hangingPunct="1"/>
            <a:r>
              <a:rPr lang="en-US" altLang="en-US" dirty="0">
                <a:latin typeface="Helvetica" panose="020B0604020202020204" pitchFamily="34" charset="0"/>
                <a:ea typeface="ヒラギノ角ゴ Pro W3" charset="-128"/>
              </a:rPr>
              <a:t>Refer to Code of Conduct</a:t>
            </a:r>
          </a:p>
          <a:p>
            <a:pPr lvl="2" eaLnBrk="1" hangingPunct="1"/>
            <a:r>
              <a:rPr lang="en-US" altLang="en-US" dirty="0">
                <a:latin typeface="Helvetica" panose="020B0604020202020204" pitchFamily="34" charset="0"/>
                <a:ea typeface="ヒラギノ角ゴ Pro W3" charset="-128"/>
              </a:rPr>
              <a:t>Warnings</a:t>
            </a:r>
          </a:p>
          <a:p>
            <a:pPr lvl="2" eaLnBrk="1" hangingPunct="1"/>
            <a:r>
              <a:rPr lang="en-US" altLang="en-US" dirty="0">
                <a:latin typeface="Helvetica" panose="020B0604020202020204" pitchFamily="34" charset="0"/>
                <a:ea typeface="ヒラギノ角ゴ Pro W3" charset="-128"/>
              </a:rPr>
              <a:t>Time Outs</a:t>
            </a:r>
          </a:p>
          <a:p>
            <a:pPr lvl="2" eaLnBrk="1" hangingPunct="1"/>
            <a:r>
              <a:rPr lang="en-US" altLang="en-US" dirty="0">
                <a:latin typeface="Helvetica" panose="020B0604020202020204" pitchFamily="34" charset="0"/>
                <a:ea typeface="ヒラギノ角ゴ Pro W3" charset="-128"/>
              </a:rPr>
              <a:t>Parent Take away</a:t>
            </a:r>
          </a:p>
          <a:p>
            <a:pPr lvl="2" eaLnBrk="1" hangingPunct="1"/>
            <a:r>
              <a:rPr lang="en-US" altLang="en-US" dirty="0">
                <a:latin typeface="Helvetica" panose="020B0604020202020204" pitchFamily="34" charset="0"/>
                <a:ea typeface="ヒラギノ角ゴ Pro W3" charset="-128"/>
              </a:rPr>
              <a:t>Extreme Conduct</a:t>
            </a:r>
          </a:p>
          <a:p>
            <a:pPr lvl="2" eaLnBrk="1" hangingPunct="1"/>
            <a:r>
              <a:rPr lang="en-US" altLang="en-US" dirty="0">
                <a:latin typeface="Helvetica" panose="020B0604020202020204" pitchFamily="34" charset="0"/>
                <a:ea typeface="ヒラギノ角ゴ Pro W3" charset="-128"/>
              </a:rPr>
              <a:t>Pack Dismissal</a:t>
            </a:r>
          </a:p>
          <a:p>
            <a:pPr lvl="3" eaLnBrk="1" hangingPunct="1"/>
            <a:endParaRPr lang="en-US" altLang="en-US" dirty="0">
              <a:latin typeface="Helvetica" panose="020B0604020202020204" pitchFamily="34" charset="0"/>
              <a:ea typeface="ヒラギノ角ゴ Pro W3" charset="-128"/>
            </a:endParaRPr>
          </a:p>
          <a:p>
            <a:pPr lvl="2" eaLnBrk="1" hangingPunct="1"/>
            <a:endParaRPr lang="en-US" altLang="en-US" dirty="0">
              <a:latin typeface="Helvetica" panose="020B0604020202020204" pitchFamily="34" charset="0"/>
              <a:ea typeface="ヒラギノ角ゴ Pro W3" charset="-128"/>
            </a:endParaRPr>
          </a:p>
        </p:txBody>
      </p:sp>
      <p:sp>
        <p:nvSpPr>
          <p:cNvPr id="138244" name="Slide Number Placeholder 3">
            <a:extLst>
              <a:ext uri="{FF2B5EF4-FFF2-40B4-BE49-F238E27FC236}">
                <a16:creationId xmlns:a16="http://schemas.microsoft.com/office/drawing/2014/main" id="{40D487D5-A022-41B3-A088-B4472E2A55CC}"/>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9C4C7710-3CCF-4BEE-891F-0F1193C1AB7D}" type="slidenum">
              <a:rPr lang="en-US" altLang="en-US" sz="1000">
                <a:solidFill>
                  <a:srgbClr val="95B3D7"/>
                </a:solidFill>
              </a:rPr>
              <a:pPr eaLnBrk="1" hangingPunct="1">
                <a:spcBef>
                  <a:spcPct val="0"/>
                </a:spcBef>
                <a:buFontTx/>
                <a:buNone/>
              </a:pPr>
              <a:t>58</a:t>
            </a:fld>
            <a:endParaRPr lang="en-US" altLang="en-US" sz="1000">
              <a:solidFill>
                <a:srgbClr val="95B3D7"/>
              </a:solidFill>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Title 1">
            <a:extLst>
              <a:ext uri="{FF2B5EF4-FFF2-40B4-BE49-F238E27FC236}">
                <a16:creationId xmlns:a16="http://schemas.microsoft.com/office/drawing/2014/main" id="{3CA5A8FB-C082-4F46-8999-15C321B4355E}"/>
              </a:ext>
            </a:extLst>
          </p:cNvPr>
          <p:cNvSpPr>
            <a:spLocks noGrp="1"/>
          </p:cNvSpPr>
          <p:nvPr>
            <p:ph type="title"/>
          </p:nvPr>
        </p:nvSpPr>
        <p:spPr/>
        <p:txBody>
          <a:bodyPr/>
          <a:lstStyle/>
          <a:p>
            <a:pPr eaLnBrk="1" hangingPunct="1"/>
            <a:r>
              <a:rPr lang="en-US" altLang="en-US" dirty="0">
                <a:latin typeface="Helvetica" panose="020B0604020202020204" pitchFamily="34" charset="0"/>
                <a:ea typeface="ヒラギノ角ゴ Pro W3" charset="-128"/>
              </a:rPr>
              <a:t>Fiscal Policies</a:t>
            </a:r>
          </a:p>
        </p:txBody>
      </p:sp>
      <p:sp>
        <p:nvSpPr>
          <p:cNvPr id="142339" name="Content Placeholder 2">
            <a:extLst>
              <a:ext uri="{FF2B5EF4-FFF2-40B4-BE49-F238E27FC236}">
                <a16:creationId xmlns:a16="http://schemas.microsoft.com/office/drawing/2014/main" id="{D990D130-8DFC-4830-AFC9-34983313FE96}"/>
              </a:ext>
            </a:extLst>
          </p:cNvPr>
          <p:cNvSpPr>
            <a:spLocks noGrp="1"/>
          </p:cNvSpPr>
          <p:nvPr>
            <p:ph idx="1"/>
          </p:nvPr>
        </p:nvSpPr>
        <p:spPr>
          <a:xfrm>
            <a:off x="457200" y="1417638"/>
            <a:ext cx="8229600" cy="4416425"/>
          </a:xfrm>
        </p:spPr>
        <p:txBody>
          <a:bodyPr/>
          <a:lstStyle/>
          <a:p>
            <a:pPr eaLnBrk="1" hangingPunct="1">
              <a:buNone/>
            </a:pPr>
            <a:r>
              <a:rPr lang="en-US" altLang="en-US" sz="2000" dirty="0">
                <a:latin typeface="Helvetica" panose="020B0604020202020204" pitchFamily="34" charset="0"/>
                <a:ea typeface="ヒラギノ角ゴ Pro W3" charset="-128"/>
              </a:rPr>
              <a:t>- All units need a Checking and Savings account to deposit yearly dues, registration fees and fundraising monies.  All purchases, reimbursements and payments to be run through these accounts.</a:t>
            </a:r>
          </a:p>
          <a:p>
            <a:pPr eaLnBrk="1" hangingPunct="1">
              <a:buNone/>
            </a:pPr>
            <a:r>
              <a:rPr lang="en-US" altLang="en-US" sz="2000" dirty="0">
                <a:latin typeface="Helvetica" panose="020B0604020202020204" pitchFamily="34" charset="0"/>
                <a:ea typeface="ヒラギノ角ゴ Pro W3" charset="-128"/>
              </a:rPr>
              <a:t>- Units could have a Tax ID number by completing IRS Form SS-4. See </a:t>
            </a:r>
            <a:r>
              <a:rPr lang="en-US" altLang="en-US" sz="2000" dirty="0">
                <a:latin typeface="Helvetica" panose="020B0604020202020204" pitchFamily="34" charset="0"/>
                <a:ea typeface="ヒラギノ角ゴ Pro W3" charset="-128"/>
                <a:hlinkClick r:id="rId2"/>
              </a:rPr>
              <a:t>www.irs.gov</a:t>
            </a:r>
            <a:r>
              <a:rPr lang="en-US" altLang="en-US" sz="2000" dirty="0">
                <a:latin typeface="Helvetica" panose="020B0604020202020204" pitchFamily="34" charset="0"/>
                <a:ea typeface="ヒラギノ角ゴ Pro W3" charset="-128"/>
              </a:rPr>
              <a:t> or call 800-829-4933.</a:t>
            </a:r>
          </a:p>
          <a:p>
            <a:pPr eaLnBrk="1" hangingPunct="1">
              <a:buNone/>
            </a:pPr>
            <a:r>
              <a:rPr lang="en-US" altLang="en-US" sz="2000" dirty="0">
                <a:latin typeface="Helvetica" panose="020B0604020202020204" pitchFamily="34" charset="0"/>
                <a:ea typeface="ヒラギノ角ゴ Pro W3" charset="-128"/>
              </a:rPr>
              <a:t>- Committee Chair is in charge of all accounts. Best practice would be to recruit and assign a Treasurer to handle all accounts. It is recommended that you have two signatories on the accounts.</a:t>
            </a:r>
          </a:p>
          <a:p>
            <a:pPr eaLnBrk="1" hangingPunct="1">
              <a:buNone/>
            </a:pPr>
            <a:r>
              <a:rPr lang="en-US" altLang="en-US" sz="2000" dirty="0">
                <a:latin typeface="Helvetica" panose="020B0604020202020204" pitchFamily="34" charset="0"/>
                <a:ea typeface="ヒラギノ角ゴ Pro W3" charset="-128"/>
              </a:rPr>
              <a:t>- All unit fundraising requires approval of Scouts BSA’s Money Earning Application by Council and Chartered Organization.</a:t>
            </a:r>
          </a:p>
        </p:txBody>
      </p:sp>
      <p:sp>
        <p:nvSpPr>
          <p:cNvPr id="142340" name="Slide Number Placeholder 3">
            <a:extLst>
              <a:ext uri="{FF2B5EF4-FFF2-40B4-BE49-F238E27FC236}">
                <a16:creationId xmlns:a16="http://schemas.microsoft.com/office/drawing/2014/main" id="{872B219E-14E8-45FC-9846-3B154D30AA69}"/>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2B113601-8B62-4A63-AB71-D2B2A52AFF79}" type="slidenum">
              <a:rPr lang="en-US" altLang="en-US" sz="1000">
                <a:solidFill>
                  <a:srgbClr val="95B3D7"/>
                </a:solidFill>
              </a:rPr>
              <a:pPr eaLnBrk="1" hangingPunct="1">
                <a:spcBef>
                  <a:spcPct val="0"/>
                </a:spcBef>
                <a:buFontTx/>
                <a:buNone/>
              </a:pPr>
              <a:t>59</a:t>
            </a:fld>
            <a:endParaRPr lang="en-US" altLang="en-US" sz="1000">
              <a:solidFill>
                <a:srgbClr val="95B3D7"/>
              </a:solidFil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7" name="Slide Number Placeholder 3">
            <a:extLst>
              <a:ext uri="{FF2B5EF4-FFF2-40B4-BE49-F238E27FC236}">
                <a16:creationId xmlns:a16="http://schemas.microsoft.com/office/drawing/2014/main" id="{836530D4-3BB2-44D0-AAEC-E5E5C4AB6FE3}"/>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E953B620-1E5B-4ACE-BE89-ED52019D9686}" type="slidenum">
              <a:rPr lang="en-US" altLang="en-US" sz="1000">
                <a:solidFill>
                  <a:srgbClr val="95B3D7"/>
                </a:solidFill>
              </a:rPr>
              <a:pPr eaLnBrk="1" hangingPunct="1">
                <a:spcBef>
                  <a:spcPct val="0"/>
                </a:spcBef>
                <a:buFontTx/>
                <a:buNone/>
              </a:pPr>
              <a:t>60</a:t>
            </a:fld>
            <a:endParaRPr lang="en-US" altLang="en-US" sz="1000">
              <a:solidFill>
                <a:srgbClr val="95B3D7"/>
              </a:solidFill>
            </a:endParaRPr>
          </a:p>
        </p:txBody>
      </p:sp>
      <p:pic>
        <p:nvPicPr>
          <p:cNvPr id="14338" name="Picture 2" descr="Free Cub Scout Pack Meeting Planner ~ Cub Scout Ideas">
            <a:extLst>
              <a:ext uri="{FF2B5EF4-FFF2-40B4-BE49-F238E27FC236}">
                <a16:creationId xmlns:a16="http://schemas.microsoft.com/office/drawing/2014/main" id="{B6BAD65E-166F-4337-8F3D-7E3A892182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5435" y="0"/>
            <a:ext cx="5299075"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2">
            <a:extLst>
              <a:ext uri="{FF2B5EF4-FFF2-40B4-BE49-F238E27FC236}">
                <a16:creationId xmlns:a16="http://schemas.microsoft.com/office/drawing/2014/main" id="{23C5B156-BF60-4BA9-AB2D-0635627C5513}"/>
              </a:ext>
            </a:extLst>
          </p:cNvPr>
          <p:cNvSpPr>
            <a:spLocks noGrp="1"/>
          </p:cNvSpPr>
          <p:nvPr>
            <p:ph idx="1"/>
          </p:nvPr>
        </p:nvSpPr>
        <p:spPr>
          <a:xfrm>
            <a:off x="457200" y="1264525"/>
            <a:ext cx="3686537" cy="4233863"/>
          </a:xfrm>
        </p:spPr>
        <p:txBody>
          <a:bodyPr/>
          <a:lstStyle/>
          <a:p>
            <a:pPr eaLnBrk="1" hangingPunct="1"/>
            <a:r>
              <a:rPr lang="en-US" altLang="en-US" dirty="0">
                <a:latin typeface="Helvetica" panose="020B0604020202020204" pitchFamily="34" charset="0"/>
                <a:ea typeface="ヒラギノ角ゴ Pro W3" charset="-128"/>
              </a:rPr>
              <a:t>Monthly Meeting Plan</a:t>
            </a:r>
          </a:p>
          <a:p>
            <a:pPr lvl="1" eaLnBrk="1" hangingPunct="1">
              <a:buFont typeface="Arial" panose="020B0604020202020204" pitchFamily="34" charset="0"/>
              <a:buNone/>
            </a:pPr>
            <a:r>
              <a:rPr lang="en-US" altLang="en-US" dirty="0">
                <a:latin typeface="Helvetica" panose="020B0604020202020204" pitchFamily="34" charset="0"/>
                <a:ea typeface="ヒラギノ角ゴ Pro W3" charset="-128"/>
              </a:rPr>
              <a:t>Before Meeting Starts</a:t>
            </a:r>
          </a:p>
          <a:p>
            <a:pPr lvl="1" eaLnBrk="1" hangingPunct="1">
              <a:buFont typeface="Arial" panose="020B0604020202020204" pitchFamily="34" charset="0"/>
              <a:buNone/>
            </a:pPr>
            <a:r>
              <a:rPr lang="en-US" altLang="en-US" dirty="0">
                <a:latin typeface="Helvetica" panose="020B0604020202020204" pitchFamily="34" charset="0"/>
                <a:ea typeface="ヒラギノ角ゴ Pro W3" charset="-128"/>
              </a:rPr>
              <a:t>Gathering Time Activities</a:t>
            </a:r>
          </a:p>
          <a:p>
            <a:pPr lvl="1" eaLnBrk="1" hangingPunct="1">
              <a:buFont typeface="Arial" panose="020B0604020202020204" pitchFamily="34" charset="0"/>
              <a:buNone/>
            </a:pPr>
            <a:r>
              <a:rPr lang="en-US" altLang="en-US" dirty="0">
                <a:latin typeface="Helvetica" panose="020B0604020202020204" pitchFamily="34" charset="0"/>
                <a:ea typeface="ヒラギノ角ゴ Pro W3" charset="-128"/>
              </a:rPr>
              <a:t>Opening</a:t>
            </a:r>
          </a:p>
          <a:p>
            <a:pPr lvl="1" eaLnBrk="1" hangingPunct="1">
              <a:buFont typeface="Arial" panose="020B0604020202020204" pitchFamily="34" charset="0"/>
              <a:buNone/>
            </a:pPr>
            <a:r>
              <a:rPr lang="en-US" altLang="en-US" dirty="0">
                <a:latin typeface="Helvetica" panose="020B0604020202020204" pitchFamily="34" charset="0"/>
                <a:ea typeface="ヒラギノ角ゴ Pro W3" charset="-128"/>
              </a:rPr>
              <a:t>Program</a:t>
            </a:r>
          </a:p>
          <a:p>
            <a:pPr lvl="1" eaLnBrk="1" hangingPunct="1">
              <a:buFont typeface="Arial" panose="020B0604020202020204" pitchFamily="34" charset="0"/>
              <a:buNone/>
            </a:pPr>
            <a:r>
              <a:rPr lang="en-US" altLang="en-US" dirty="0">
                <a:latin typeface="Helvetica" panose="020B0604020202020204" pitchFamily="34" charset="0"/>
                <a:ea typeface="ヒラギノ角ゴ Pro W3" charset="-128"/>
              </a:rPr>
              <a:t>Recognition</a:t>
            </a:r>
          </a:p>
          <a:p>
            <a:pPr lvl="1" eaLnBrk="1" hangingPunct="1">
              <a:buFont typeface="Arial" panose="020B0604020202020204" pitchFamily="34" charset="0"/>
              <a:buNone/>
            </a:pPr>
            <a:r>
              <a:rPr lang="en-US" altLang="en-US" dirty="0">
                <a:latin typeface="Helvetica" panose="020B0604020202020204" pitchFamily="34" charset="0"/>
                <a:ea typeface="ヒラギノ角ゴ Pro W3" charset="-128"/>
              </a:rPr>
              <a:t>	Boys/Girls</a:t>
            </a:r>
          </a:p>
          <a:p>
            <a:pPr lvl="1" eaLnBrk="1" hangingPunct="1">
              <a:buFont typeface="Arial" panose="020B0604020202020204" pitchFamily="34" charset="0"/>
              <a:buNone/>
            </a:pPr>
            <a:r>
              <a:rPr lang="en-US" altLang="en-US" dirty="0">
                <a:latin typeface="Helvetica" panose="020B0604020202020204" pitchFamily="34" charset="0"/>
                <a:ea typeface="ヒラギノ角ゴ Pro W3" charset="-128"/>
              </a:rPr>
              <a:t>	Adults</a:t>
            </a:r>
          </a:p>
          <a:p>
            <a:pPr lvl="1" eaLnBrk="1" hangingPunct="1">
              <a:buFont typeface="Arial" panose="020B0604020202020204" pitchFamily="34" charset="0"/>
              <a:buNone/>
            </a:pPr>
            <a:r>
              <a:rPr lang="en-US" altLang="en-US" dirty="0">
                <a:latin typeface="Helvetica" panose="020B0604020202020204" pitchFamily="34" charset="0"/>
                <a:ea typeface="ヒラギノ角ゴ Pro W3" charset="-128"/>
              </a:rPr>
              <a:t>Closing</a:t>
            </a:r>
          </a:p>
          <a:p>
            <a:pPr lvl="1" eaLnBrk="1" hangingPunct="1">
              <a:buFont typeface="Arial" panose="020B0604020202020204" pitchFamily="34" charset="0"/>
              <a:buNone/>
            </a:pPr>
            <a:r>
              <a:rPr lang="en-US" altLang="en-US" dirty="0">
                <a:latin typeface="Helvetica" panose="020B0604020202020204" pitchFamily="34" charset="0"/>
                <a:ea typeface="ヒラギノ角ゴ Pro W3" charset="-128"/>
              </a:rPr>
              <a:t>After The Meeting</a:t>
            </a:r>
          </a:p>
          <a:p>
            <a:pPr lvl="1" eaLnBrk="1" hangingPunct="1">
              <a:buNone/>
            </a:pPr>
            <a:r>
              <a:rPr lang="en-US" altLang="en-US" dirty="0">
                <a:latin typeface="Helvetica" panose="020B0604020202020204" pitchFamily="34" charset="0"/>
                <a:ea typeface="ヒラギノ角ゴ Pro W3" charset="-128"/>
              </a:rPr>
              <a:t>Have Plan, To the Point, Variety, Motivational, KISMIF</a:t>
            </a:r>
          </a:p>
          <a:p>
            <a:pPr eaLnBrk="1" hangingPunct="1">
              <a:buFont typeface="Arial" panose="020B0604020202020204" pitchFamily="34" charset="0"/>
              <a:buNone/>
            </a:pPr>
            <a:endParaRPr lang="en-US" altLang="en-US" dirty="0">
              <a:latin typeface="Helvetica" panose="020B0604020202020204" pitchFamily="34" charset="0"/>
              <a:ea typeface="ヒラギノ角ゴ Pro W3" charset="-128"/>
            </a:endParaRPr>
          </a:p>
          <a:p>
            <a:pPr lvl="3" eaLnBrk="1" hangingPunct="1">
              <a:buFont typeface="Arial" panose="020B0604020202020204" pitchFamily="34" charset="0"/>
              <a:buNone/>
            </a:pPr>
            <a:endParaRPr lang="en-US" altLang="en-US" dirty="0">
              <a:latin typeface="Helvetica" panose="020B0604020202020204" pitchFamily="34" charset="0"/>
              <a:ea typeface="ヒラギノ角ゴ Pro W3" charset="-128"/>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Title 1">
            <a:extLst>
              <a:ext uri="{FF2B5EF4-FFF2-40B4-BE49-F238E27FC236}">
                <a16:creationId xmlns:a16="http://schemas.microsoft.com/office/drawing/2014/main" id="{977CF013-B28A-4EEB-9EBD-1FDD4A2273F0}"/>
              </a:ext>
            </a:extLst>
          </p:cNvPr>
          <p:cNvSpPr>
            <a:spLocks noGrp="1"/>
          </p:cNvSpPr>
          <p:nvPr>
            <p:ph type="title"/>
          </p:nvPr>
        </p:nvSpPr>
        <p:spPr/>
        <p:txBody>
          <a:bodyPr/>
          <a:lstStyle/>
          <a:p>
            <a:pPr eaLnBrk="1" hangingPunct="1">
              <a:defRPr/>
            </a:pPr>
            <a:r>
              <a:rPr lang="en-US" altLang="en-US" dirty="0" err="1">
                <a:latin typeface="Helvetica" pitchFamily="34" charset="0"/>
                <a:ea typeface="ヒラギノ角ゴ Pro W3" charset="-128"/>
              </a:rPr>
              <a:t>Denner</a:t>
            </a:r>
            <a:r>
              <a:rPr lang="en-US" altLang="en-US" dirty="0">
                <a:latin typeface="Helvetica" pitchFamily="34" charset="0"/>
                <a:ea typeface="ヒラギノ角ゴ Pro W3" charset="-128"/>
              </a:rPr>
              <a:t> and Den Chiefs</a:t>
            </a:r>
          </a:p>
        </p:txBody>
      </p:sp>
      <p:sp>
        <p:nvSpPr>
          <p:cNvPr id="179203" name="Slide Number Placeholder 3">
            <a:extLst>
              <a:ext uri="{FF2B5EF4-FFF2-40B4-BE49-F238E27FC236}">
                <a16:creationId xmlns:a16="http://schemas.microsoft.com/office/drawing/2014/main" id="{D7CC16D3-0130-4B1B-8455-DBC36989C01B}"/>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13942350-01EC-4876-8287-AB30E475FFAE}" type="slidenum">
              <a:rPr lang="en-US" altLang="en-US" sz="1000">
                <a:solidFill>
                  <a:srgbClr val="95B3D7"/>
                </a:solidFill>
              </a:rPr>
              <a:pPr eaLnBrk="1" hangingPunct="1">
                <a:spcBef>
                  <a:spcPct val="0"/>
                </a:spcBef>
                <a:buFontTx/>
                <a:buNone/>
              </a:pPr>
              <a:t>61</a:t>
            </a:fld>
            <a:endParaRPr lang="en-US" altLang="en-US" sz="1000">
              <a:solidFill>
                <a:srgbClr val="95B3D7"/>
              </a:solidFill>
            </a:endParaRPr>
          </a:p>
        </p:txBody>
      </p:sp>
      <p:sp>
        <p:nvSpPr>
          <p:cNvPr id="148484" name="Content Placeholder 2">
            <a:extLst>
              <a:ext uri="{FF2B5EF4-FFF2-40B4-BE49-F238E27FC236}">
                <a16:creationId xmlns:a16="http://schemas.microsoft.com/office/drawing/2014/main" id="{8B60D709-6286-43C7-9F02-944164A1325F}"/>
              </a:ext>
            </a:extLst>
          </p:cNvPr>
          <p:cNvSpPr>
            <a:spLocks noGrp="1"/>
          </p:cNvSpPr>
          <p:nvPr>
            <p:ph idx="1"/>
          </p:nvPr>
        </p:nvSpPr>
        <p:spPr>
          <a:xfrm>
            <a:off x="457200" y="1417638"/>
            <a:ext cx="8229600" cy="4416425"/>
          </a:xfrm>
        </p:spPr>
        <p:txBody>
          <a:bodyPr/>
          <a:lstStyle/>
          <a:p>
            <a:pPr eaLnBrk="1" hangingPunct="1">
              <a:defRPr/>
            </a:pPr>
            <a:r>
              <a:rPr lang="en-US" altLang="en-US" dirty="0">
                <a:latin typeface="Helvetica" pitchFamily="34" charset="0"/>
                <a:ea typeface="ヒラギノ角ゴ Pro W3" charset="-128"/>
              </a:rPr>
              <a:t>Why a </a:t>
            </a:r>
            <a:r>
              <a:rPr lang="en-US" altLang="en-US" dirty="0" err="1">
                <a:latin typeface="Helvetica" pitchFamily="34" charset="0"/>
                <a:ea typeface="ヒラギノ角ゴ Pro W3" charset="-128"/>
              </a:rPr>
              <a:t>Denner</a:t>
            </a:r>
            <a:r>
              <a:rPr lang="en-US" altLang="en-US" dirty="0">
                <a:latin typeface="Helvetica" pitchFamily="34" charset="0"/>
                <a:ea typeface="ヒラギノ角ゴ Pro W3" charset="-128"/>
              </a:rPr>
              <a:t>?</a:t>
            </a:r>
          </a:p>
          <a:p>
            <a:pPr lvl="1" eaLnBrk="1" hangingPunct="1">
              <a:defRPr/>
            </a:pPr>
            <a:r>
              <a:rPr lang="en-US" altLang="en-US" dirty="0">
                <a:latin typeface="Helvetica" pitchFamily="34" charset="0"/>
                <a:ea typeface="ヒラギノ角ゴ Pro W3" charset="-128"/>
              </a:rPr>
              <a:t>Develop Leadership Skills</a:t>
            </a:r>
          </a:p>
          <a:p>
            <a:pPr lvl="1" eaLnBrk="1" hangingPunct="1">
              <a:defRPr/>
            </a:pPr>
            <a:r>
              <a:rPr lang="en-US" altLang="en-US" dirty="0">
                <a:latin typeface="Helvetica" pitchFamily="34" charset="0"/>
                <a:ea typeface="ヒラギノ角ゴ Pro W3" charset="-128"/>
              </a:rPr>
              <a:t>Develop Confidence</a:t>
            </a:r>
          </a:p>
          <a:p>
            <a:pPr lvl="1" eaLnBrk="1" hangingPunct="1">
              <a:defRPr/>
            </a:pPr>
            <a:r>
              <a:rPr lang="en-US" altLang="en-US" dirty="0">
                <a:latin typeface="Helvetica" pitchFamily="34" charset="0"/>
                <a:ea typeface="ヒラギノ角ゴ Pro W3" charset="-128"/>
              </a:rPr>
              <a:t>Experience working with Adults</a:t>
            </a:r>
          </a:p>
          <a:p>
            <a:pPr lvl="1" eaLnBrk="1" hangingPunct="1">
              <a:defRPr/>
            </a:pPr>
            <a:r>
              <a:rPr lang="en-US" altLang="en-US" dirty="0">
                <a:latin typeface="Helvetica" pitchFamily="34" charset="0"/>
                <a:ea typeface="ヒラギノ角ゴ Pro W3" charset="-128"/>
              </a:rPr>
              <a:t>First Leadership Role</a:t>
            </a:r>
          </a:p>
          <a:p>
            <a:pPr eaLnBrk="1" hangingPunct="1">
              <a:defRPr/>
            </a:pPr>
            <a:r>
              <a:rPr lang="en-US" altLang="en-US" dirty="0">
                <a:latin typeface="Helvetica" pitchFamily="34" charset="0"/>
                <a:ea typeface="ヒラギノ角ゴ Pro W3" charset="-128"/>
              </a:rPr>
              <a:t>Why Den Chiefs?</a:t>
            </a:r>
          </a:p>
          <a:p>
            <a:pPr lvl="1" eaLnBrk="1" hangingPunct="1">
              <a:defRPr/>
            </a:pPr>
            <a:r>
              <a:rPr lang="en-US" altLang="en-US" dirty="0">
                <a:latin typeface="Helvetica" pitchFamily="34" charset="0"/>
                <a:ea typeface="ヒラギノ角ゴ Pro W3" charset="-128"/>
              </a:rPr>
              <a:t>Scout Leadership Role</a:t>
            </a:r>
          </a:p>
          <a:p>
            <a:pPr lvl="1" eaLnBrk="1" hangingPunct="1">
              <a:defRPr/>
            </a:pPr>
            <a:r>
              <a:rPr lang="en-US" altLang="en-US" dirty="0">
                <a:latin typeface="Helvetica" pitchFamily="34" charset="0"/>
                <a:ea typeface="ヒラギノ角ゴ Pro W3" charset="-128"/>
              </a:rPr>
              <a:t>Helps Den Leader Run Meeting</a:t>
            </a:r>
          </a:p>
          <a:p>
            <a:pPr lvl="1" eaLnBrk="1" hangingPunct="1">
              <a:defRPr/>
            </a:pPr>
            <a:r>
              <a:rPr lang="en-US" altLang="en-US" dirty="0">
                <a:latin typeface="Helvetica" pitchFamily="34" charset="0"/>
                <a:ea typeface="ヒラギノ角ゴ Pro W3" charset="-128"/>
              </a:rPr>
              <a:t>Encourages Scouts to continue into Scouting</a:t>
            </a:r>
          </a:p>
          <a:p>
            <a:pPr lvl="1" eaLnBrk="1" hangingPunct="1">
              <a:defRPr/>
            </a:pPr>
            <a:r>
              <a:rPr lang="en-US" altLang="en-US" dirty="0">
                <a:latin typeface="Helvetica" pitchFamily="34" charset="0"/>
                <a:ea typeface="ヒラギノ角ゴ Pro W3" charset="-128"/>
              </a:rPr>
              <a:t>Sets the example for Leadership and Service</a:t>
            </a:r>
          </a:p>
          <a:p>
            <a:pPr lvl="1" eaLnBrk="1" hangingPunct="1">
              <a:defRPr/>
            </a:pPr>
            <a:r>
              <a:rPr lang="en-US" altLang="en-US" dirty="0">
                <a:latin typeface="Helvetica" pitchFamily="34" charset="0"/>
                <a:ea typeface="ヒラギノ角ゴ Pro W3" charset="-128"/>
              </a:rPr>
              <a:t>Acts as a recruiter for the Scouts Troop</a:t>
            </a:r>
          </a:p>
          <a:p>
            <a:pPr marL="342900" lvl="1" indent="-342900" eaLnBrk="1" hangingPunct="1">
              <a:buFont typeface="Arial" panose="020B0604020202020204" pitchFamily="34" charset="0"/>
              <a:buNone/>
              <a:defRPr/>
            </a:pPr>
            <a:endParaRPr lang="en-US" altLang="en-US" dirty="0">
              <a:latin typeface="Helvetica" pitchFamily="34" charset="0"/>
              <a:ea typeface="ヒラギノ角ゴ Pro W3" charset="-128"/>
            </a:endParaRPr>
          </a:p>
          <a:p>
            <a:pPr eaLnBrk="1" hangingPunct="1">
              <a:buFont typeface="Arial" panose="020B0604020202020204" pitchFamily="34" charset="0"/>
              <a:buNone/>
              <a:defRPr/>
            </a:pPr>
            <a:endParaRPr lang="en-US" altLang="en-US" dirty="0">
              <a:latin typeface="Helvetica" pitchFamily="34" charset="0"/>
              <a:ea typeface="ヒラギノ角ゴ Pro W3" charset="-128"/>
            </a:endParaRPr>
          </a:p>
          <a:p>
            <a:pPr lvl="3" eaLnBrk="1" hangingPunct="1">
              <a:buFont typeface="Arial" panose="020B0604020202020204" pitchFamily="34" charset="0"/>
              <a:buNone/>
              <a:defRPr/>
            </a:pPr>
            <a:endParaRPr lang="en-US" altLang="en-US" dirty="0">
              <a:latin typeface="Helvetica" pitchFamily="34" charset="0"/>
              <a:ea typeface="ヒラギノ角ゴ Pro W3" charset="-128"/>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Title 1">
            <a:extLst>
              <a:ext uri="{FF2B5EF4-FFF2-40B4-BE49-F238E27FC236}">
                <a16:creationId xmlns:a16="http://schemas.microsoft.com/office/drawing/2014/main" id="{15B71691-36E1-4636-83AE-CA390E6FE0BD}"/>
              </a:ext>
            </a:extLst>
          </p:cNvPr>
          <p:cNvSpPr>
            <a:spLocks noGrp="1"/>
          </p:cNvSpPr>
          <p:nvPr>
            <p:ph type="title"/>
          </p:nvPr>
        </p:nvSpPr>
        <p:spPr/>
        <p:txBody>
          <a:bodyPr/>
          <a:lstStyle/>
          <a:p>
            <a:pPr eaLnBrk="1" hangingPunct="1">
              <a:defRPr/>
            </a:pPr>
            <a:r>
              <a:rPr lang="en-US" altLang="en-US" dirty="0" err="1">
                <a:latin typeface="Helvetica" pitchFamily="34" charset="0"/>
                <a:ea typeface="ヒラギノ角ゴ Pro W3" charset="-128"/>
              </a:rPr>
              <a:t>Denner</a:t>
            </a:r>
            <a:r>
              <a:rPr lang="en-US" altLang="en-US" dirty="0">
                <a:latin typeface="Helvetica" pitchFamily="34" charset="0"/>
                <a:ea typeface="ヒラギノ角ゴ Pro W3" charset="-128"/>
              </a:rPr>
              <a:t> and Den Chiefs</a:t>
            </a:r>
          </a:p>
        </p:txBody>
      </p:sp>
      <p:sp>
        <p:nvSpPr>
          <p:cNvPr id="180227" name="Slide Number Placeholder 3">
            <a:extLst>
              <a:ext uri="{FF2B5EF4-FFF2-40B4-BE49-F238E27FC236}">
                <a16:creationId xmlns:a16="http://schemas.microsoft.com/office/drawing/2014/main" id="{F026F02B-A233-4893-BA8F-66489F7A6797}"/>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A5F85DB9-4AE1-4F5E-92A7-D3210B261095}" type="slidenum">
              <a:rPr lang="en-US" altLang="en-US" sz="1000">
                <a:solidFill>
                  <a:srgbClr val="95B3D7"/>
                </a:solidFill>
              </a:rPr>
              <a:pPr eaLnBrk="1" hangingPunct="1">
                <a:spcBef>
                  <a:spcPct val="0"/>
                </a:spcBef>
                <a:buFontTx/>
                <a:buNone/>
              </a:pPr>
              <a:t>62</a:t>
            </a:fld>
            <a:endParaRPr lang="en-US" altLang="en-US" sz="1000">
              <a:solidFill>
                <a:srgbClr val="95B3D7"/>
              </a:solidFill>
            </a:endParaRPr>
          </a:p>
        </p:txBody>
      </p:sp>
      <p:sp>
        <p:nvSpPr>
          <p:cNvPr id="148484" name="Content Placeholder 2">
            <a:extLst>
              <a:ext uri="{FF2B5EF4-FFF2-40B4-BE49-F238E27FC236}">
                <a16:creationId xmlns:a16="http://schemas.microsoft.com/office/drawing/2014/main" id="{A0654CD7-F165-4052-8EFD-2E9D173EA5C9}"/>
              </a:ext>
            </a:extLst>
          </p:cNvPr>
          <p:cNvSpPr>
            <a:spLocks noGrp="1"/>
          </p:cNvSpPr>
          <p:nvPr>
            <p:ph idx="1"/>
          </p:nvPr>
        </p:nvSpPr>
        <p:spPr>
          <a:xfrm>
            <a:off x="457200" y="1417638"/>
            <a:ext cx="8229600" cy="4416425"/>
          </a:xfrm>
        </p:spPr>
        <p:txBody>
          <a:bodyPr/>
          <a:lstStyle/>
          <a:p>
            <a:pPr eaLnBrk="1" hangingPunct="1">
              <a:defRPr/>
            </a:pPr>
            <a:r>
              <a:rPr lang="en-US" altLang="en-US" dirty="0">
                <a:latin typeface="Helvetica" pitchFamily="34" charset="0"/>
                <a:ea typeface="ヒラギノ角ゴ Pro W3" charset="-128"/>
              </a:rPr>
              <a:t>How to select a </a:t>
            </a:r>
            <a:r>
              <a:rPr lang="en-US" altLang="en-US" dirty="0" err="1">
                <a:latin typeface="Helvetica" pitchFamily="34" charset="0"/>
                <a:ea typeface="ヒラギノ角ゴ Pro W3" charset="-128"/>
              </a:rPr>
              <a:t>Denner</a:t>
            </a:r>
            <a:r>
              <a:rPr lang="en-US" altLang="en-US" dirty="0">
                <a:latin typeface="Helvetica" pitchFamily="34" charset="0"/>
                <a:ea typeface="ヒラギノ角ゴ Pro W3" charset="-128"/>
              </a:rPr>
              <a:t>?</a:t>
            </a:r>
          </a:p>
          <a:p>
            <a:pPr marL="342900" lvl="1" indent="-342900" eaLnBrk="1" hangingPunct="1">
              <a:buFont typeface="Arial" panose="020B0604020202020204" pitchFamily="34" charset="0"/>
              <a:buNone/>
              <a:defRPr/>
            </a:pPr>
            <a:endParaRPr lang="en-US" altLang="en-US" dirty="0">
              <a:latin typeface="Helvetica" pitchFamily="34" charset="0"/>
              <a:ea typeface="ヒラギノ角ゴ Pro W3" charset="-128"/>
            </a:endParaRPr>
          </a:p>
          <a:p>
            <a:pPr eaLnBrk="1" hangingPunct="1">
              <a:buFont typeface="Arial" panose="020B0604020202020204" pitchFamily="34" charset="0"/>
              <a:buNone/>
              <a:defRPr/>
            </a:pPr>
            <a:endParaRPr lang="en-US" altLang="en-US" dirty="0">
              <a:latin typeface="Helvetica" pitchFamily="34" charset="0"/>
              <a:ea typeface="ヒラギノ角ゴ Pro W3" charset="-128"/>
            </a:endParaRPr>
          </a:p>
          <a:p>
            <a:pPr lvl="3" eaLnBrk="1" hangingPunct="1">
              <a:buFont typeface="Arial" panose="020B0604020202020204" pitchFamily="34" charset="0"/>
              <a:buNone/>
              <a:defRPr/>
            </a:pPr>
            <a:endParaRPr lang="en-US" altLang="en-US" dirty="0">
              <a:latin typeface="Helvetica" pitchFamily="34" charset="0"/>
              <a:ea typeface="ヒラギノ角ゴ Pro W3" charset="-128"/>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Title 1">
            <a:extLst>
              <a:ext uri="{FF2B5EF4-FFF2-40B4-BE49-F238E27FC236}">
                <a16:creationId xmlns:a16="http://schemas.microsoft.com/office/drawing/2014/main" id="{BC10E3BB-27EA-40E0-8AB0-473FBE986F81}"/>
              </a:ext>
            </a:extLst>
          </p:cNvPr>
          <p:cNvSpPr>
            <a:spLocks noGrp="1"/>
          </p:cNvSpPr>
          <p:nvPr>
            <p:ph type="title"/>
          </p:nvPr>
        </p:nvSpPr>
        <p:spPr/>
        <p:txBody>
          <a:bodyPr/>
          <a:lstStyle/>
          <a:p>
            <a:pPr eaLnBrk="1" hangingPunct="1">
              <a:defRPr/>
            </a:pPr>
            <a:r>
              <a:rPr lang="en-US" altLang="en-US" dirty="0" err="1">
                <a:latin typeface="Helvetica" pitchFamily="34" charset="0"/>
                <a:ea typeface="ヒラギノ角ゴ Pro W3" charset="-128"/>
              </a:rPr>
              <a:t>Denner</a:t>
            </a:r>
            <a:r>
              <a:rPr lang="en-US" altLang="en-US" dirty="0">
                <a:latin typeface="Helvetica" pitchFamily="34" charset="0"/>
                <a:ea typeface="ヒラギノ角ゴ Pro W3" charset="-128"/>
              </a:rPr>
              <a:t> and Den Chiefs</a:t>
            </a:r>
          </a:p>
        </p:txBody>
      </p:sp>
      <p:sp>
        <p:nvSpPr>
          <p:cNvPr id="182275" name="Slide Number Placeholder 3">
            <a:extLst>
              <a:ext uri="{FF2B5EF4-FFF2-40B4-BE49-F238E27FC236}">
                <a16:creationId xmlns:a16="http://schemas.microsoft.com/office/drawing/2014/main" id="{429943B0-C016-4CF7-AE59-0414F3C160C0}"/>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448C742E-DD33-42EC-A3FF-714DF80D362D}" type="slidenum">
              <a:rPr lang="en-US" altLang="en-US" sz="1000">
                <a:solidFill>
                  <a:srgbClr val="95B3D7"/>
                </a:solidFill>
              </a:rPr>
              <a:pPr eaLnBrk="1" hangingPunct="1">
                <a:spcBef>
                  <a:spcPct val="0"/>
                </a:spcBef>
                <a:buFontTx/>
                <a:buNone/>
              </a:pPr>
              <a:t>63</a:t>
            </a:fld>
            <a:endParaRPr lang="en-US" altLang="en-US" sz="1000">
              <a:solidFill>
                <a:srgbClr val="95B3D7"/>
              </a:solidFill>
            </a:endParaRPr>
          </a:p>
        </p:txBody>
      </p:sp>
      <p:sp>
        <p:nvSpPr>
          <p:cNvPr id="148484" name="Content Placeholder 2">
            <a:extLst>
              <a:ext uri="{FF2B5EF4-FFF2-40B4-BE49-F238E27FC236}">
                <a16:creationId xmlns:a16="http://schemas.microsoft.com/office/drawing/2014/main" id="{53981C7C-EDBF-4FF5-9E5C-04A8E258FC54}"/>
              </a:ext>
            </a:extLst>
          </p:cNvPr>
          <p:cNvSpPr>
            <a:spLocks noGrp="1"/>
          </p:cNvSpPr>
          <p:nvPr>
            <p:ph idx="1"/>
          </p:nvPr>
        </p:nvSpPr>
        <p:spPr>
          <a:xfrm>
            <a:off x="457200" y="1417638"/>
            <a:ext cx="8229600" cy="4416425"/>
          </a:xfrm>
        </p:spPr>
        <p:txBody>
          <a:bodyPr/>
          <a:lstStyle/>
          <a:p>
            <a:pPr eaLnBrk="1" hangingPunct="1">
              <a:defRPr/>
            </a:pPr>
            <a:r>
              <a:rPr lang="en-US" altLang="en-US" dirty="0">
                <a:latin typeface="Helvetica" pitchFamily="34" charset="0"/>
                <a:ea typeface="ヒラギノ角ゴ Pro W3" charset="-128"/>
              </a:rPr>
              <a:t>How to select a </a:t>
            </a:r>
            <a:r>
              <a:rPr lang="en-US" altLang="en-US" dirty="0" err="1">
                <a:latin typeface="Helvetica" pitchFamily="34" charset="0"/>
                <a:ea typeface="ヒラギノ角ゴ Pro W3" charset="-128"/>
              </a:rPr>
              <a:t>Denner</a:t>
            </a:r>
            <a:r>
              <a:rPr lang="en-US" altLang="en-US" dirty="0">
                <a:latin typeface="Helvetica" pitchFamily="34" charset="0"/>
                <a:ea typeface="ヒラギノ角ゴ Pro W3" charset="-128"/>
              </a:rPr>
              <a:t>?</a:t>
            </a:r>
          </a:p>
          <a:p>
            <a:pPr lvl="1" eaLnBrk="1" hangingPunct="1">
              <a:defRPr/>
            </a:pPr>
            <a:r>
              <a:rPr lang="en-US" altLang="en-US" dirty="0">
                <a:latin typeface="Helvetica" pitchFamily="34" charset="0"/>
                <a:ea typeface="ヒラギノ角ゴ Pro W3" charset="-128"/>
              </a:rPr>
              <a:t>Multiple ways</a:t>
            </a:r>
          </a:p>
          <a:p>
            <a:pPr lvl="2" eaLnBrk="1" hangingPunct="1">
              <a:defRPr/>
            </a:pPr>
            <a:r>
              <a:rPr lang="en-US" altLang="en-US" dirty="0">
                <a:latin typeface="Helvetica" pitchFamily="34" charset="0"/>
                <a:ea typeface="ヒラギノ角ゴ Pro W3" charset="-128"/>
              </a:rPr>
              <a:t>Height, age, last name, birthday, etc.</a:t>
            </a:r>
          </a:p>
          <a:p>
            <a:pPr lvl="1" eaLnBrk="1" hangingPunct="1">
              <a:defRPr/>
            </a:pPr>
            <a:r>
              <a:rPr lang="en-US" altLang="en-US" dirty="0">
                <a:latin typeface="Helvetica" pitchFamily="34" charset="0"/>
                <a:ea typeface="ヒラギノ角ゴ Pro W3" charset="-128"/>
              </a:rPr>
              <a:t>Rotate so all den members get a chance to be a </a:t>
            </a:r>
            <a:r>
              <a:rPr lang="en-US" altLang="en-US" dirty="0" err="1">
                <a:latin typeface="Helvetica" pitchFamily="34" charset="0"/>
                <a:ea typeface="ヒラギノ角ゴ Pro W3" charset="-128"/>
              </a:rPr>
              <a:t>Denner</a:t>
            </a:r>
            <a:endParaRPr lang="en-US" altLang="en-US" dirty="0">
              <a:latin typeface="Helvetica" pitchFamily="34" charset="0"/>
              <a:ea typeface="ヒラギノ角ゴ Pro W3" charset="-128"/>
            </a:endParaRPr>
          </a:p>
          <a:p>
            <a:pPr marL="342900" lvl="1" indent="-342900" eaLnBrk="1" hangingPunct="1">
              <a:buFont typeface="Arial" panose="020B0604020202020204" pitchFamily="34" charset="0"/>
              <a:buNone/>
              <a:defRPr/>
            </a:pPr>
            <a:endParaRPr lang="en-US" altLang="en-US" dirty="0">
              <a:latin typeface="Helvetica" pitchFamily="34" charset="0"/>
              <a:ea typeface="ヒラギノ角ゴ Pro W3" charset="-128"/>
            </a:endParaRPr>
          </a:p>
          <a:p>
            <a:pPr eaLnBrk="1" hangingPunct="1">
              <a:buFont typeface="Arial" panose="020B0604020202020204" pitchFamily="34" charset="0"/>
              <a:buNone/>
              <a:defRPr/>
            </a:pPr>
            <a:endParaRPr lang="en-US" altLang="en-US" dirty="0">
              <a:latin typeface="Helvetica" pitchFamily="34" charset="0"/>
              <a:ea typeface="ヒラギノ角ゴ Pro W3" charset="-128"/>
            </a:endParaRPr>
          </a:p>
          <a:p>
            <a:pPr lvl="3" eaLnBrk="1" hangingPunct="1">
              <a:buFont typeface="Arial" panose="020B0604020202020204" pitchFamily="34" charset="0"/>
              <a:buNone/>
              <a:defRPr/>
            </a:pPr>
            <a:endParaRPr lang="en-US" altLang="en-US" dirty="0">
              <a:latin typeface="Helvetica" pitchFamily="34" charset="0"/>
              <a:ea typeface="ヒラギノ角ゴ Pro W3" charset="-128"/>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Title 1">
            <a:extLst>
              <a:ext uri="{FF2B5EF4-FFF2-40B4-BE49-F238E27FC236}">
                <a16:creationId xmlns:a16="http://schemas.microsoft.com/office/drawing/2014/main" id="{21B79CA0-D4A5-4AED-99A5-976031196D15}"/>
              </a:ext>
            </a:extLst>
          </p:cNvPr>
          <p:cNvSpPr>
            <a:spLocks noGrp="1"/>
          </p:cNvSpPr>
          <p:nvPr>
            <p:ph type="title"/>
          </p:nvPr>
        </p:nvSpPr>
        <p:spPr/>
        <p:txBody>
          <a:bodyPr/>
          <a:lstStyle/>
          <a:p>
            <a:pPr eaLnBrk="1" hangingPunct="1">
              <a:defRPr/>
            </a:pPr>
            <a:r>
              <a:rPr lang="en-US" altLang="en-US" dirty="0" err="1">
                <a:latin typeface="Helvetica" pitchFamily="34" charset="0"/>
                <a:ea typeface="ヒラギノ角ゴ Pro W3" charset="-128"/>
              </a:rPr>
              <a:t>Denner</a:t>
            </a:r>
            <a:r>
              <a:rPr lang="en-US" altLang="en-US" dirty="0">
                <a:latin typeface="Helvetica" pitchFamily="34" charset="0"/>
                <a:ea typeface="ヒラギノ角ゴ Pro W3" charset="-128"/>
              </a:rPr>
              <a:t> and Den Chiefs</a:t>
            </a:r>
          </a:p>
        </p:txBody>
      </p:sp>
      <p:sp>
        <p:nvSpPr>
          <p:cNvPr id="189443" name="Slide Number Placeholder 3">
            <a:extLst>
              <a:ext uri="{FF2B5EF4-FFF2-40B4-BE49-F238E27FC236}">
                <a16:creationId xmlns:a16="http://schemas.microsoft.com/office/drawing/2014/main" id="{59931D13-F605-4510-A8F8-F03055C1E681}"/>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99598DDC-257F-4610-8CB2-054EB936F118}" type="slidenum">
              <a:rPr lang="en-US" altLang="en-US" sz="1000">
                <a:solidFill>
                  <a:srgbClr val="95B3D7"/>
                </a:solidFill>
              </a:rPr>
              <a:pPr eaLnBrk="1" hangingPunct="1">
                <a:spcBef>
                  <a:spcPct val="0"/>
                </a:spcBef>
                <a:buFontTx/>
                <a:buNone/>
              </a:pPr>
              <a:t>64</a:t>
            </a:fld>
            <a:endParaRPr lang="en-US" altLang="en-US" sz="1000">
              <a:solidFill>
                <a:srgbClr val="95B3D7"/>
              </a:solidFill>
            </a:endParaRPr>
          </a:p>
        </p:txBody>
      </p:sp>
      <p:sp>
        <p:nvSpPr>
          <p:cNvPr id="148484" name="Content Placeholder 2">
            <a:extLst>
              <a:ext uri="{FF2B5EF4-FFF2-40B4-BE49-F238E27FC236}">
                <a16:creationId xmlns:a16="http://schemas.microsoft.com/office/drawing/2014/main" id="{9583935F-4539-4DFB-AF62-C0C2F903B05E}"/>
              </a:ext>
            </a:extLst>
          </p:cNvPr>
          <p:cNvSpPr>
            <a:spLocks noGrp="1"/>
          </p:cNvSpPr>
          <p:nvPr>
            <p:ph idx="1"/>
          </p:nvPr>
        </p:nvSpPr>
        <p:spPr>
          <a:xfrm>
            <a:off x="457200" y="1417638"/>
            <a:ext cx="8229600" cy="4416425"/>
          </a:xfrm>
        </p:spPr>
        <p:txBody>
          <a:bodyPr/>
          <a:lstStyle/>
          <a:p>
            <a:pPr eaLnBrk="1" hangingPunct="1">
              <a:defRPr/>
            </a:pPr>
            <a:r>
              <a:rPr lang="en-US" altLang="en-US" dirty="0">
                <a:latin typeface="Helvetica" pitchFamily="34" charset="0"/>
                <a:ea typeface="ヒラギノ角ゴ Pro W3" charset="-128"/>
              </a:rPr>
              <a:t>How to select a </a:t>
            </a:r>
            <a:r>
              <a:rPr lang="en-US" altLang="en-US" dirty="0" err="1">
                <a:latin typeface="Helvetica" pitchFamily="34" charset="0"/>
                <a:ea typeface="ヒラギノ角ゴ Pro W3" charset="-128"/>
              </a:rPr>
              <a:t>Denner</a:t>
            </a:r>
            <a:r>
              <a:rPr lang="en-US" altLang="en-US" dirty="0">
                <a:latin typeface="Helvetica" pitchFamily="34" charset="0"/>
                <a:ea typeface="ヒラギノ角ゴ Pro W3" charset="-128"/>
              </a:rPr>
              <a:t>?</a:t>
            </a:r>
          </a:p>
          <a:p>
            <a:pPr lvl="1" eaLnBrk="1" hangingPunct="1">
              <a:defRPr/>
            </a:pPr>
            <a:r>
              <a:rPr lang="en-US" altLang="en-US" dirty="0">
                <a:latin typeface="Helvetica" pitchFamily="34" charset="0"/>
                <a:ea typeface="ヒラギノ角ゴ Pro W3" charset="-128"/>
              </a:rPr>
              <a:t>Multiple ways</a:t>
            </a:r>
          </a:p>
          <a:p>
            <a:pPr lvl="2" eaLnBrk="1" hangingPunct="1">
              <a:defRPr/>
            </a:pPr>
            <a:r>
              <a:rPr lang="en-US" altLang="en-US" dirty="0">
                <a:latin typeface="Helvetica" pitchFamily="34" charset="0"/>
                <a:ea typeface="ヒラギノ角ゴ Pro W3" charset="-128"/>
              </a:rPr>
              <a:t>Height, age, last name, birthday, etc.</a:t>
            </a:r>
          </a:p>
          <a:p>
            <a:pPr lvl="1" eaLnBrk="1" hangingPunct="1">
              <a:defRPr/>
            </a:pPr>
            <a:r>
              <a:rPr lang="en-US" altLang="en-US" dirty="0">
                <a:latin typeface="Helvetica" pitchFamily="34" charset="0"/>
                <a:ea typeface="ヒラギノ角ゴ Pro W3" charset="-128"/>
              </a:rPr>
              <a:t>Rotate so all den members get a chance to be a </a:t>
            </a:r>
            <a:r>
              <a:rPr lang="en-US" altLang="en-US" dirty="0" err="1">
                <a:latin typeface="Helvetica" pitchFamily="34" charset="0"/>
                <a:ea typeface="ヒラギノ角ゴ Pro W3" charset="-128"/>
              </a:rPr>
              <a:t>Denner</a:t>
            </a:r>
            <a:endParaRPr lang="en-US" altLang="en-US" dirty="0">
              <a:latin typeface="Helvetica" pitchFamily="34" charset="0"/>
              <a:ea typeface="ヒラギノ角ゴ Pro W3" charset="-128"/>
            </a:endParaRPr>
          </a:p>
          <a:p>
            <a:pPr eaLnBrk="1" hangingPunct="1">
              <a:defRPr/>
            </a:pPr>
            <a:r>
              <a:rPr lang="en-US" altLang="en-US" dirty="0">
                <a:latin typeface="Helvetica" pitchFamily="34" charset="0"/>
                <a:ea typeface="ヒラギノ角ゴ Pro W3" charset="-128"/>
              </a:rPr>
              <a:t>Where do Den Chiefs come from?</a:t>
            </a:r>
          </a:p>
          <a:p>
            <a:pPr lvl="1" eaLnBrk="1" hangingPunct="1">
              <a:defRPr/>
            </a:pPr>
            <a:r>
              <a:rPr lang="en-US" altLang="en-US" dirty="0">
                <a:latin typeface="Helvetica" pitchFamily="34" charset="0"/>
                <a:ea typeface="ヒラギノ角ゴ Pro W3" charset="-128"/>
              </a:rPr>
              <a:t>Troop, Crew, Ship</a:t>
            </a:r>
          </a:p>
          <a:p>
            <a:pPr lvl="2" eaLnBrk="1" hangingPunct="1">
              <a:defRPr/>
            </a:pPr>
            <a:r>
              <a:rPr lang="en-US" altLang="en-US" dirty="0">
                <a:latin typeface="Helvetica" pitchFamily="34" charset="0"/>
                <a:ea typeface="ヒラギノ角ゴ Pro W3" charset="-128"/>
              </a:rPr>
              <a:t>Are to go through Den Chief Training</a:t>
            </a:r>
          </a:p>
          <a:p>
            <a:pPr eaLnBrk="1" hangingPunct="1">
              <a:defRPr/>
            </a:pPr>
            <a:r>
              <a:rPr lang="en-US" altLang="en-US" dirty="0">
                <a:latin typeface="Helvetica" pitchFamily="34" charset="0"/>
                <a:ea typeface="ヒラギノ角ゴ Pro W3" charset="-128"/>
              </a:rPr>
              <a:t>Den Chief Don’ts?</a:t>
            </a:r>
          </a:p>
          <a:p>
            <a:pPr lvl="1" eaLnBrk="1" hangingPunct="1">
              <a:defRPr/>
            </a:pPr>
            <a:r>
              <a:rPr lang="en-US" altLang="en-US" dirty="0">
                <a:latin typeface="Helvetica" pitchFamily="34" charset="0"/>
                <a:ea typeface="ヒラギノ角ゴ Pro W3" charset="-128"/>
              </a:rPr>
              <a:t>Be left alone with Den</a:t>
            </a:r>
          </a:p>
          <a:p>
            <a:pPr lvl="1" eaLnBrk="1" hangingPunct="1">
              <a:defRPr/>
            </a:pPr>
            <a:r>
              <a:rPr lang="en-US" altLang="en-US" dirty="0">
                <a:latin typeface="Helvetica" pitchFamily="34" charset="0"/>
                <a:ea typeface="ヒラギノ角ゴ Pro W3" charset="-128"/>
              </a:rPr>
              <a:t>Be part of any discipline</a:t>
            </a:r>
          </a:p>
          <a:p>
            <a:pPr lvl="1" eaLnBrk="1" hangingPunct="1">
              <a:defRPr/>
            </a:pPr>
            <a:r>
              <a:rPr lang="en-US" altLang="en-US" dirty="0">
                <a:latin typeface="Helvetica" pitchFamily="34" charset="0"/>
                <a:ea typeface="ヒラギノ角ゴ Pro W3" charset="-128"/>
              </a:rPr>
              <a:t>Be in charge of the Den Meeting</a:t>
            </a:r>
          </a:p>
          <a:p>
            <a:pPr marL="342900" lvl="1" indent="-342900" eaLnBrk="1" hangingPunct="1">
              <a:buFont typeface="Arial" panose="020B0604020202020204" pitchFamily="34" charset="0"/>
              <a:buNone/>
              <a:defRPr/>
            </a:pPr>
            <a:endParaRPr lang="en-US" altLang="en-US" dirty="0">
              <a:latin typeface="Helvetica" pitchFamily="34" charset="0"/>
              <a:ea typeface="ヒラギノ角ゴ Pro W3" charset="-128"/>
            </a:endParaRPr>
          </a:p>
          <a:p>
            <a:pPr eaLnBrk="1" hangingPunct="1">
              <a:buFont typeface="Arial" panose="020B0604020202020204" pitchFamily="34" charset="0"/>
              <a:buNone/>
              <a:defRPr/>
            </a:pPr>
            <a:endParaRPr lang="en-US" altLang="en-US" dirty="0">
              <a:latin typeface="Helvetica" pitchFamily="34" charset="0"/>
              <a:ea typeface="ヒラギノ角ゴ Pro W3" charset="-128"/>
            </a:endParaRPr>
          </a:p>
          <a:p>
            <a:pPr lvl="3" eaLnBrk="1" hangingPunct="1">
              <a:buFont typeface="Arial" panose="020B0604020202020204" pitchFamily="34" charset="0"/>
              <a:buNone/>
              <a:defRPr/>
            </a:pPr>
            <a:endParaRPr lang="en-US" altLang="en-US" dirty="0">
              <a:latin typeface="Helvetica" pitchFamily="34" charset="0"/>
              <a:ea typeface="ヒラギノ角ゴ Pro W3" charset="-128"/>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Title 1">
            <a:extLst>
              <a:ext uri="{FF2B5EF4-FFF2-40B4-BE49-F238E27FC236}">
                <a16:creationId xmlns:a16="http://schemas.microsoft.com/office/drawing/2014/main" id="{309EFA52-6235-4E7C-A8F2-93B0D72405F3}"/>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Resources</a:t>
            </a:r>
          </a:p>
        </p:txBody>
      </p:sp>
      <p:sp>
        <p:nvSpPr>
          <p:cNvPr id="191491" name="Content Placeholder 2">
            <a:extLst>
              <a:ext uri="{FF2B5EF4-FFF2-40B4-BE49-F238E27FC236}">
                <a16:creationId xmlns:a16="http://schemas.microsoft.com/office/drawing/2014/main" id="{C924DB21-87A0-44F8-9DE6-1EC530849D28}"/>
              </a:ext>
            </a:extLst>
          </p:cNvPr>
          <p:cNvSpPr>
            <a:spLocks noGrp="1"/>
          </p:cNvSpPr>
          <p:nvPr>
            <p:ph idx="1"/>
          </p:nvPr>
        </p:nvSpPr>
        <p:spPr>
          <a:xfrm>
            <a:off x="457200" y="1600200"/>
            <a:ext cx="8229600" cy="4233863"/>
          </a:xfrm>
        </p:spPr>
        <p:txBody>
          <a:bodyPr/>
          <a:lstStyle/>
          <a:p>
            <a:pPr eaLnBrk="1" hangingPunct="1">
              <a:defRPr/>
            </a:pPr>
            <a:r>
              <a:rPr lang="en-US" altLang="en-US" dirty="0">
                <a:latin typeface="Helvetica" pitchFamily="34" charset="0"/>
                <a:ea typeface="ヒラギノ角ゴ Pro W3" charset="-128"/>
              </a:rPr>
              <a:t>Local</a:t>
            </a:r>
          </a:p>
          <a:p>
            <a:pPr lvl="1" eaLnBrk="1" hangingPunct="1">
              <a:buFont typeface="Arial" panose="020B0604020202020204" pitchFamily="34" charset="0"/>
              <a:buNone/>
              <a:defRPr/>
            </a:pPr>
            <a:r>
              <a:rPr lang="en-US" altLang="en-US" dirty="0">
                <a:latin typeface="Helvetica" pitchFamily="34" charset="0"/>
                <a:ea typeface="ヒラギノ角ゴ Pro W3" charset="-128"/>
              </a:rPr>
              <a:t>Roundtable – 2</a:t>
            </a:r>
            <a:r>
              <a:rPr lang="en-US" altLang="en-US" baseline="30000" dirty="0">
                <a:latin typeface="Helvetica" pitchFamily="34" charset="0"/>
                <a:ea typeface="ヒラギノ角ゴ Pro W3" charset="-128"/>
              </a:rPr>
              <a:t>nd</a:t>
            </a:r>
            <a:r>
              <a:rPr lang="en-US" altLang="en-US" dirty="0">
                <a:latin typeface="Helvetica" pitchFamily="34" charset="0"/>
                <a:ea typeface="ヒラギノ角ゴ Pro W3" charset="-128"/>
              </a:rPr>
              <a:t> Thursday every Month</a:t>
            </a:r>
          </a:p>
          <a:p>
            <a:pPr lvl="1" eaLnBrk="1" hangingPunct="1">
              <a:buFont typeface="Arial" panose="020B0604020202020204" pitchFamily="34" charset="0"/>
              <a:buNone/>
              <a:defRPr/>
            </a:pPr>
            <a:r>
              <a:rPr lang="en-US" altLang="en-US" dirty="0">
                <a:latin typeface="Helvetica" pitchFamily="34" charset="0"/>
                <a:ea typeface="ヒラギノ角ゴ Pro W3" charset="-128"/>
              </a:rPr>
              <a:t>Unit Commissioner</a:t>
            </a:r>
          </a:p>
          <a:p>
            <a:pPr lvl="1" eaLnBrk="1" hangingPunct="1">
              <a:buFont typeface="Arial" panose="020B0604020202020204" pitchFamily="34" charset="0"/>
              <a:buNone/>
              <a:defRPr/>
            </a:pPr>
            <a:r>
              <a:rPr lang="en-US" altLang="en-US" dirty="0">
                <a:latin typeface="Helvetica" pitchFamily="34" charset="0"/>
                <a:ea typeface="ヒラギノ角ゴ Pro W3" charset="-128"/>
              </a:rPr>
              <a:t>District Commissioner</a:t>
            </a:r>
          </a:p>
          <a:p>
            <a:pPr lvl="1" eaLnBrk="1" hangingPunct="1">
              <a:buFont typeface="Arial" panose="020B0604020202020204" pitchFamily="34" charset="0"/>
              <a:buNone/>
              <a:defRPr/>
            </a:pPr>
            <a:r>
              <a:rPr lang="en-US" altLang="en-US" dirty="0">
                <a:latin typeface="Helvetica" pitchFamily="34" charset="0"/>
                <a:ea typeface="ヒラギノ角ゴ Pro W3" charset="-128"/>
              </a:rPr>
              <a:t>District Executive</a:t>
            </a:r>
          </a:p>
          <a:p>
            <a:pPr lvl="1" eaLnBrk="1" hangingPunct="1">
              <a:buFont typeface="Arial" panose="020B0604020202020204" pitchFamily="34" charset="0"/>
              <a:buNone/>
              <a:defRPr/>
            </a:pPr>
            <a:r>
              <a:rPr lang="en-US" altLang="en-US" dirty="0">
                <a:latin typeface="Helvetica" pitchFamily="34" charset="0"/>
                <a:ea typeface="ヒラギノ角ゴ Pro W3" charset="-128"/>
              </a:rPr>
              <a:t>Chartered Org Rep</a:t>
            </a:r>
          </a:p>
          <a:p>
            <a:pPr lvl="1" eaLnBrk="1" hangingPunct="1">
              <a:buFont typeface="Arial" panose="020B0604020202020204" pitchFamily="34" charset="0"/>
              <a:buNone/>
              <a:defRPr/>
            </a:pPr>
            <a:r>
              <a:rPr lang="en-US" altLang="en-US" dirty="0">
                <a:latin typeface="Helvetica" pitchFamily="34" charset="0"/>
                <a:ea typeface="ヒラギノ角ゴ Pro W3" charset="-128"/>
              </a:rPr>
              <a:t>Scoutmaster of Local Troop</a:t>
            </a:r>
          </a:p>
          <a:p>
            <a:pPr lvl="1" eaLnBrk="1" hangingPunct="1">
              <a:buFont typeface="Arial" panose="020B0604020202020204" pitchFamily="34" charset="0"/>
              <a:buNone/>
              <a:defRPr/>
            </a:pPr>
            <a:r>
              <a:rPr lang="en-US" altLang="en-US" dirty="0">
                <a:latin typeface="Helvetica" pitchFamily="34" charset="0"/>
                <a:ea typeface="ヒラギノ角ゴ Pro W3" charset="-128"/>
              </a:rPr>
              <a:t>Program Training Conference</a:t>
            </a:r>
          </a:p>
          <a:p>
            <a:pPr lvl="1" eaLnBrk="1" hangingPunct="1">
              <a:buFont typeface="Arial" panose="020B0604020202020204" pitchFamily="34" charset="0"/>
              <a:buNone/>
              <a:defRPr/>
            </a:pPr>
            <a:r>
              <a:rPr lang="en-US" altLang="en-US" dirty="0">
                <a:latin typeface="Helvetica" pitchFamily="34" charset="0"/>
                <a:ea typeface="ヒラギノ角ゴ Pro W3" charset="-128"/>
              </a:rPr>
              <a:t>Scout Shop – Printed Leader Guides</a:t>
            </a:r>
          </a:p>
          <a:p>
            <a:pPr lvl="1" eaLnBrk="1" hangingPunct="1">
              <a:buFont typeface="Arial" panose="020B0604020202020204" pitchFamily="34" charset="0"/>
              <a:buNone/>
              <a:defRPr/>
            </a:pPr>
            <a:r>
              <a:rPr lang="en-US" altLang="en-US" dirty="0">
                <a:latin typeface="Helvetica" pitchFamily="34" charset="0"/>
                <a:ea typeface="ヒラギノ角ゴ Pro W3" charset="-128"/>
              </a:rPr>
              <a:t>Pack Committee Members</a:t>
            </a:r>
          </a:p>
          <a:p>
            <a:pPr lvl="1" eaLnBrk="1" hangingPunct="1">
              <a:buFont typeface="Arial" panose="020B0604020202020204" pitchFamily="34" charset="0"/>
              <a:buNone/>
              <a:defRPr/>
            </a:pPr>
            <a:r>
              <a:rPr lang="en-US" altLang="en-US" dirty="0">
                <a:latin typeface="Helvetica" pitchFamily="34" charset="0"/>
                <a:ea typeface="ヒラギノ角ゴ Pro W3" charset="-128"/>
              </a:rPr>
              <a:t>Pack Members</a:t>
            </a:r>
          </a:p>
          <a:p>
            <a:pPr marL="0" indent="0">
              <a:buFont typeface="Arial" panose="020B0604020202020204" pitchFamily="34" charset="0"/>
              <a:buNone/>
              <a:defRPr/>
            </a:pPr>
            <a:endParaRPr lang="en-US" altLang="en-US" dirty="0">
              <a:latin typeface="Helvetica" pitchFamily="34" charset="0"/>
              <a:ea typeface="ヒラギノ角ゴ Pro W3" charset="-128"/>
            </a:endParaRPr>
          </a:p>
        </p:txBody>
      </p:sp>
      <p:sp>
        <p:nvSpPr>
          <p:cNvPr id="190468" name="Slide Number Placeholder 3">
            <a:extLst>
              <a:ext uri="{FF2B5EF4-FFF2-40B4-BE49-F238E27FC236}">
                <a16:creationId xmlns:a16="http://schemas.microsoft.com/office/drawing/2014/main" id="{50B0D4E8-A316-4504-BD79-E6D6FEA14B47}"/>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B051E240-7057-49A5-BCF7-D3996C82ADFF}" type="slidenum">
              <a:rPr lang="en-US" altLang="en-US" sz="1000">
                <a:solidFill>
                  <a:srgbClr val="95B3D7"/>
                </a:solidFill>
              </a:rPr>
              <a:pPr eaLnBrk="1" hangingPunct="1">
                <a:spcBef>
                  <a:spcPct val="0"/>
                </a:spcBef>
                <a:buFontTx/>
                <a:buNone/>
              </a:pPr>
              <a:t>65</a:t>
            </a:fld>
            <a:endParaRPr lang="en-US" altLang="en-US" sz="1000">
              <a:solidFill>
                <a:srgbClr val="95B3D7"/>
              </a:solidFill>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Title 1">
            <a:extLst>
              <a:ext uri="{FF2B5EF4-FFF2-40B4-BE49-F238E27FC236}">
                <a16:creationId xmlns:a16="http://schemas.microsoft.com/office/drawing/2014/main" id="{6366B41C-8F80-41A3-B0F2-6373ED81CC90}"/>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Resources</a:t>
            </a:r>
          </a:p>
        </p:txBody>
      </p:sp>
      <p:sp>
        <p:nvSpPr>
          <p:cNvPr id="191491" name="Content Placeholder 2">
            <a:extLst>
              <a:ext uri="{FF2B5EF4-FFF2-40B4-BE49-F238E27FC236}">
                <a16:creationId xmlns:a16="http://schemas.microsoft.com/office/drawing/2014/main" id="{0EB4CBE6-FA5E-4FAE-81C7-8BE09DE5DA63}"/>
              </a:ext>
            </a:extLst>
          </p:cNvPr>
          <p:cNvSpPr>
            <a:spLocks noGrp="1"/>
          </p:cNvSpPr>
          <p:nvPr>
            <p:ph idx="1"/>
          </p:nvPr>
        </p:nvSpPr>
        <p:spPr>
          <a:xfrm>
            <a:off x="457200" y="1417638"/>
            <a:ext cx="8229600" cy="4416425"/>
          </a:xfrm>
        </p:spPr>
        <p:txBody>
          <a:bodyPr/>
          <a:lstStyle/>
          <a:p>
            <a:pPr eaLnBrk="1" hangingPunct="1"/>
            <a:r>
              <a:rPr lang="en-US" altLang="en-US" dirty="0">
                <a:latin typeface="Helvetica" panose="020B0604020202020204" pitchFamily="34" charset="0"/>
                <a:ea typeface="ヒラギノ角ゴ Pro W3" charset="-128"/>
              </a:rPr>
              <a:t>Other</a:t>
            </a:r>
          </a:p>
          <a:p>
            <a:pPr lvl="1" eaLnBrk="1" hangingPunct="1">
              <a:buFont typeface="Arial" panose="020B0604020202020204" pitchFamily="34" charset="0"/>
              <a:buNone/>
            </a:pPr>
            <a:r>
              <a:rPr lang="en-US" altLang="en-US" dirty="0">
                <a:latin typeface="Helvetica" panose="020B0604020202020204" pitchFamily="34" charset="0"/>
                <a:ea typeface="ヒラギノ角ゴ Pro W3" charset="-128"/>
                <a:hlinkClick r:id="rId2"/>
              </a:rPr>
              <a:t>www.Scouting.org/CubScouts</a:t>
            </a:r>
            <a:endParaRPr lang="en-US" altLang="en-US" dirty="0">
              <a:latin typeface="Helvetica" panose="020B0604020202020204" pitchFamily="34" charset="0"/>
              <a:ea typeface="ヒラギノ角ゴ Pro W3" charset="-128"/>
            </a:endParaRPr>
          </a:p>
          <a:p>
            <a:pPr lvl="1" eaLnBrk="1" hangingPunct="1">
              <a:buFont typeface="Arial" panose="020B0604020202020204" pitchFamily="34" charset="0"/>
              <a:buNone/>
            </a:pPr>
            <a:r>
              <a:rPr lang="en-US" altLang="en-US" dirty="0">
                <a:latin typeface="Helvetica" panose="020B0604020202020204" pitchFamily="34" charset="0"/>
                <a:ea typeface="ヒラギノ角ゴ Pro W3" charset="-128"/>
                <a:hlinkClick r:id="rId3"/>
              </a:rPr>
              <a:t>www.Scouting.org/scoutsource/Cubscouts</a:t>
            </a:r>
            <a:r>
              <a:rPr lang="en-US" altLang="en-US" dirty="0">
                <a:latin typeface="Helvetica" panose="020B0604020202020204" pitchFamily="34" charset="0"/>
                <a:ea typeface="ヒラギノ角ゴ Pro W3" charset="-128"/>
              </a:rPr>
              <a:t> </a:t>
            </a:r>
          </a:p>
          <a:p>
            <a:pPr lvl="1" eaLnBrk="1" hangingPunct="1">
              <a:buFont typeface="Arial" panose="020B0604020202020204" pitchFamily="34" charset="0"/>
              <a:buNone/>
            </a:pPr>
            <a:r>
              <a:rPr lang="en-US" altLang="en-US" dirty="0">
                <a:latin typeface="Helvetica" panose="020B0604020202020204" pitchFamily="34" charset="0"/>
                <a:ea typeface="ヒラギノ角ゴ Pro W3" charset="-128"/>
                <a:hlinkClick r:id="rId4"/>
              </a:rPr>
              <a:t>www.Scouting.org/Training</a:t>
            </a:r>
            <a:endParaRPr lang="en-US" altLang="en-US" dirty="0">
              <a:latin typeface="Helvetica" panose="020B0604020202020204" pitchFamily="34" charset="0"/>
              <a:ea typeface="ヒラギノ角ゴ Pro W3" charset="-128"/>
            </a:endParaRPr>
          </a:p>
          <a:p>
            <a:pPr lvl="1" eaLnBrk="1" hangingPunct="1">
              <a:buFont typeface="Arial" panose="020B0604020202020204" pitchFamily="34" charset="0"/>
              <a:buNone/>
            </a:pPr>
            <a:r>
              <a:rPr lang="en-US" altLang="en-US" dirty="0">
                <a:latin typeface="Helvetica" panose="020B0604020202020204" pitchFamily="34" charset="0"/>
                <a:ea typeface="ヒラギノ角ゴ Pro W3" charset="-128"/>
                <a:hlinkClick r:id="rId5"/>
              </a:rPr>
              <a:t>www.my.scouting.org</a:t>
            </a:r>
            <a:endParaRPr lang="en-US" altLang="en-US" dirty="0">
              <a:latin typeface="Helvetica" panose="020B0604020202020204" pitchFamily="34" charset="0"/>
              <a:ea typeface="ヒラギノ角ゴ Pro W3" charset="-128"/>
            </a:endParaRPr>
          </a:p>
          <a:p>
            <a:pPr lvl="1" eaLnBrk="1" hangingPunct="1">
              <a:buFont typeface="Arial" panose="020B0604020202020204" pitchFamily="34" charset="0"/>
              <a:buNone/>
            </a:pPr>
            <a:r>
              <a:rPr lang="en-US" altLang="en-US" dirty="0">
                <a:latin typeface="Helvetica" panose="020B0604020202020204" pitchFamily="34" charset="0"/>
                <a:ea typeface="ヒラギノ角ゴ Pro W3" charset="-128"/>
              </a:rPr>
              <a:t>Boys Life Magazine</a:t>
            </a:r>
          </a:p>
          <a:p>
            <a:pPr lvl="1" eaLnBrk="1" hangingPunct="1">
              <a:buFont typeface="Arial" panose="020B0604020202020204" pitchFamily="34" charset="0"/>
              <a:buNone/>
            </a:pPr>
            <a:r>
              <a:rPr lang="en-US" altLang="en-US" dirty="0">
                <a:latin typeface="Helvetica" panose="020B0604020202020204" pitchFamily="34" charset="0"/>
                <a:ea typeface="ヒラギノ角ゴ Pro W3" charset="-128"/>
              </a:rPr>
              <a:t>Scouting Magazine – blog.scoutingmagazine.org</a:t>
            </a:r>
          </a:p>
          <a:p>
            <a:pPr lvl="1" eaLnBrk="1" hangingPunct="1">
              <a:buFont typeface="Arial" panose="020B0604020202020204" pitchFamily="34" charset="0"/>
              <a:buNone/>
            </a:pPr>
            <a:r>
              <a:rPr lang="en-US" altLang="en-US" dirty="0">
                <a:latin typeface="Helvetica" panose="020B0604020202020204" pitchFamily="34" charset="0"/>
                <a:ea typeface="ヒラギノ角ゴ Pro W3" charset="-128"/>
              </a:rPr>
              <a:t>Bryan on Scouting - official blog for Scouting magazine</a:t>
            </a:r>
          </a:p>
          <a:p>
            <a:pPr lvl="1" eaLnBrk="1" hangingPunct="1">
              <a:buFont typeface="Arial" panose="020B0604020202020204" pitchFamily="34" charset="0"/>
              <a:buNone/>
            </a:pPr>
            <a:r>
              <a:rPr lang="en-US" altLang="en-US" dirty="0">
                <a:latin typeface="Helvetica" panose="020B0604020202020204" pitchFamily="34" charset="0"/>
                <a:ea typeface="ヒラギノ角ゴ Pro W3" charset="-128"/>
              </a:rPr>
              <a:t>Facebook, Pinterest, You Tube, etc.</a:t>
            </a:r>
          </a:p>
          <a:p>
            <a:pPr lvl="1" eaLnBrk="1" hangingPunct="1">
              <a:buFont typeface="Arial" panose="020B0604020202020204" pitchFamily="34" charset="0"/>
              <a:buNone/>
            </a:pPr>
            <a:r>
              <a:rPr lang="en-US" altLang="en-US" dirty="0">
                <a:latin typeface="Helvetica" panose="020B0604020202020204" pitchFamily="34" charset="0"/>
                <a:ea typeface="ヒラギノ角ゴ Pro W3" charset="-128"/>
                <a:hlinkClick r:id="rId6"/>
              </a:rPr>
              <a:t>www.usscouter.com/bbuglar.asp</a:t>
            </a:r>
            <a:endParaRPr lang="en-US" altLang="en-US" dirty="0">
              <a:latin typeface="Helvetica" panose="020B0604020202020204" pitchFamily="34" charset="0"/>
              <a:ea typeface="ヒラギノ角ゴ Pro W3" charset="-128"/>
            </a:endParaRPr>
          </a:p>
          <a:p>
            <a:pPr>
              <a:buFont typeface="Arial" panose="020B0604020202020204" pitchFamily="34" charset="0"/>
              <a:buNone/>
            </a:pPr>
            <a:r>
              <a:rPr lang="en-US" altLang="en-US" dirty="0">
                <a:latin typeface="Helvetica" panose="020B0604020202020204" pitchFamily="34" charset="0"/>
                <a:ea typeface="ヒラギノ角ゴ Pro W3" charset="-128"/>
              </a:rPr>
              <a:t>	 </a:t>
            </a:r>
            <a:r>
              <a:rPr lang="en-US" altLang="en-US" sz="2000" b="0" dirty="0">
                <a:latin typeface="Helvetica" panose="020B0604020202020204" pitchFamily="34" charset="0"/>
                <a:ea typeface="ヒラギノ角ゴ Pro W3" charset="-128"/>
              </a:rPr>
              <a:t>Numerous Websites – Type in ”Cub Scouts” = 1.2 million hits</a:t>
            </a:r>
          </a:p>
        </p:txBody>
      </p:sp>
      <p:sp>
        <p:nvSpPr>
          <p:cNvPr id="191492" name="Slide Number Placeholder 3">
            <a:extLst>
              <a:ext uri="{FF2B5EF4-FFF2-40B4-BE49-F238E27FC236}">
                <a16:creationId xmlns:a16="http://schemas.microsoft.com/office/drawing/2014/main" id="{CC8B0127-1AAF-43AC-AE36-90F9814F70FA}"/>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6EB0896A-F0AC-4B9A-88AD-D8D67C04DC35}" type="slidenum">
              <a:rPr lang="en-US" altLang="en-US" sz="1000">
                <a:solidFill>
                  <a:srgbClr val="95B3D7"/>
                </a:solidFill>
              </a:rPr>
              <a:pPr eaLnBrk="1" hangingPunct="1">
                <a:spcBef>
                  <a:spcPct val="0"/>
                </a:spcBef>
                <a:buFontTx/>
                <a:buNone/>
              </a:pPr>
              <a:t>66</a:t>
            </a:fld>
            <a:endParaRPr lang="en-US" altLang="en-US" sz="1000">
              <a:solidFill>
                <a:srgbClr val="95B3D7"/>
              </a:solidFill>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Title 1">
            <a:extLst>
              <a:ext uri="{FF2B5EF4-FFF2-40B4-BE49-F238E27FC236}">
                <a16:creationId xmlns:a16="http://schemas.microsoft.com/office/drawing/2014/main" id="{03A58D43-FBAE-41DE-8E52-AE464CD70CF8}"/>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Conclusions</a:t>
            </a:r>
          </a:p>
        </p:txBody>
      </p:sp>
      <p:sp>
        <p:nvSpPr>
          <p:cNvPr id="200707" name="Slide Number Placeholder 3">
            <a:extLst>
              <a:ext uri="{FF2B5EF4-FFF2-40B4-BE49-F238E27FC236}">
                <a16:creationId xmlns:a16="http://schemas.microsoft.com/office/drawing/2014/main" id="{A9D5797C-1B17-4806-A465-726BA19F1556}"/>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A161BA73-19F0-4E2F-9EF5-BDBB47BA5514}" type="slidenum">
              <a:rPr lang="en-US" altLang="en-US" sz="1000">
                <a:solidFill>
                  <a:srgbClr val="95B3D7"/>
                </a:solidFill>
              </a:rPr>
              <a:pPr eaLnBrk="1" hangingPunct="1">
                <a:spcBef>
                  <a:spcPct val="0"/>
                </a:spcBef>
                <a:buFontTx/>
                <a:buNone/>
              </a:pPr>
              <a:t>67</a:t>
            </a:fld>
            <a:endParaRPr lang="en-US" altLang="en-US" sz="1000">
              <a:solidFill>
                <a:srgbClr val="95B3D7"/>
              </a:solidFill>
            </a:endParaRPr>
          </a:p>
        </p:txBody>
      </p:sp>
      <p:sp>
        <p:nvSpPr>
          <p:cNvPr id="200708" name="Content Placeholder 2">
            <a:extLst>
              <a:ext uri="{FF2B5EF4-FFF2-40B4-BE49-F238E27FC236}">
                <a16:creationId xmlns:a16="http://schemas.microsoft.com/office/drawing/2014/main" id="{2D5B7834-1126-44DE-9BB4-BD06221457FF}"/>
              </a:ext>
            </a:extLst>
          </p:cNvPr>
          <p:cNvSpPr>
            <a:spLocks noGrp="1"/>
          </p:cNvSpPr>
          <p:nvPr>
            <p:ph idx="1"/>
          </p:nvPr>
        </p:nvSpPr>
        <p:spPr>
          <a:xfrm>
            <a:off x="457200" y="1417638"/>
            <a:ext cx="8229600" cy="4416425"/>
          </a:xfrm>
        </p:spPr>
        <p:txBody>
          <a:bodyPr/>
          <a:lstStyle/>
          <a:p>
            <a:pPr eaLnBrk="1" hangingPunct="1">
              <a:buFont typeface="Arial" panose="020B0604020202020204" pitchFamily="34" charset="0"/>
              <a:buNone/>
            </a:pPr>
            <a:r>
              <a:rPr lang="en-US" altLang="en-US" dirty="0">
                <a:latin typeface="Helvetica" panose="020B0604020202020204" pitchFamily="34" charset="0"/>
                <a:ea typeface="ヒラギノ角ゴ Pro W3" charset="-128"/>
              </a:rPr>
              <a:t>-   Remember, everything we do, we do for the kids</a:t>
            </a:r>
          </a:p>
          <a:p>
            <a:pPr eaLnBrk="1" hangingPunct="1">
              <a:buFontTx/>
              <a:buChar char="-"/>
            </a:pPr>
            <a:r>
              <a:rPr lang="en-US" altLang="en-US" dirty="0">
                <a:latin typeface="Helvetica" panose="020B0604020202020204" pitchFamily="34" charset="0"/>
                <a:ea typeface="ヒラギノ角ゴ Pro W3" charset="-128"/>
              </a:rPr>
              <a:t>Encourage all leaders to be trained</a:t>
            </a:r>
          </a:p>
          <a:p>
            <a:pPr eaLnBrk="1" hangingPunct="1">
              <a:buFontTx/>
              <a:buChar char="-"/>
            </a:pPr>
            <a:r>
              <a:rPr lang="en-US" altLang="en-US" dirty="0">
                <a:latin typeface="Helvetica" panose="020B0604020202020204" pitchFamily="34" charset="0"/>
                <a:ea typeface="ヒラギノ角ゴ Pro W3" charset="-128"/>
              </a:rPr>
              <a:t>Always starts with the uniform</a:t>
            </a:r>
          </a:p>
          <a:p>
            <a:pPr eaLnBrk="1" hangingPunct="1">
              <a:buFontTx/>
              <a:buChar char="-"/>
            </a:pPr>
            <a:r>
              <a:rPr lang="en-US" altLang="en-US" dirty="0">
                <a:latin typeface="Helvetica" panose="020B0604020202020204" pitchFamily="34" charset="0"/>
                <a:ea typeface="ヒラギノ角ゴ Pro W3" charset="-128"/>
              </a:rPr>
              <a:t>Communication with leaders and parents is key</a:t>
            </a:r>
          </a:p>
          <a:p>
            <a:pPr eaLnBrk="1" hangingPunct="1">
              <a:buFontTx/>
              <a:buChar char="-"/>
            </a:pPr>
            <a:r>
              <a:rPr lang="en-US" altLang="en-US" dirty="0">
                <a:latin typeface="Helvetica" panose="020B0604020202020204" pitchFamily="34" charset="0"/>
                <a:ea typeface="ヒラギノ角ゴ Pro W3" charset="-128"/>
              </a:rPr>
              <a:t>Planning, planning, planning</a:t>
            </a:r>
          </a:p>
          <a:p>
            <a:pPr eaLnBrk="1" hangingPunct="1">
              <a:buFontTx/>
              <a:buChar char="-"/>
            </a:pPr>
            <a:r>
              <a:rPr lang="en-US" altLang="en-US" dirty="0">
                <a:latin typeface="Helvetica" panose="020B0604020202020204" pitchFamily="34" charset="0"/>
                <a:ea typeface="ヒラギノ角ゴ Pro W3" charset="-128"/>
              </a:rPr>
              <a:t>Age appropriate activities</a:t>
            </a:r>
          </a:p>
          <a:p>
            <a:pPr eaLnBrk="1" hangingPunct="1">
              <a:buFontTx/>
              <a:buChar char="-"/>
            </a:pPr>
            <a:r>
              <a:rPr lang="en-US" altLang="en-US" dirty="0">
                <a:latin typeface="Helvetica" panose="020B0604020202020204" pitchFamily="34" charset="0"/>
                <a:ea typeface="ヒラギノ角ゴ Pro W3" charset="-128"/>
              </a:rPr>
              <a:t>You are not alone, use resources available to you</a:t>
            </a:r>
          </a:p>
          <a:p>
            <a:pPr eaLnBrk="1" hangingPunct="1">
              <a:buFontTx/>
              <a:buChar char="-"/>
            </a:pPr>
            <a:r>
              <a:rPr lang="en-US" altLang="en-US" dirty="0">
                <a:latin typeface="Helvetica" panose="020B0604020202020204" pitchFamily="34" charset="0"/>
                <a:ea typeface="ヒラギノ角ゴ Pro W3" charset="-128"/>
              </a:rPr>
              <a:t>Remember – Scouting is Fun with a Purpose</a:t>
            </a:r>
          </a:p>
          <a:p>
            <a:pPr eaLnBrk="1" hangingPunct="1">
              <a:buFontTx/>
              <a:buChar char="-"/>
            </a:pPr>
            <a:r>
              <a:rPr lang="en-US" altLang="en-US" dirty="0">
                <a:latin typeface="Helvetica" panose="020B0604020202020204" pitchFamily="34" charset="0"/>
                <a:ea typeface="ヒラギノ角ゴ Pro W3" charset="-128"/>
              </a:rPr>
              <a:t>KISMIF</a:t>
            </a:r>
          </a:p>
          <a:p>
            <a:pPr marL="342900" lvl="1" indent="-342900" eaLnBrk="1" hangingPunct="1">
              <a:buFont typeface="Arial" panose="020B0604020202020204" pitchFamily="34" charset="0"/>
              <a:buNone/>
            </a:pPr>
            <a:r>
              <a:rPr lang="en-US" altLang="en-US" dirty="0">
                <a:latin typeface="Helvetica" panose="020B0604020202020204" pitchFamily="34" charset="0"/>
                <a:ea typeface="ヒラギノ角ゴ Pro W3" charset="-128"/>
              </a:rPr>
              <a:t>					</a:t>
            </a:r>
          </a:p>
          <a:p>
            <a:pPr eaLnBrk="1" hangingPunct="1">
              <a:buFont typeface="Arial" panose="020B0604020202020204" pitchFamily="34" charset="0"/>
              <a:buNone/>
            </a:pPr>
            <a:endParaRPr lang="en-US" altLang="en-US" dirty="0">
              <a:latin typeface="Helvetica" panose="020B0604020202020204" pitchFamily="34" charset="0"/>
              <a:ea typeface="ヒラギノ角ゴ Pro W3" charset="-128"/>
            </a:endParaRPr>
          </a:p>
          <a:p>
            <a:pPr lvl="3" eaLnBrk="1" hangingPunct="1">
              <a:buFont typeface="Arial" panose="020B0604020202020204" pitchFamily="34" charset="0"/>
              <a:buNone/>
            </a:pPr>
            <a:endParaRPr lang="en-US" altLang="en-US" dirty="0">
              <a:latin typeface="Helvetica" panose="020B0604020202020204" pitchFamily="34" charset="0"/>
              <a:ea typeface="ヒラギノ角ゴ Pro W3" charset="-128"/>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Title 1">
            <a:extLst>
              <a:ext uri="{FF2B5EF4-FFF2-40B4-BE49-F238E27FC236}">
                <a16:creationId xmlns:a16="http://schemas.microsoft.com/office/drawing/2014/main" id="{290016DE-1936-47E5-AF4E-3EDE7E425358}"/>
              </a:ext>
            </a:extLst>
          </p:cNvPr>
          <p:cNvSpPr>
            <a:spLocks noGrp="1"/>
          </p:cNvSpPr>
          <p:nvPr>
            <p:ph type="title"/>
          </p:nvPr>
        </p:nvSpPr>
        <p:spPr/>
        <p:txBody>
          <a:bodyPr/>
          <a:lstStyle/>
          <a:p>
            <a:r>
              <a:rPr lang="en-US" altLang="en-US">
                <a:latin typeface="Helvetica" panose="020B0604020202020204" pitchFamily="34" charset="0"/>
                <a:ea typeface="ヒラギノ角ゴ Pro W3" charset="-128"/>
              </a:rPr>
              <a:t>CM/ACM  Training</a:t>
            </a:r>
          </a:p>
        </p:txBody>
      </p:sp>
      <p:sp>
        <p:nvSpPr>
          <p:cNvPr id="3" name="Content Placeholder 2">
            <a:extLst>
              <a:ext uri="{FF2B5EF4-FFF2-40B4-BE49-F238E27FC236}">
                <a16:creationId xmlns:a16="http://schemas.microsoft.com/office/drawing/2014/main" id="{C0D56568-E063-4DDB-9587-C013F8728CA1}"/>
              </a:ext>
            </a:extLst>
          </p:cNvPr>
          <p:cNvSpPr>
            <a:spLocks noGrp="1"/>
          </p:cNvSpPr>
          <p:nvPr>
            <p:ph idx="1"/>
          </p:nvPr>
        </p:nvSpPr>
        <p:spPr>
          <a:xfrm>
            <a:off x="457200" y="1600200"/>
            <a:ext cx="8229600" cy="4233863"/>
          </a:xfrm>
        </p:spPr>
        <p:txBody>
          <a:bodyPr/>
          <a:lstStyle/>
          <a:p>
            <a:pPr>
              <a:defRPr/>
            </a:pPr>
            <a:r>
              <a:rPr lang="en-US" b="0" dirty="0"/>
              <a:t>This is the end of session 303, part 2 of 3</a:t>
            </a:r>
          </a:p>
          <a:p>
            <a:pPr marL="0" indent="0">
              <a:buFont typeface="Arial" panose="020B0604020202020204" pitchFamily="34" charset="0"/>
              <a:buNone/>
              <a:defRPr/>
            </a:pPr>
            <a:endParaRPr lang="en-US" b="0" dirty="0"/>
          </a:p>
          <a:p>
            <a:pPr>
              <a:defRPr/>
            </a:pPr>
            <a:r>
              <a:rPr lang="en-US" dirty="0"/>
              <a:t>10 Minute Break</a:t>
            </a:r>
          </a:p>
          <a:p>
            <a:pPr>
              <a:defRPr/>
            </a:pPr>
            <a:endParaRPr lang="en-US" dirty="0"/>
          </a:p>
          <a:p>
            <a:pPr>
              <a:defRPr/>
            </a:pPr>
            <a:r>
              <a:rPr lang="en-US" dirty="0"/>
              <a:t>Questions?</a:t>
            </a:r>
          </a:p>
        </p:txBody>
      </p:sp>
      <p:sp>
        <p:nvSpPr>
          <p:cNvPr id="201732" name="Slide Number Placeholder 3">
            <a:extLst>
              <a:ext uri="{FF2B5EF4-FFF2-40B4-BE49-F238E27FC236}">
                <a16:creationId xmlns:a16="http://schemas.microsoft.com/office/drawing/2014/main" id="{5F4787EF-36DC-41D7-88B7-DF4D4C8BD970}"/>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CE078DA8-BEAD-45F2-AC4E-6475F402B6DF}" type="slidenum">
              <a:rPr lang="en-US" altLang="en-US" sz="1000">
                <a:solidFill>
                  <a:srgbClr val="95B3D7"/>
                </a:solidFill>
              </a:rPr>
              <a:pPr eaLnBrk="1" hangingPunct="1">
                <a:spcBef>
                  <a:spcPct val="0"/>
                </a:spcBef>
                <a:buFontTx/>
                <a:buNone/>
              </a:pPr>
              <a:t>68</a:t>
            </a:fld>
            <a:endParaRPr lang="en-US" altLang="en-US" sz="1000">
              <a:solidFill>
                <a:srgbClr val="95B3D7"/>
              </a:solidFill>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Title 1">
            <a:extLst>
              <a:ext uri="{FF2B5EF4-FFF2-40B4-BE49-F238E27FC236}">
                <a16:creationId xmlns:a16="http://schemas.microsoft.com/office/drawing/2014/main" id="{F50B2758-5C17-4794-9F51-2A7E47D2645F}"/>
              </a:ext>
            </a:extLst>
          </p:cNvPr>
          <p:cNvSpPr>
            <a:spLocks noGrp="1"/>
          </p:cNvSpPr>
          <p:nvPr>
            <p:ph type="title"/>
          </p:nvPr>
        </p:nvSpPr>
        <p:spPr/>
        <p:txBody>
          <a:bodyPr/>
          <a:lstStyle/>
          <a:p>
            <a:pPr eaLnBrk="1" hangingPunct="1"/>
            <a:r>
              <a:rPr lang="en-US" altLang="en-US">
                <a:latin typeface="Helvetica" panose="020B0604020202020204" pitchFamily="34" charset="0"/>
                <a:ea typeface="ヒラギノ角ゴ Pro W3" charset="-128"/>
              </a:rPr>
              <a:t>CM/ACM Training</a:t>
            </a:r>
          </a:p>
        </p:txBody>
      </p:sp>
      <p:sp>
        <p:nvSpPr>
          <p:cNvPr id="202755" name="Content Placeholder 2">
            <a:extLst>
              <a:ext uri="{FF2B5EF4-FFF2-40B4-BE49-F238E27FC236}">
                <a16:creationId xmlns:a16="http://schemas.microsoft.com/office/drawing/2014/main" id="{F9B4DB69-A479-4524-A195-5205EDCCEF91}"/>
              </a:ext>
            </a:extLst>
          </p:cNvPr>
          <p:cNvSpPr>
            <a:spLocks noGrp="1"/>
          </p:cNvSpPr>
          <p:nvPr>
            <p:ph idx="1"/>
          </p:nvPr>
        </p:nvSpPr>
        <p:spPr>
          <a:xfrm>
            <a:off x="406400" y="1430338"/>
            <a:ext cx="8229600" cy="4416425"/>
          </a:xfrm>
        </p:spPr>
        <p:txBody>
          <a:bodyPr/>
          <a:lstStyle/>
          <a:p>
            <a:pPr marL="457200"/>
            <a:r>
              <a:rPr lang="en-US" altLang="en-US">
                <a:latin typeface="Helvetica" panose="020B0604020202020204" pitchFamily="34" charset="0"/>
                <a:ea typeface="ヒラギノ角ゴ Pro W3" charset="-128"/>
              </a:rPr>
              <a:t>Goals of Session 3 – Outdoors, Safety, Volunteers, Continuing the Journey</a:t>
            </a:r>
          </a:p>
          <a:p>
            <a:pPr lvl="1" eaLnBrk="1" hangingPunct="1">
              <a:buFont typeface="Arial" panose="020B0604020202020204" pitchFamily="34" charset="0"/>
              <a:buNone/>
            </a:pPr>
            <a:endParaRPr lang="en-US" altLang="en-US">
              <a:latin typeface="Helvetica" panose="020B0604020202020204" pitchFamily="34" charset="0"/>
              <a:ea typeface="ヒラギノ角ゴ Pro W3" charset="-128"/>
            </a:endParaRPr>
          </a:p>
          <a:p>
            <a:pPr lvl="1" eaLnBrk="1" hangingPunct="1">
              <a:buFont typeface="Arial" panose="020B0604020202020204" pitchFamily="34" charset="0"/>
              <a:buNone/>
            </a:pPr>
            <a:r>
              <a:rPr lang="en-US" altLang="en-US">
                <a:latin typeface="Helvetica" panose="020B0604020202020204" pitchFamily="34" charset="0"/>
                <a:ea typeface="ヒラギノ角ゴ Pro W3" charset="-128"/>
              </a:rPr>
              <a:t>Pack Camping</a:t>
            </a:r>
          </a:p>
          <a:p>
            <a:pPr lvl="1" eaLnBrk="1" hangingPunct="1">
              <a:buFont typeface="Arial" panose="020B0604020202020204" pitchFamily="34" charset="0"/>
              <a:buNone/>
            </a:pPr>
            <a:r>
              <a:rPr lang="en-US" altLang="en-US">
                <a:latin typeface="Helvetica" panose="020B0604020202020204" pitchFamily="34" charset="0"/>
                <a:ea typeface="ヒラギノ角ゴ Pro W3" charset="-128"/>
              </a:rPr>
              <a:t>Keeping Cub Scouting Safe</a:t>
            </a:r>
          </a:p>
          <a:p>
            <a:pPr lvl="1" eaLnBrk="1" hangingPunct="1">
              <a:buFont typeface="Arial" panose="020B0604020202020204" pitchFamily="34" charset="0"/>
              <a:buNone/>
            </a:pPr>
            <a:r>
              <a:rPr lang="en-US" altLang="en-US">
                <a:latin typeface="Helvetica" panose="020B0604020202020204" pitchFamily="34" charset="0"/>
                <a:ea typeface="ヒラギノ角ゴ Pro W3" charset="-128"/>
              </a:rPr>
              <a:t>Journey to Excellence</a:t>
            </a:r>
          </a:p>
          <a:p>
            <a:pPr lvl="1" eaLnBrk="1" hangingPunct="1">
              <a:buFont typeface="Arial" panose="020B0604020202020204" pitchFamily="34" charset="0"/>
              <a:buNone/>
            </a:pPr>
            <a:r>
              <a:rPr lang="en-US" altLang="en-US">
                <a:latin typeface="Helvetica" panose="020B0604020202020204" pitchFamily="34" charset="0"/>
                <a:ea typeface="ヒラギノ角ゴ Pro W3" charset="-128"/>
              </a:rPr>
              <a:t>Volunteers</a:t>
            </a:r>
          </a:p>
          <a:p>
            <a:pPr lvl="1" eaLnBrk="1" hangingPunct="1">
              <a:buFont typeface="Arial" panose="020B0604020202020204" pitchFamily="34" charset="0"/>
              <a:buNone/>
            </a:pPr>
            <a:r>
              <a:rPr lang="en-US" altLang="en-US">
                <a:latin typeface="Helvetica" panose="020B0604020202020204" pitchFamily="34" charset="0"/>
                <a:ea typeface="ヒラギノ角ゴ Pro W3" charset="-128"/>
              </a:rPr>
              <a:t>Continuing the Journey</a:t>
            </a:r>
          </a:p>
        </p:txBody>
      </p:sp>
      <p:sp>
        <p:nvSpPr>
          <p:cNvPr id="202756" name="Slide Number Placeholder 4">
            <a:extLst>
              <a:ext uri="{FF2B5EF4-FFF2-40B4-BE49-F238E27FC236}">
                <a16:creationId xmlns:a16="http://schemas.microsoft.com/office/drawing/2014/main" id="{5C3710DF-A5AC-4ED1-9039-E1A146DC1470}"/>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8F335B97-0C53-472A-A29B-B8F97C40EECF}" type="slidenum">
              <a:rPr lang="en-US" altLang="en-US" sz="1000">
                <a:solidFill>
                  <a:srgbClr val="95B3D7"/>
                </a:solidFill>
              </a:rPr>
              <a:pPr eaLnBrk="1" hangingPunct="1">
                <a:spcBef>
                  <a:spcPct val="0"/>
                </a:spcBef>
                <a:buFontTx/>
                <a:buNone/>
              </a:pPr>
              <a:t>69</a:t>
            </a:fld>
            <a:endParaRPr lang="en-US" altLang="en-US" sz="1000">
              <a:solidFill>
                <a:srgbClr val="95B3D7"/>
              </a:solidFill>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Title 1">
            <a:extLst>
              <a:ext uri="{FF2B5EF4-FFF2-40B4-BE49-F238E27FC236}">
                <a16:creationId xmlns:a16="http://schemas.microsoft.com/office/drawing/2014/main" id="{9AB1C36A-E8F8-4D3D-BB58-8D3DEC5DEBF0}"/>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Pack Camping – Preparation!</a:t>
            </a:r>
          </a:p>
        </p:txBody>
      </p:sp>
      <p:sp>
        <p:nvSpPr>
          <p:cNvPr id="203780" name="Slide Number Placeholder 3">
            <a:extLst>
              <a:ext uri="{FF2B5EF4-FFF2-40B4-BE49-F238E27FC236}">
                <a16:creationId xmlns:a16="http://schemas.microsoft.com/office/drawing/2014/main" id="{76C42C22-ECB1-4980-AC02-DED7D9E07B7A}"/>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A6EA220D-51C2-44ED-B791-945560BCEB51}" type="slidenum">
              <a:rPr lang="en-US" altLang="en-US" sz="1000">
                <a:solidFill>
                  <a:srgbClr val="95B3D7"/>
                </a:solidFill>
              </a:rPr>
              <a:pPr eaLnBrk="1" hangingPunct="1">
                <a:spcBef>
                  <a:spcPct val="0"/>
                </a:spcBef>
                <a:buFontTx/>
                <a:buNone/>
              </a:pPr>
              <a:t>70</a:t>
            </a:fld>
            <a:endParaRPr lang="en-US" altLang="en-US" sz="1000">
              <a:solidFill>
                <a:srgbClr val="95B3D7"/>
              </a:solidFill>
            </a:endParaRPr>
          </a:p>
        </p:txBody>
      </p:sp>
      <p:pic>
        <p:nvPicPr>
          <p:cNvPr id="6146" name="Picture 2" descr="Campout Planner  Scout Troop Guide and Planner image 0">
            <a:extLst>
              <a:ext uri="{FF2B5EF4-FFF2-40B4-BE49-F238E27FC236}">
                <a16:creationId xmlns:a16="http://schemas.microsoft.com/office/drawing/2014/main" id="{1953E756-6F35-4D2C-A838-337CDE4C11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3820" y="1094953"/>
            <a:ext cx="5596359" cy="559635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Title 1">
            <a:extLst>
              <a:ext uri="{FF2B5EF4-FFF2-40B4-BE49-F238E27FC236}">
                <a16:creationId xmlns:a16="http://schemas.microsoft.com/office/drawing/2014/main" id="{77FA5F36-7269-4515-8ACF-B44BAF52D0D4}"/>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Pack Camping</a:t>
            </a:r>
          </a:p>
        </p:txBody>
      </p:sp>
      <p:sp>
        <p:nvSpPr>
          <p:cNvPr id="208900" name="Slide Number Placeholder 3">
            <a:extLst>
              <a:ext uri="{FF2B5EF4-FFF2-40B4-BE49-F238E27FC236}">
                <a16:creationId xmlns:a16="http://schemas.microsoft.com/office/drawing/2014/main" id="{21B7B651-1679-4542-B5A5-6450EF5466CE}"/>
              </a:ext>
            </a:extLst>
          </p:cNvPr>
          <p:cNvSpPr>
            <a:spLocks noGrp="1"/>
          </p:cNvSpPr>
          <p:nvPr>
            <p:ph type="sldNum" sz="quarter" idx="10"/>
          </p:nvPr>
        </p:nvSpPr>
        <p:spPr bwMode="auto">
          <a:xfrm>
            <a:off x="8686800" y="6184658"/>
            <a:ext cx="41275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CFE7287B-1574-4DEF-BDD4-046A4FDCC34D}" type="slidenum">
              <a:rPr lang="en-US" altLang="en-US" sz="1000">
                <a:solidFill>
                  <a:srgbClr val="95B3D7"/>
                </a:solidFill>
              </a:rPr>
              <a:pPr eaLnBrk="1" hangingPunct="1">
                <a:spcBef>
                  <a:spcPct val="0"/>
                </a:spcBef>
                <a:buFontTx/>
                <a:buNone/>
              </a:pPr>
              <a:t>71</a:t>
            </a:fld>
            <a:endParaRPr lang="en-US" altLang="en-US" sz="1000">
              <a:solidFill>
                <a:srgbClr val="95B3D7"/>
              </a:solidFill>
            </a:endParaRPr>
          </a:p>
        </p:txBody>
      </p:sp>
      <p:pic>
        <p:nvPicPr>
          <p:cNvPr id="3" name="Picture 2">
            <a:extLst>
              <a:ext uri="{FF2B5EF4-FFF2-40B4-BE49-F238E27FC236}">
                <a16:creationId xmlns:a16="http://schemas.microsoft.com/office/drawing/2014/main" id="{B8FA2D93-E8D2-472E-80D0-F0E99949E521}"/>
              </a:ext>
            </a:extLst>
          </p:cNvPr>
          <p:cNvPicPr>
            <a:picLocks noChangeAspect="1"/>
          </p:cNvPicPr>
          <p:nvPr/>
        </p:nvPicPr>
        <p:blipFill>
          <a:blip r:embed="rId3"/>
          <a:stretch>
            <a:fillRect/>
          </a:stretch>
        </p:blipFill>
        <p:spPr>
          <a:xfrm>
            <a:off x="457200" y="1802260"/>
            <a:ext cx="1657464" cy="1474924"/>
          </a:xfrm>
          <a:prstGeom prst="rect">
            <a:avLst/>
          </a:prstGeom>
        </p:spPr>
      </p:pic>
      <p:pic>
        <p:nvPicPr>
          <p:cNvPr id="9218" name="Picture 2" descr="Camping Tents for Cyclists - Bikepacking Gear">
            <a:extLst>
              <a:ext uri="{FF2B5EF4-FFF2-40B4-BE49-F238E27FC236}">
                <a16:creationId xmlns:a16="http://schemas.microsoft.com/office/drawing/2014/main" id="{0EBD84BB-3836-4E5D-912C-7FE992346E2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0279" y="1848349"/>
            <a:ext cx="3028950" cy="1514475"/>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The Fun of Cooking With Kids - Scouting magazine">
            <a:extLst>
              <a:ext uri="{FF2B5EF4-FFF2-40B4-BE49-F238E27FC236}">
                <a16:creationId xmlns:a16="http://schemas.microsoft.com/office/drawing/2014/main" id="{0E97E727-222B-4A1B-9DBA-A383F87694B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89227" y="1458603"/>
            <a:ext cx="2314575" cy="1971675"/>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Scouting: Cub Scouts enjoy CSI Day Camp at LDS Church">
            <a:extLst>
              <a:ext uri="{FF2B5EF4-FFF2-40B4-BE49-F238E27FC236}">
                <a16:creationId xmlns:a16="http://schemas.microsoft.com/office/drawing/2014/main" id="{FEC2F02A-58E4-49BD-B03A-A70533C76CE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4871" y="3651147"/>
            <a:ext cx="3349967" cy="1893460"/>
          </a:xfrm>
          <a:prstGeom prst="rect">
            <a:avLst/>
          </a:prstGeom>
          <a:noFill/>
          <a:extLst>
            <a:ext uri="{909E8E84-426E-40DD-AFC4-6F175D3DCCD1}">
              <a14:hiddenFill xmlns:a14="http://schemas.microsoft.com/office/drawing/2010/main">
                <a:solidFill>
                  <a:srgbClr val="FFFFFF"/>
                </a:solidFill>
              </a14:hiddenFill>
            </a:ext>
          </a:extLst>
        </p:spPr>
      </p:pic>
      <p:pic>
        <p:nvPicPr>
          <p:cNvPr id="9224" name="Picture 8" descr="LEAD 2018: DECADE CAMPFIRE PLANNING">
            <a:extLst>
              <a:ext uri="{FF2B5EF4-FFF2-40B4-BE49-F238E27FC236}">
                <a16:creationId xmlns:a16="http://schemas.microsoft.com/office/drawing/2014/main" id="{7324A4D5-0FCB-4C27-AF5C-BE0CB42A2EB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34987" y="3429862"/>
            <a:ext cx="3782449" cy="209161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Title 1">
            <a:extLst>
              <a:ext uri="{FF2B5EF4-FFF2-40B4-BE49-F238E27FC236}">
                <a16:creationId xmlns:a16="http://schemas.microsoft.com/office/drawing/2014/main" id="{89937DD3-A32A-4F35-95CC-EC728DB2F1B0}"/>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The Six Essentials</a:t>
            </a:r>
          </a:p>
        </p:txBody>
      </p:sp>
      <p:sp>
        <p:nvSpPr>
          <p:cNvPr id="209923" name="Content Placeholder 2">
            <a:extLst>
              <a:ext uri="{FF2B5EF4-FFF2-40B4-BE49-F238E27FC236}">
                <a16:creationId xmlns:a16="http://schemas.microsoft.com/office/drawing/2014/main" id="{122B9F87-8BBB-4FB7-9717-9B6EB0930CBF}"/>
              </a:ext>
            </a:extLst>
          </p:cNvPr>
          <p:cNvSpPr>
            <a:spLocks noGrp="1"/>
          </p:cNvSpPr>
          <p:nvPr>
            <p:ph idx="1"/>
          </p:nvPr>
        </p:nvSpPr>
        <p:spPr>
          <a:xfrm>
            <a:off x="457200" y="1600200"/>
            <a:ext cx="8229600" cy="4233863"/>
          </a:xfrm>
        </p:spPr>
        <p:txBody>
          <a:bodyPr/>
          <a:lstStyle/>
          <a:p>
            <a:r>
              <a:rPr lang="en-US" altLang="en-US" sz="3600" dirty="0">
                <a:latin typeface="Helvetica" panose="020B0604020202020204" pitchFamily="34" charset="0"/>
                <a:ea typeface="ヒラギノ角ゴ Pro W3" charset="-128"/>
              </a:rPr>
              <a:t>Can anyone name all of them???</a:t>
            </a:r>
          </a:p>
        </p:txBody>
      </p:sp>
      <p:sp>
        <p:nvSpPr>
          <p:cNvPr id="209924" name="Slide Number Placeholder 3">
            <a:extLst>
              <a:ext uri="{FF2B5EF4-FFF2-40B4-BE49-F238E27FC236}">
                <a16:creationId xmlns:a16="http://schemas.microsoft.com/office/drawing/2014/main" id="{95A7E7D9-1C5A-479B-A6AC-1DA53F74A4C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C6AF1FC7-50AA-4BAA-9FA1-510686EB6C8F}" type="slidenum">
              <a:rPr lang="en-US" altLang="en-US" sz="1000">
                <a:solidFill>
                  <a:srgbClr val="95B3D7"/>
                </a:solidFill>
              </a:rPr>
              <a:pPr eaLnBrk="1" hangingPunct="1">
                <a:spcBef>
                  <a:spcPct val="0"/>
                </a:spcBef>
                <a:buFontTx/>
                <a:buNone/>
              </a:pPr>
              <a:t>72</a:t>
            </a:fld>
            <a:endParaRPr lang="en-US" altLang="en-US" sz="1000">
              <a:solidFill>
                <a:srgbClr val="95B3D7"/>
              </a:solidFill>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Title 1">
            <a:extLst>
              <a:ext uri="{FF2B5EF4-FFF2-40B4-BE49-F238E27FC236}">
                <a16:creationId xmlns:a16="http://schemas.microsoft.com/office/drawing/2014/main" id="{88F77B69-2387-4CA6-BBFF-F220D3FD26D8}"/>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Keeping Cub Scouting Safe</a:t>
            </a:r>
          </a:p>
        </p:txBody>
      </p:sp>
      <p:sp>
        <p:nvSpPr>
          <p:cNvPr id="219139" name="Content Placeholder 2">
            <a:extLst>
              <a:ext uri="{FF2B5EF4-FFF2-40B4-BE49-F238E27FC236}">
                <a16:creationId xmlns:a16="http://schemas.microsoft.com/office/drawing/2014/main" id="{290142D3-FF90-435E-9030-0D3DF6273F8A}"/>
              </a:ext>
            </a:extLst>
          </p:cNvPr>
          <p:cNvSpPr>
            <a:spLocks noGrp="1"/>
          </p:cNvSpPr>
          <p:nvPr>
            <p:ph idx="1"/>
          </p:nvPr>
        </p:nvSpPr>
        <p:spPr>
          <a:xfrm>
            <a:off x="457201" y="1404938"/>
            <a:ext cx="4346294" cy="2638425"/>
          </a:xfrm>
        </p:spPr>
        <p:txBody>
          <a:bodyPr/>
          <a:lstStyle/>
          <a:p>
            <a:pPr lvl="1"/>
            <a:r>
              <a:rPr lang="en-US" altLang="en-US" dirty="0">
                <a:latin typeface="Helvetica" panose="020B0604020202020204" pitchFamily="34" charset="0"/>
                <a:ea typeface="ヒラギノ角ゴ Pro W3" charset="-128"/>
              </a:rPr>
              <a:t>Health Forms – Youth and Adult</a:t>
            </a:r>
          </a:p>
          <a:p>
            <a:pPr lvl="1"/>
            <a:r>
              <a:rPr lang="en-US" altLang="en-US" dirty="0">
                <a:latin typeface="Helvetica" panose="020B0604020202020204" pitchFamily="34" charset="0"/>
                <a:ea typeface="ヒラギノ角ゴ Pro W3" charset="-128"/>
              </a:rPr>
              <a:t>Age Appropriate Activities</a:t>
            </a:r>
          </a:p>
          <a:p>
            <a:pPr lvl="1"/>
            <a:r>
              <a:rPr lang="en-US" altLang="en-US" dirty="0">
                <a:latin typeface="Helvetica" panose="020B0604020202020204" pitchFamily="34" charset="0"/>
                <a:ea typeface="ヒラギノ角ゴ Pro W3" charset="-128"/>
              </a:rPr>
              <a:t>Buddy System</a:t>
            </a:r>
          </a:p>
          <a:p>
            <a:pPr lvl="1"/>
            <a:r>
              <a:rPr lang="en-US" altLang="en-US" dirty="0">
                <a:latin typeface="Helvetica" panose="020B0604020202020204" pitchFamily="34" charset="0"/>
                <a:ea typeface="ヒラギノ角ゴ Pro W3" charset="-128"/>
              </a:rPr>
              <a:t>Incident Reporting</a:t>
            </a:r>
          </a:p>
        </p:txBody>
      </p:sp>
      <p:sp>
        <p:nvSpPr>
          <p:cNvPr id="219140" name="Slide Number Placeholder 3">
            <a:extLst>
              <a:ext uri="{FF2B5EF4-FFF2-40B4-BE49-F238E27FC236}">
                <a16:creationId xmlns:a16="http://schemas.microsoft.com/office/drawing/2014/main" id="{B3D79AA2-397F-44CA-8694-F4695C0FE035}"/>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E3130C79-4466-4309-9594-54234251979E}" type="slidenum">
              <a:rPr lang="en-US" altLang="en-US" sz="1000">
                <a:solidFill>
                  <a:srgbClr val="95B3D7"/>
                </a:solidFill>
              </a:rPr>
              <a:pPr eaLnBrk="1" hangingPunct="1">
                <a:spcBef>
                  <a:spcPct val="0"/>
                </a:spcBef>
                <a:buFontTx/>
                <a:buNone/>
              </a:pPr>
              <a:t>73</a:t>
            </a:fld>
            <a:endParaRPr lang="en-US" altLang="en-US" sz="1000">
              <a:solidFill>
                <a:srgbClr val="95B3D7"/>
              </a:solidFill>
            </a:endParaRPr>
          </a:p>
        </p:txBody>
      </p:sp>
      <p:pic>
        <p:nvPicPr>
          <p:cNvPr id="7170" name="Picture 2" descr="Basic Adult Leader Outdoor Orientation (BALOO) | Highlander District">
            <a:extLst>
              <a:ext uri="{FF2B5EF4-FFF2-40B4-BE49-F238E27FC236}">
                <a16:creationId xmlns:a16="http://schemas.microsoft.com/office/drawing/2014/main" id="{493E2BCD-938B-450C-9484-910A672AE9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91084" y="1357894"/>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Hazardous Weather Training: Required for all Direct Contact Leaders -  Michigan Crossroads Council | Boy Scouts of America">
            <a:extLst>
              <a:ext uri="{FF2B5EF4-FFF2-40B4-BE49-F238E27FC236}">
                <a16:creationId xmlns:a16="http://schemas.microsoft.com/office/drawing/2014/main" id="{0C8BD64D-2C2E-428E-AAE3-331F67D1B5E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7273" y="3562791"/>
            <a:ext cx="2324100" cy="1971675"/>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Safe Boating BSA">
            <a:extLst>
              <a:ext uri="{FF2B5EF4-FFF2-40B4-BE49-F238E27FC236}">
                <a16:creationId xmlns:a16="http://schemas.microsoft.com/office/drawing/2014/main" id="{BDD2F626-70CB-4608-83F2-131898F4E4B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86101" y="3965413"/>
            <a:ext cx="2381250" cy="1228725"/>
          </a:xfrm>
          <a:prstGeom prst="rect">
            <a:avLst/>
          </a:prstGeom>
          <a:noFill/>
          <a:extLst>
            <a:ext uri="{909E8E84-426E-40DD-AFC4-6F175D3DCCD1}">
              <a14:hiddenFill xmlns:a14="http://schemas.microsoft.com/office/drawing/2010/main">
                <a:solidFill>
                  <a:srgbClr val="FFFFFF"/>
                </a:solidFill>
              </a14:hiddenFill>
            </a:ext>
          </a:extLst>
        </p:spPr>
      </p:pic>
      <p:pic>
        <p:nvPicPr>
          <p:cNvPr id="7178" name="Picture 10" descr="Safe Swim Defense and Safety Afloat – The Scouter Digest">
            <a:extLst>
              <a:ext uri="{FF2B5EF4-FFF2-40B4-BE49-F238E27FC236}">
                <a16:creationId xmlns:a16="http://schemas.microsoft.com/office/drawing/2014/main" id="{045F5968-6259-4588-BCE7-2D16E1A8023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95853" y="3733916"/>
            <a:ext cx="2971800" cy="154305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Youth Protection – Montana Council">
            <a:extLst>
              <a:ext uri="{FF2B5EF4-FFF2-40B4-BE49-F238E27FC236}">
                <a16:creationId xmlns:a16="http://schemas.microsoft.com/office/drawing/2014/main" id="{15385D2F-B211-48CB-A200-719C626C21B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72000" y="1119769"/>
            <a:ext cx="1924050" cy="23812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Title 1">
            <a:extLst>
              <a:ext uri="{FF2B5EF4-FFF2-40B4-BE49-F238E27FC236}">
                <a16:creationId xmlns:a16="http://schemas.microsoft.com/office/drawing/2014/main" id="{A970CAA4-6059-4E46-A9DB-4AED8FA06C3A}"/>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Incident Reporting</a:t>
            </a:r>
          </a:p>
        </p:txBody>
      </p:sp>
      <p:sp>
        <p:nvSpPr>
          <p:cNvPr id="220163" name="Content Placeholder 2">
            <a:extLst>
              <a:ext uri="{FF2B5EF4-FFF2-40B4-BE49-F238E27FC236}">
                <a16:creationId xmlns:a16="http://schemas.microsoft.com/office/drawing/2014/main" id="{5CB75AB2-3CFE-4B71-B502-C4293792FB25}"/>
              </a:ext>
            </a:extLst>
          </p:cNvPr>
          <p:cNvSpPr>
            <a:spLocks noGrp="1"/>
          </p:cNvSpPr>
          <p:nvPr>
            <p:ph idx="1"/>
          </p:nvPr>
        </p:nvSpPr>
        <p:spPr>
          <a:xfrm>
            <a:off x="457200" y="1600200"/>
            <a:ext cx="8229600" cy="4233863"/>
          </a:xfrm>
        </p:spPr>
        <p:txBody>
          <a:bodyPr/>
          <a:lstStyle/>
          <a:p>
            <a:pPr lvl="1"/>
            <a:r>
              <a:rPr lang="en-US" altLang="en-US" dirty="0">
                <a:latin typeface="Helvetica" panose="020B0604020202020204" pitchFamily="34" charset="0"/>
                <a:ea typeface="ヒラギノ角ゴ Pro W3" charset="-128"/>
              </a:rPr>
              <a:t>All persons participating in Scouting programs are mandated reporters of child abuse. Reports must be made to local law enforcement and child protective services. State law may require additional reporting. This reporting duty cannot be delegated to any other person.</a:t>
            </a:r>
          </a:p>
          <a:p>
            <a:pPr lvl="1"/>
            <a:r>
              <a:rPr lang="en-US" altLang="en-US" dirty="0">
                <a:latin typeface="Helvetica" panose="020B0604020202020204" pitchFamily="34" charset="0"/>
                <a:ea typeface="ヒラギノ角ゴ Pro W3" charset="-128"/>
              </a:rPr>
              <a:t>Reporting to the Scout Executive or Scouts First Helpline ensures that follow-up can occur for the safety of our youth. Scout Executives and Scouts First coordinate follow-up actions.</a:t>
            </a:r>
          </a:p>
        </p:txBody>
      </p:sp>
      <p:sp>
        <p:nvSpPr>
          <p:cNvPr id="220164" name="Slide Number Placeholder 3">
            <a:extLst>
              <a:ext uri="{FF2B5EF4-FFF2-40B4-BE49-F238E27FC236}">
                <a16:creationId xmlns:a16="http://schemas.microsoft.com/office/drawing/2014/main" id="{4F63225E-8DA3-41D9-A102-08821ED91E1D}"/>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E5A5E4C8-E9CF-4072-91C2-AABDF3134F30}" type="slidenum">
              <a:rPr lang="en-US" altLang="en-US" sz="1000">
                <a:solidFill>
                  <a:srgbClr val="95B3D7"/>
                </a:solidFill>
              </a:rPr>
              <a:pPr eaLnBrk="1" hangingPunct="1">
                <a:spcBef>
                  <a:spcPct val="0"/>
                </a:spcBef>
                <a:buFontTx/>
                <a:buNone/>
              </a:pPr>
              <a:t>74</a:t>
            </a:fld>
            <a:endParaRPr lang="en-US" altLang="en-US" sz="1000">
              <a:solidFill>
                <a:srgbClr val="95B3D7"/>
              </a:solidFill>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Title 1">
            <a:extLst>
              <a:ext uri="{FF2B5EF4-FFF2-40B4-BE49-F238E27FC236}">
                <a16:creationId xmlns:a16="http://schemas.microsoft.com/office/drawing/2014/main" id="{A970CAA4-6059-4E46-A9DB-4AED8FA06C3A}"/>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Scouts First Helpline</a:t>
            </a:r>
          </a:p>
        </p:txBody>
      </p:sp>
      <p:sp>
        <p:nvSpPr>
          <p:cNvPr id="220163" name="Content Placeholder 2">
            <a:extLst>
              <a:ext uri="{FF2B5EF4-FFF2-40B4-BE49-F238E27FC236}">
                <a16:creationId xmlns:a16="http://schemas.microsoft.com/office/drawing/2014/main" id="{5CB75AB2-3CFE-4B71-B502-C4293792FB25}"/>
              </a:ext>
            </a:extLst>
          </p:cNvPr>
          <p:cNvSpPr>
            <a:spLocks noGrp="1"/>
          </p:cNvSpPr>
          <p:nvPr>
            <p:ph idx="1"/>
          </p:nvPr>
        </p:nvSpPr>
        <p:spPr>
          <a:xfrm>
            <a:off x="457200" y="1600200"/>
            <a:ext cx="8229600" cy="4233863"/>
          </a:xfrm>
        </p:spPr>
        <p:txBody>
          <a:bodyPr/>
          <a:lstStyle/>
          <a:p>
            <a:pPr lvl="1"/>
            <a:r>
              <a:rPr lang="en-US" altLang="en-US" dirty="0">
                <a:latin typeface="Helvetica" panose="020B0604020202020204" pitchFamily="34" charset="0"/>
                <a:ea typeface="ヒラギノ角ゴ Pro W3" charset="-128"/>
              </a:rPr>
              <a:t>As part of its “Scouts First” approach to the protection and safety of youth, Scouts BSA has established a dedicated 24-hour helpline to receive reports of known or suspected abuse or behavior that might put a youth at risk.</a:t>
            </a:r>
          </a:p>
          <a:p>
            <a:pPr lvl="1"/>
            <a:r>
              <a:rPr lang="en-US" altLang="en-US" dirty="0">
                <a:latin typeface="Helvetica" panose="020B0604020202020204" pitchFamily="34" charset="0"/>
                <a:ea typeface="ヒラギノ角ゴ Pro W3" charset="-128"/>
              </a:rPr>
              <a:t>1-844-SCOUTS1 (1-844-726-8871)</a:t>
            </a:r>
          </a:p>
          <a:p>
            <a:pPr lvl="1"/>
            <a:r>
              <a:rPr lang="en-US" altLang="en-US" dirty="0">
                <a:latin typeface="Helvetica" panose="020B0604020202020204" pitchFamily="34" charset="0"/>
                <a:ea typeface="ヒラギノ角ゴ Pro W3" charset="-128"/>
              </a:rPr>
              <a:t>When to use it: </a:t>
            </a:r>
          </a:p>
          <a:p>
            <a:pPr lvl="2"/>
            <a:r>
              <a:rPr lang="en-US" altLang="en-US" dirty="0">
                <a:latin typeface="Helvetica" panose="020B0604020202020204" pitchFamily="34" charset="0"/>
                <a:ea typeface="ヒラギノ角ゴ Pro W3" charset="-128"/>
              </a:rPr>
              <a:t>Anytime you believe a youth has been harmed or their safety and wellbeing is at risk, and you cannot immediately reach your Scout executive or local council.</a:t>
            </a:r>
          </a:p>
          <a:p>
            <a:pPr lvl="2"/>
            <a:r>
              <a:rPr lang="en-US" altLang="en-US" dirty="0">
                <a:latin typeface="Helvetica" panose="020B0604020202020204" pitchFamily="34" charset="0"/>
                <a:ea typeface="ヒラギノ角ゴ Pro W3" charset="-128"/>
              </a:rPr>
              <a:t>If a youth is bullied because of race, color, national origin, religion, sexual orientation, or disability, and local help is unable to resolve the problem.</a:t>
            </a:r>
          </a:p>
          <a:p>
            <a:pPr lvl="1"/>
            <a:r>
              <a:rPr lang="en-US" altLang="en-US" dirty="0">
                <a:latin typeface="Helvetica" panose="020B0604020202020204" pitchFamily="34" charset="0"/>
                <a:ea typeface="ヒラギノ角ゴ Pro W3" charset="-128"/>
              </a:rPr>
              <a:t>If someone is at immediate risk of harm, always call 911.</a:t>
            </a:r>
          </a:p>
        </p:txBody>
      </p:sp>
      <p:sp>
        <p:nvSpPr>
          <p:cNvPr id="220164" name="Slide Number Placeholder 3">
            <a:extLst>
              <a:ext uri="{FF2B5EF4-FFF2-40B4-BE49-F238E27FC236}">
                <a16:creationId xmlns:a16="http://schemas.microsoft.com/office/drawing/2014/main" id="{4F63225E-8DA3-41D9-A102-08821ED91E1D}"/>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E5A5E4C8-E9CF-4072-91C2-AABDF3134F30}" type="slidenum">
              <a:rPr lang="en-US" altLang="en-US" sz="1000">
                <a:solidFill>
                  <a:srgbClr val="95B3D7"/>
                </a:solidFill>
              </a:rPr>
              <a:pPr eaLnBrk="1" hangingPunct="1">
                <a:spcBef>
                  <a:spcPct val="0"/>
                </a:spcBef>
                <a:buFontTx/>
                <a:buNone/>
              </a:pPr>
              <a:t>75</a:t>
            </a:fld>
            <a:endParaRPr lang="en-US" altLang="en-US" sz="1000">
              <a:solidFill>
                <a:srgbClr val="95B3D7"/>
              </a:solidFill>
            </a:endParaRPr>
          </a:p>
        </p:txBody>
      </p:sp>
    </p:spTree>
    <p:extLst>
      <p:ext uri="{BB962C8B-B14F-4D97-AF65-F5344CB8AC3E}">
        <p14:creationId xmlns:p14="http://schemas.microsoft.com/office/powerpoint/2010/main" val="110123182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Title 1">
            <a:extLst>
              <a:ext uri="{FF2B5EF4-FFF2-40B4-BE49-F238E27FC236}">
                <a16:creationId xmlns:a16="http://schemas.microsoft.com/office/drawing/2014/main" id="{A970CAA4-6059-4E46-A9DB-4AED8FA06C3A}"/>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Journey to Excellence (JTE)</a:t>
            </a:r>
          </a:p>
        </p:txBody>
      </p:sp>
      <p:sp>
        <p:nvSpPr>
          <p:cNvPr id="220163" name="Content Placeholder 2">
            <a:extLst>
              <a:ext uri="{FF2B5EF4-FFF2-40B4-BE49-F238E27FC236}">
                <a16:creationId xmlns:a16="http://schemas.microsoft.com/office/drawing/2014/main" id="{5CB75AB2-3CFE-4B71-B502-C4293792FB25}"/>
              </a:ext>
            </a:extLst>
          </p:cNvPr>
          <p:cNvSpPr>
            <a:spLocks noGrp="1"/>
          </p:cNvSpPr>
          <p:nvPr>
            <p:ph idx="1"/>
          </p:nvPr>
        </p:nvSpPr>
        <p:spPr>
          <a:xfrm>
            <a:off x="457200" y="1600200"/>
            <a:ext cx="8229600" cy="4233863"/>
          </a:xfrm>
        </p:spPr>
        <p:txBody>
          <a:bodyPr/>
          <a:lstStyle/>
          <a:p>
            <a:pPr lvl="1"/>
            <a:r>
              <a:rPr lang="en-US" altLang="en-US" dirty="0">
                <a:latin typeface="Helvetica" panose="020B0604020202020204" pitchFamily="34" charset="0"/>
                <a:ea typeface="ヒラギノ角ゴ Pro W3" charset="-128"/>
              </a:rPr>
              <a:t>Performance and Recognition Program</a:t>
            </a:r>
          </a:p>
          <a:p>
            <a:pPr lvl="1"/>
            <a:r>
              <a:rPr lang="en-US" altLang="en-US" dirty="0">
                <a:latin typeface="Helvetica" panose="020B0604020202020204" pitchFamily="34" charset="0"/>
                <a:ea typeface="ヒラギノ角ゴ Pro W3" charset="-128"/>
              </a:rPr>
              <a:t>Various Metrics that are used to help plan program year, also</a:t>
            </a:r>
          </a:p>
          <a:p>
            <a:pPr lvl="1"/>
            <a:r>
              <a:rPr lang="en-US" altLang="en-US" dirty="0">
                <a:latin typeface="Helvetica" panose="020B0604020202020204" pitchFamily="34" charset="0"/>
                <a:ea typeface="ヒラギノ角ゴ Pro W3" charset="-128"/>
              </a:rPr>
              <a:t>To review successes and challenges at the end of  the year</a:t>
            </a:r>
          </a:p>
          <a:p>
            <a:pPr lvl="1"/>
            <a:r>
              <a:rPr lang="en-US" altLang="en-US" dirty="0">
                <a:latin typeface="Helvetica" panose="020B0604020202020204" pitchFamily="34" charset="0"/>
                <a:ea typeface="ヒラギノ角ゴ Pro W3" charset="-128"/>
              </a:rPr>
              <a:t>Helps determine what you are doing well and what you need to work on for a quality program</a:t>
            </a:r>
          </a:p>
        </p:txBody>
      </p:sp>
      <p:sp>
        <p:nvSpPr>
          <p:cNvPr id="220164" name="Slide Number Placeholder 3">
            <a:extLst>
              <a:ext uri="{FF2B5EF4-FFF2-40B4-BE49-F238E27FC236}">
                <a16:creationId xmlns:a16="http://schemas.microsoft.com/office/drawing/2014/main" id="{4F63225E-8DA3-41D9-A102-08821ED91E1D}"/>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E5A5E4C8-E9CF-4072-91C2-AABDF3134F30}" type="slidenum">
              <a:rPr lang="en-US" altLang="en-US" sz="1000">
                <a:solidFill>
                  <a:srgbClr val="95B3D7"/>
                </a:solidFill>
              </a:rPr>
              <a:pPr eaLnBrk="1" hangingPunct="1">
                <a:spcBef>
                  <a:spcPct val="0"/>
                </a:spcBef>
                <a:buFontTx/>
                <a:buNone/>
              </a:pPr>
              <a:t>76</a:t>
            </a:fld>
            <a:endParaRPr lang="en-US" altLang="en-US" sz="1000">
              <a:solidFill>
                <a:srgbClr val="95B3D7"/>
              </a:solidFill>
            </a:endParaRPr>
          </a:p>
        </p:txBody>
      </p:sp>
      <p:pic>
        <p:nvPicPr>
          <p:cNvPr id="15362" name="Picture 2" descr="Who can wear the Journey to Excellence patch on their uniform?">
            <a:extLst>
              <a:ext uri="{FF2B5EF4-FFF2-40B4-BE49-F238E27FC236}">
                <a16:creationId xmlns:a16="http://schemas.microsoft.com/office/drawing/2014/main" id="{E0B0193B-9097-44BC-BB28-F09A5BFC6B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7924" y="3945520"/>
            <a:ext cx="3588152" cy="18837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243998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Title 1">
            <a:extLst>
              <a:ext uri="{FF2B5EF4-FFF2-40B4-BE49-F238E27FC236}">
                <a16:creationId xmlns:a16="http://schemas.microsoft.com/office/drawing/2014/main" id="{DE85C62F-71F1-4096-84D4-2136976FEC9F}"/>
              </a:ext>
            </a:extLst>
          </p:cNvPr>
          <p:cNvSpPr>
            <a:spLocks noGrp="1"/>
          </p:cNvSpPr>
          <p:nvPr>
            <p:ph type="title"/>
          </p:nvPr>
        </p:nvSpPr>
        <p:spPr>
          <a:xfrm>
            <a:off x="1566863" y="274638"/>
            <a:ext cx="7043737" cy="1143000"/>
          </a:xfrm>
        </p:spPr>
        <p:txBody>
          <a:bodyPr wrap="square" anchor="ctr">
            <a:normAutofit/>
          </a:bodyPr>
          <a:lstStyle/>
          <a:p>
            <a:r>
              <a:rPr lang="en-US" altLang="en-US" dirty="0"/>
              <a:t>Volunteers</a:t>
            </a:r>
          </a:p>
        </p:txBody>
      </p:sp>
      <p:sp>
        <p:nvSpPr>
          <p:cNvPr id="222211" name="Content Placeholder 2">
            <a:extLst>
              <a:ext uri="{FF2B5EF4-FFF2-40B4-BE49-F238E27FC236}">
                <a16:creationId xmlns:a16="http://schemas.microsoft.com/office/drawing/2014/main" id="{560E75F6-3959-4486-82F3-E0F46E6352E4}"/>
              </a:ext>
            </a:extLst>
          </p:cNvPr>
          <p:cNvSpPr>
            <a:spLocks noGrp="1"/>
          </p:cNvSpPr>
          <p:nvPr>
            <p:ph sz="half" idx="1"/>
          </p:nvPr>
        </p:nvSpPr>
        <p:spPr>
          <a:xfrm>
            <a:off x="457200" y="1600200"/>
            <a:ext cx="4038600" cy="4525963"/>
          </a:xfrm>
        </p:spPr>
        <p:txBody>
          <a:bodyPr wrap="square" anchor="t">
            <a:normAutofit/>
          </a:bodyPr>
          <a:lstStyle/>
          <a:p>
            <a:r>
              <a:rPr lang="en-US" altLang="en-US" sz="3200" dirty="0"/>
              <a:t>How you get adults involved?</a:t>
            </a:r>
          </a:p>
          <a:p>
            <a:pPr lvl="1"/>
            <a:r>
              <a:rPr lang="en-US" altLang="en-US" sz="3200" dirty="0"/>
              <a:t>Talent Survey</a:t>
            </a:r>
          </a:p>
          <a:p>
            <a:pPr lvl="1"/>
            <a:r>
              <a:rPr lang="en-US" altLang="en-US" sz="3200" dirty="0"/>
              <a:t>Present a “Friendly, Courteous and Kind” atmosphere</a:t>
            </a:r>
          </a:p>
          <a:p>
            <a:pPr lvl="2"/>
            <a:endParaRPr lang="en-US" altLang="en-US" sz="2800" dirty="0"/>
          </a:p>
        </p:txBody>
      </p:sp>
      <p:pic>
        <p:nvPicPr>
          <p:cNvPr id="10242" name="Picture 2" descr="Cub Scout Family Talent Survey | Scouting | Psychological Concepts">
            <a:extLst>
              <a:ext uri="{FF2B5EF4-FFF2-40B4-BE49-F238E27FC236}">
                <a16:creationId xmlns:a16="http://schemas.microsoft.com/office/drawing/2014/main" id="{876FDDE4-0B03-43E4-A398-F2FFF8B5B19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495800" y="269962"/>
            <a:ext cx="4590323" cy="6319192"/>
          </a:xfrm>
          <a:prstGeom prst="rect">
            <a:avLst/>
          </a:prstGeom>
          <a:solidFill>
            <a:srgbClr val="FFFFFF"/>
          </a:solidFill>
        </p:spPr>
      </p:pic>
      <p:sp>
        <p:nvSpPr>
          <p:cNvPr id="222212" name="Slide Number Placeholder 3">
            <a:extLst>
              <a:ext uri="{FF2B5EF4-FFF2-40B4-BE49-F238E27FC236}">
                <a16:creationId xmlns:a16="http://schemas.microsoft.com/office/drawing/2014/main" id="{9ECBFD68-6A91-460A-80E1-E19E7AAAC547}"/>
              </a:ext>
            </a:extLst>
          </p:cNvPr>
          <p:cNvSpPr>
            <a:spLocks noGrp="1"/>
          </p:cNvSpPr>
          <p:nvPr>
            <p:ph type="sldNum" sz="quarter" idx="11"/>
          </p:nvPr>
        </p:nvSpPr>
        <p:spPr bwMode="auto">
          <a:xfrm>
            <a:off x="8686800" y="6508750"/>
            <a:ext cx="412750"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rmAutofit/>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spcAft>
                <a:spcPts val="600"/>
              </a:spcAft>
              <a:buFontTx/>
              <a:buNone/>
            </a:pPr>
            <a:fld id="{363D693C-ADAB-4BA7-8B4C-9C801291426C}" type="slidenum">
              <a:rPr lang="en-US" altLang="en-US" sz="1000">
                <a:solidFill>
                  <a:srgbClr val="95B3D7"/>
                </a:solidFill>
              </a:rPr>
              <a:pPr eaLnBrk="1" hangingPunct="1">
                <a:spcBef>
                  <a:spcPct val="0"/>
                </a:spcBef>
                <a:spcAft>
                  <a:spcPts val="600"/>
                </a:spcAft>
                <a:buFontTx/>
                <a:buNone/>
              </a:pPr>
              <a:t>77</a:t>
            </a:fld>
            <a:endParaRPr lang="en-US" altLang="en-US" sz="1000">
              <a:solidFill>
                <a:srgbClr val="95B3D7"/>
              </a:solidFill>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Title 1">
            <a:extLst>
              <a:ext uri="{FF2B5EF4-FFF2-40B4-BE49-F238E27FC236}">
                <a16:creationId xmlns:a16="http://schemas.microsoft.com/office/drawing/2014/main" id="{BC814E65-BAF7-4F3B-B951-6272DBE4CD44}"/>
              </a:ext>
            </a:extLst>
          </p:cNvPr>
          <p:cNvSpPr>
            <a:spLocks noGrp="1"/>
          </p:cNvSpPr>
          <p:nvPr>
            <p:ph type="title"/>
          </p:nvPr>
        </p:nvSpPr>
        <p:spPr/>
        <p:txBody>
          <a:bodyPr/>
          <a:lstStyle/>
          <a:p>
            <a:r>
              <a:rPr lang="en-US" altLang="en-US">
                <a:latin typeface="Helvetica" panose="020B0604020202020204" pitchFamily="34" charset="0"/>
                <a:ea typeface="ヒラギノ角ゴ Pro W3" charset="-128"/>
              </a:rPr>
              <a:t>CM/ACM Training</a:t>
            </a:r>
          </a:p>
        </p:txBody>
      </p:sp>
      <p:sp>
        <p:nvSpPr>
          <p:cNvPr id="204803" name="Content Placeholder 2">
            <a:extLst>
              <a:ext uri="{FF2B5EF4-FFF2-40B4-BE49-F238E27FC236}">
                <a16:creationId xmlns:a16="http://schemas.microsoft.com/office/drawing/2014/main" id="{807855C2-C597-4D54-9D71-98EA22D782D2}"/>
              </a:ext>
            </a:extLst>
          </p:cNvPr>
          <p:cNvSpPr>
            <a:spLocks noGrp="1"/>
          </p:cNvSpPr>
          <p:nvPr>
            <p:ph idx="1"/>
          </p:nvPr>
        </p:nvSpPr>
        <p:spPr>
          <a:xfrm>
            <a:off x="457200" y="1417638"/>
            <a:ext cx="8229600" cy="4652962"/>
          </a:xfrm>
        </p:spPr>
        <p:txBody>
          <a:bodyPr/>
          <a:lstStyle/>
          <a:p>
            <a:pPr>
              <a:defRPr/>
            </a:pPr>
            <a:r>
              <a:rPr lang="en-US" altLang="en-US" dirty="0">
                <a:latin typeface="Helvetica" pitchFamily="34" charset="0"/>
                <a:ea typeface="ヒラギノ角ゴ Pro W3" charset="-128"/>
              </a:rPr>
              <a:t>Volunteers</a:t>
            </a:r>
          </a:p>
          <a:p>
            <a:pPr lvl="1">
              <a:defRPr/>
            </a:pPr>
            <a:r>
              <a:rPr lang="en-US" altLang="en-US" dirty="0">
                <a:latin typeface="Helvetica" pitchFamily="34" charset="0"/>
                <a:ea typeface="ヒラギノ角ゴ Pro W3" charset="-128"/>
              </a:rPr>
              <a:t>First Parent Meeting Agenda - </a:t>
            </a:r>
            <a:r>
              <a:rPr lang="en-US" altLang="en-US" dirty="0" err="1">
                <a:latin typeface="Helvetica" pitchFamily="34" charset="0"/>
                <a:ea typeface="ヒラギノ角ゴ Pro W3" charset="-128"/>
              </a:rPr>
              <a:t>Cont</a:t>
            </a:r>
            <a:endParaRPr lang="en-US" altLang="en-US" dirty="0">
              <a:latin typeface="Helvetica" pitchFamily="34" charset="0"/>
              <a:ea typeface="ヒラギノ角ゴ Pro W3" charset="-128"/>
            </a:endParaRPr>
          </a:p>
          <a:p>
            <a:pPr lvl="2">
              <a:defRPr/>
            </a:pPr>
            <a:r>
              <a:rPr lang="en-US" altLang="en-US" dirty="0">
                <a:latin typeface="Helvetica" pitchFamily="34" charset="0"/>
                <a:ea typeface="ヒラギノ角ゴ Pro W3" charset="-128"/>
              </a:rPr>
              <a:t>Pack Finances</a:t>
            </a:r>
          </a:p>
          <a:p>
            <a:pPr lvl="3">
              <a:defRPr/>
            </a:pPr>
            <a:r>
              <a:rPr lang="en-US" altLang="en-US" dirty="0">
                <a:latin typeface="Helvetica" pitchFamily="34" charset="0"/>
                <a:ea typeface="ヒラギノ角ゴ Pro W3" charset="-128"/>
              </a:rPr>
              <a:t>Budget, fees, Fund raising expectations, What monies are spent for</a:t>
            </a:r>
          </a:p>
          <a:p>
            <a:pPr lvl="2">
              <a:defRPr/>
            </a:pPr>
            <a:r>
              <a:rPr lang="en-US" altLang="en-US" dirty="0">
                <a:latin typeface="Helvetica" pitchFamily="34" charset="0"/>
                <a:ea typeface="ヒラギノ角ゴ Pro W3" charset="-128"/>
              </a:rPr>
              <a:t>Pack Communication</a:t>
            </a:r>
          </a:p>
          <a:p>
            <a:pPr lvl="3">
              <a:defRPr/>
            </a:pPr>
            <a:r>
              <a:rPr lang="en-US" altLang="en-US" dirty="0">
                <a:latin typeface="Helvetica" pitchFamily="34" charset="0"/>
                <a:ea typeface="ヒラギノ角ゴ Pro W3" charset="-128"/>
              </a:rPr>
              <a:t>Pack Manual, Email, Text, Social Media</a:t>
            </a:r>
          </a:p>
          <a:p>
            <a:pPr lvl="2">
              <a:defRPr/>
            </a:pPr>
            <a:r>
              <a:rPr lang="en-US" altLang="en-US" dirty="0">
                <a:latin typeface="Helvetica" pitchFamily="34" charset="0"/>
                <a:ea typeface="ヒラギノ角ゴ Pro W3" charset="-128"/>
              </a:rPr>
              <a:t>Expected Adult/Family Participation</a:t>
            </a:r>
          </a:p>
          <a:p>
            <a:pPr lvl="3">
              <a:defRPr/>
            </a:pPr>
            <a:r>
              <a:rPr lang="en-US" altLang="en-US" dirty="0">
                <a:latin typeface="Helvetica" pitchFamily="34" charset="0"/>
                <a:ea typeface="ヒラギノ角ゴ Pro W3" charset="-128"/>
              </a:rPr>
              <a:t>Application, YPT, Training</a:t>
            </a:r>
          </a:p>
          <a:p>
            <a:pPr lvl="2">
              <a:defRPr/>
            </a:pPr>
            <a:r>
              <a:rPr lang="en-US" altLang="en-US" dirty="0">
                <a:latin typeface="Helvetica" pitchFamily="34" charset="0"/>
                <a:ea typeface="ヒラギノ角ゴ Pro W3" charset="-128"/>
              </a:rPr>
              <a:t>Positions Needing to be filled</a:t>
            </a:r>
          </a:p>
          <a:p>
            <a:pPr lvl="3">
              <a:defRPr/>
            </a:pPr>
            <a:r>
              <a:rPr lang="en-US" altLang="en-US" dirty="0">
                <a:latin typeface="Helvetica" pitchFamily="34" charset="0"/>
                <a:ea typeface="ヒラギノ角ゴ Pro W3" charset="-128"/>
              </a:rPr>
              <a:t>Written Descriptions handed out for all positions</a:t>
            </a:r>
          </a:p>
          <a:p>
            <a:pPr lvl="2">
              <a:defRPr/>
            </a:pPr>
            <a:r>
              <a:rPr lang="en-US" altLang="en-US" dirty="0">
                <a:latin typeface="Helvetica" pitchFamily="34" charset="0"/>
                <a:ea typeface="ヒラギノ角ゴ Pro W3" charset="-128"/>
              </a:rPr>
              <a:t>Ask</a:t>
            </a:r>
          </a:p>
          <a:p>
            <a:pPr lvl="3">
              <a:defRPr/>
            </a:pPr>
            <a:r>
              <a:rPr lang="en-US" altLang="en-US" dirty="0">
                <a:latin typeface="Helvetica" pitchFamily="34" charset="0"/>
                <a:ea typeface="ヒラギノ角ゴ Pro W3" charset="-128"/>
              </a:rPr>
              <a:t>If “no” ask why?</a:t>
            </a:r>
          </a:p>
          <a:p>
            <a:pPr marL="457200" lvl="1" indent="0">
              <a:buFont typeface="Arial" panose="020B0604020202020204" pitchFamily="34" charset="0"/>
              <a:buNone/>
              <a:defRPr/>
            </a:pPr>
            <a:endParaRPr lang="en-US" altLang="en-US" sz="1200" b="1" i="1" dirty="0">
              <a:solidFill>
                <a:srgbClr val="FF0000"/>
              </a:solidFill>
              <a:latin typeface="Helvetica" pitchFamily="34" charset="0"/>
              <a:ea typeface="ヒラギノ角ゴ Pro W3" charset="-128"/>
            </a:endParaRPr>
          </a:p>
          <a:p>
            <a:pPr marL="457200" lvl="1" indent="0">
              <a:buFont typeface="Arial" panose="020B0604020202020204" pitchFamily="34" charset="0"/>
              <a:buNone/>
              <a:defRPr/>
            </a:pPr>
            <a:r>
              <a:rPr lang="en-US" altLang="en-US" sz="1800" b="1" i="1" dirty="0">
                <a:solidFill>
                  <a:srgbClr val="FF0000"/>
                </a:solidFill>
                <a:latin typeface="Helvetica" pitchFamily="34" charset="0"/>
                <a:ea typeface="ヒラギノ角ゴ Pro W3" charset="-128"/>
              </a:rPr>
              <a:t>“Why did you volunteer to be a Scout Leader and Participate in the Pack with your Child?”</a:t>
            </a:r>
          </a:p>
          <a:p>
            <a:pPr lvl="2">
              <a:defRPr/>
            </a:pPr>
            <a:endParaRPr lang="en-US" altLang="en-US" dirty="0">
              <a:latin typeface="Helvetica" pitchFamily="34" charset="0"/>
              <a:ea typeface="ヒラギノ角ゴ Pro W3" charset="-128"/>
            </a:endParaRPr>
          </a:p>
        </p:txBody>
      </p:sp>
      <p:sp>
        <p:nvSpPr>
          <p:cNvPr id="224260" name="Slide Number Placeholder 3">
            <a:extLst>
              <a:ext uri="{FF2B5EF4-FFF2-40B4-BE49-F238E27FC236}">
                <a16:creationId xmlns:a16="http://schemas.microsoft.com/office/drawing/2014/main" id="{1DD450D6-7D65-4EE2-902F-C68DB4548C8A}"/>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081007AE-F4BE-4847-9E3D-F0B089998E0A}" type="slidenum">
              <a:rPr lang="en-US" altLang="en-US" sz="1000">
                <a:solidFill>
                  <a:srgbClr val="95B3D7"/>
                </a:solidFill>
              </a:rPr>
              <a:pPr eaLnBrk="1" hangingPunct="1">
                <a:spcBef>
                  <a:spcPct val="0"/>
                </a:spcBef>
                <a:buFontTx/>
                <a:buNone/>
              </a:pPr>
              <a:t>78</a:t>
            </a:fld>
            <a:endParaRPr lang="en-US" altLang="en-US" sz="1000">
              <a:solidFill>
                <a:srgbClr val="95B3D7"/>
              </a:solidFill>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Title 1">
            <a:extLst>
              <a:ext uri="{FF2B5EF4-FFF2-40B4-BE49-F238E27FC236}">
                <a16:creationId xmlns:a16="http://schemas.microsoft.com/office/drawing/2014/main" id="{6AA69F61-D5C6-4EEB-9F88-B224EC8E32A7}"/>
              </a:ext>
            </a:extLst>
          </p:cNvPr>
          <p:cNvSpPr>
            <a:spLocks noGrp="1"/>
          </p:cNvSpPr>
          <p:nvPr>
            <p:ph type="title"/>
          </p:nvPr>
        </p:nvSpPr>
        <p:spPr/>
        <p:txBody>
          <a:bodyPr/>
          <a:lstStyle/>
          <a:p>
            <a:r>
              <a:rPr lang="en-US" altLang="en-US">
                <a:latin typeface="Helvetica" panose="020B0604020202020204" pitchFamily="34" charset="0"/>
                <a:ea typeface="ヒラギノ角ゴ Pro W3" charset="-128"/>
              </a:rPr>
              <a:t>CM/ACM Training</a:t>
            </a:r>
          </a:p>
        </p:txBody>
      </p:sp>
      <p:sp>
        <p:nvSpPr>
          <p:cNvPr id="225283" name="Content Placeholder 2">
            <a:extLst>
              <a:ext uri="{FF2B5EF4-FFF2-40B4-BE49-F238E27FC236}">
                <a16:creationId xmlns:a16="http://schemas.microsoft.com/office/drawing/2014/main" id="{23BE10D0-84E6-429A-BBEB-D17B3125D2D2}"/>
              </a:ext>
            </a:extLst>
          </p:cNvPr>
          <p:cNvSpPr>
            <a:spLocks noGrp="1"/>
          </p:cNvSpPr>
          <p:nvPr>
            <p:ph idx="1"/>
          </p:nvPr>
        </p:nvSpPr>
        <p:spPr>
          <a:xfrm>
            <a:off x="457200" y="1600200"/>
            <a:ext cx="8229600" cy="4233863"/>
          </a:xfrm>
        </p:spPr>
        <p:txBody>
          <a:bodyPr/>
          <a:lstStyle/>
          <a:p>
            <a:pPr eaLnBrk="1" hangingPunct="1"/>
            <a:r>
              <a:rPr lang="en-US" altLang="en-US">
                <a:latin typeface="Helvetica" panose="020B0604020202020204" pitchFamily="34" charset="0"/>
                <a:ea typeface="ヒラギノ角ゴ Pro W3" charset="-128"/>
              </a:rPr>
              <a:t>Volunteers</a:t>
            </a:r>
          </a:p>
          <a:p>
            <a:pPr lvl="1" eaLnBrk="1" hangingPunct="1"/>
            <a:r>
              <a:rPr lang="en-US" altLang="en-US">
                <a:latin typeface="Helvetica" panose="020B0604020202020204" pitchFamily="34" charset="0"/>
                <a:ea typeface="ヒラギノ角ゴ Pro W3" charset="-128"/>
              </a:rPr>
              <a:t>Resources</a:t>
            </a:r>
          </a:p>
          <a:p>
            <a:pPr lvl="2" eaLnBrk="1" hangingPunct="1"/>
            <a:r>
              <a:rPr lang="en-US" altLang="en-US">
                <a:latin typeface="Helvetica" panose="020B0604020202020204" pitchFamily="34" charset="0"/>
                <a:ea typeface="ヒラギノ角ゴ Pro W3" charset="-128"/>
              </a:rPr>
              <a:t>Roundtable </a:t>
            </a:r>
          </a:p>
          <a:p>
            <a:pPr lvl="2" eaLnBrk="1" hangingPunct="1"/>
            <a:r>
              <a:rPr lang="en-US" altLang="en-US">
                <a:latin typeface="Helvetica" panose="020B0604020202020204" pitchFamily="34" charset="0"/>
                <a:ea typeface="ヒラギノ角ゴ Pro W3" charset="-128"/>
              </a:rPr>
              <a:t>Unit Commissioner</a:t>
            </a:r>
          </a:p>
          <a:p>
            <a:pPr lvl="2" eaLnBrk="1" hangingPunct="1"/>
            <a:r>
              <a:rPr lang="en-US" altLang="en-US">
                <a:latin typeface="Helvetica" panose="020B0604020202020204" pitchFamily="34" charset="0"/>
                <a:ea typeface="ヒラギノ角ゴ Pro W3" charset="-128"/>
              </a:rPr>
              <a:t>District Commissioner</a:t>
            </a:r>
          </a:p>
          <a:p>
            <a:pPr lvl="2" eaLnBrk="1" hangingPunct="1"/>
            <a:r>
              <a:rPr lang="en-US" altLang="en-US">
                <a:latin typeface="Helvetica" panose="020B0604020202020204" pitchFamily="34" charset="0"/>
                <a:ea typeface="ヒラギノ角ゴ Pro W3" charset="-128"/>
              </a:rPr>
              <a:t>District Executive</a:t>
            </a:r>
          </a:p>
          <a:p>
            <a:pPr lvl="2" eaLnBrk="1" hangingPunct="1"/>
            <a:r>
              <a:rPr lang="en-US" altLang="en-US">
                <a:latin typeface="Helvetica" panose="020B0604020202020204" pitchFamily="34" charset="0"/>
                <a:ea typeface="ヒラギノ角ゴ Pro W3" charset="-128"/>
              </a:rPr>
              <a:t>Chartered Org Rep</a:t>
            </a:r>
          </a:p>
          <a:p>
            <a:pPr lvl="2" eaLnBrk="1" hangingPunct="1"/>
            <a:r>
              <a:rPr lang="en-US" altLang="en-US">
                <a:latin typeface="Helvetica" panose="020B0604020202020204" pitchFamily="34" charset="0"/>
                <a:ea typeface="ヒラギノ角ゴ Pro W3" charset="-128"/>
              </a:rPr>
              <a:t>Scoutmaster of Local Troop</a:t>
            </a:r>
          </a:p>
          <a:p>
            <a:pPr lvl="2" eaLnBrk="1" hangingPunct="1"/>
            <a:r>
              <a:rPr lang="en-US" altLang="en-US">
                <a:latin typeface="Helvetica" panose="020B0604020202020204" pitchFamily="34" charset="0"/>
                <a:ea typeface="ヒラギノ角ゴ Pro W3" charset="-128"/>
              </a:rPr>
              <a:t>Program Training Conference</a:t>
            </a:r>
          </a:p>
          <a:p>
            <a:pPr lvl="2" eaLnBrk="1" hangingPunct="1"/>
            <a:r>
              <a:rPr lang="en-US" altLang="en-US">
                <a:latin typeface="Helvetica" panose="020B0604020202020204" pitchFamily="34" charset="0"/>
                <a:ea typeface="ヒラギノ角ゴ Pro W3" charset="-128"/>
              </a:rPr>
              <a:t>Scout Shop – Printed Leader Guides</a:t>
            </a:r>
          </a:p>
          <a:p>
            <a:pPr lvl="2" eaLnBrk="1" hangingPunct="1"/>
            <a:r>
              <a:rPr lang="en-US" altLang="en-US">
                <a:latin typeface="Helvetica" panose="020B0604020202020204" pitchFamily="34" charset="0"/>
                <a:ea typeface="ヒラギノ角ゴ Pro W3" charset="-128"/>
              </a:rPr>
              <a:t>Scouting Magazine </a:t>
            </a:r>
          </a:p>
          <a:p>
            <a:pPr lvl="2" eaLnBrk="1" hangingPunct="1"/>
            <a:r>
              <a:rPr lang="en-US" altLang="en-US">
                <a:latin typeface="Helvetica" panose="020B0604020202020204" pitchFamily="34" charset="0"/>
                <a:ea typeface="ヒラギノ角ゴ Pro W3" charset="-128"/>
              </a:rPr>
              <a:t>Internet Blogs – Scout Websites – Voice of the Scout</a:t>
            </a:r>
          </a:p>
        </p:txBody>
      </p:sp>
      <p:sp>
        <p:nvSpPr>
          <p:cNvPr id="225284" name="Slide Number Placeholder 3">
            <a:extLst>
              <a:ext uri="{FF2B5EF4-FFF2-40B4-BE49-F238E27FC236}">
                <a16:creationId xmlns:a16="http://schemas.microsoft.com/office/drawing/2014/main" id="{2F2805BC-DAAF-4F85-B14A-0FDA7BBD7F3C}"/>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863FEE50-49AC-449D-85EC-6EF841A0943C}" type="slidenum">
              <a:rPr lang="en-US" altLang="en-US" sz="1000">
                <a:solidFill>
                  <a:srgbClr val="95B3D7"/>
                </a:solidFill>
              </a:rPr>
              <a:pPr eaLnBrk="1" hangingPunct="1">
                <a:spcBef>
                  <a:spcPct val="0"/>
                </a:spcBef>
                <a:buFontTx/>
                <a:buNone/>
              </a:pPr>
              <a:t>79</a:t>
            </a:fld>
            <a:endParaRPr lang="en-US" altLang="en-US" sz="1000">
              <a:solidFill>
                <a:srgbClr val="95B3D7"/>
              </a:solidFill>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Title 1">
            <a:extLst>
              <a:ext uri="{FF2B5EF4-FFF2-40B4-BE49-F238E27FC236}">
                <a16:creationId xmlns:a16="http://schemas.microsoft.com/office/drawing/2014/main" id="{3556788A-26B4-4831-AA67-07F39FF9F85B}"/>
              </a:ext>
            </a:extLst>
          </p:cNvPr>
          <p:cNvSpPr>
            <a:spLocks noGrp="1"/>
          </p:cNvSpPr>
          <p:nvPr>
            <p:ph type="title"/>
          </p:nvPr>
        </p:nvSpPr>
        <p:spPr/>
        <p:txBody>
          <a:bodyPr/>
          <a:lstStyle/>
          <a:p>
            <a:r>
              <a:rPr lang="en-US" altLang="en-US">
                <a:latin typeface="Helvetica" panose="020B0604020202020204" pitchFamily="34" charset="0"/>
                <a:ea typeface="ヒラギノ角ゴ Pro W3" charset="-128"/>
              </a:rPr>
              <a:t>CM/ACM Training</a:t>
            </a:r>
          </a:p>
        </p:txBody>
      </p:sp>
      <p:sp>
        <p:nvSpPr>
          <p:cNvPr id="226307" name="Content Placeholder 2">
            <a:extLst>
              <a:ext uri="{FF2B5EF4-FFF2-40B4-BE49-F238E27FC236}">
                <a16:creationId xmlns:a16="http://schemas.microsoft.com/office/drawing/2014/main" id="{5D74CAF1-A11A-4A71-BDA2-6A36D6EDCDDE}"/>
              </a:ext>
            </a:extLst>
          </p:cNvPr>
          <p:cNvSpPr>
            <a:spLocks noGrp="1"/>
          </p:cNvSpPr>
          <p:nvPr>
            <p:ph idx="1"/>
          </p:nvPr>
        </p:nvSpPr>
        <p:spPr>
          <a:xfrm>
            <a:off x="457200" y="1600200"/>
            <a:ext cx="8229600" cy="4233863"/>
          </a:xfrm>
        </p:spPr>
        <p:txBody>
          <a:bodyPr/>
          <a:lstStyle/>
          <a:p>
            <a:pPr eaLnBrk="1" hangingPunct="1"/>
            <a:r>
              <a:rPr lang="en-US" altLang="en-US" dirty="0">
                <a:latin typeface="Helvetica" panose="020B0604020202020204" pitchFamily="34" charset="0"/>
                <a:ea typeface="ヒラギノ角ゴ Pro W3" charset="-128"/>
              </a:rPr>
              <a:t>Continuing the Journey</a:t>
            </a:r>
          </a:p>
          <a:p>
            <a:pPr lvl="1" eaLnBrk="1" hangingPunct="1"/>
            <a:r>
              <a:rPr lang="en-US" altLang="en-US" dirty="0">
                <a:latin typeface="Helvetica" panose="020B0604020202020204" pitchFamily="34" charset="0"/>
                <a:ea typeface="ヒラギノ角ゴ Pro W3" charset="-128"/>
              </a:rPr>
              <a:t>Advanced Training</a:t>
            </a:r>
          </a:p>
          <a:p>
            <a:pPr lvl="2" eaLnBrk="1" hangingPunct="1"/>
            <a:r>
              <a:rPr lang="en-US" altLang="en-US" dirty="0">
                <a:latin typeface="Helvetica" panose="020B0604020202020204" pitchFamily="34" charset="0"/>
                <a:ea typeface="ヒラギノ角ゴ Pro W3" charset="-128"/>
              </a:rPr>
              <a:t>Wood Badge</a:t>
            </a:r>
          </a:p>
          <a:p>
            <a:pPr lvl="1" eaLnBrk="1" hangingPunct="1"/>
            <a:r>
              <a:rPr lang="en-US" altLang="en-US" dirty="0">
                <a:latin typeface="Helvetica" panose="020B0604020202020204" pitchFamily="34" charset="0"/>
                <a:ea typeface="ヒラギノ角ゴ Pro W3" charset="-128"/>
              </a:rPr>
              <a:t>Acknowledge your Adults!</a:t>
            </a:r>
          </a:p>
          <a:p>
            <a:pPr lvl="2" eaLnBrk="1" hangingPunct="1"/>
            <a:r>
              <a:rPr lang="en-US" altLang="en-US" dirty="0">
                <a:latin typeface="Helvetica" panose="020B0604020202020204" pitchFamily="34" charset="0"/>
                <a:ea typeface="ヒラギノ角ゴ Pro W3" charset="-128"/>
              </a:rPr>
              <a:t>Adult Recognitions</a:t>
            </a:r>
          </a:p>
          <a:p>
            <a:pPr lvl="3" eaLnBrk="1" hangingPunct="1"/>
            <a:r>
              <a:rPr lang="en-US" altLang="en-US" dirty="0">
                <a:latin typeface="Helvetica" panose="020B0604020202020204" pitchFamily="34" charset="0"/>
                <a:ea typeface="ヒラギノ角ゴ Pro W3" charset="-128"/>
              </a:rPr>
              <a:t>Den Leader Training Award</a:t>
            </a:r>
          </a:p>
          <a:p>
            <a:pPr lvl="3" eaLnBrk="1" hangingPunct="1"/>
            <a:r>
              <a:rPr lang="en-US" altLang="en-US" dirty="0">
                <a:latin typeface="Helvetica" panose="020B0604020202020204" pitchFamily="34" charset="0"/>
                <a:ea typeface="ヒラギノ角ゴ Pro W3" charset="-128"/>
              </a:rPr>
              <a:t>Cubmasters Key and Unit Leader of Merit Award</a:t>
            </a:r>
          </a:p>
          <a:p>
            <a:pPr lvl="3" eaLnBrk="1" hangingPunct="1"/>
            <a:r>
              <a:rPr lang="en-US" altLang="en-US" dirty="0">
                <a:latin typeface="Helvetica" panose="020B0604020202020204" pitchFamily="34" charset="0"/>
                <a:ea typeface="ヒラギノ角ゴ Pro W3" charset="-128"/>
              </a:rPr>
              <a:t>Scouters Training Award</a:t>
            </a:r>
          </a:p>
          <a:p>
            <a:pPr lvl="1" eaLnBrk="1" hangingPunct="1"/>
            <a:r>
              <a:rPr lang="en-US" altLang="en-US" dirty="0">
                <a:latin typeface="Helvetica" panose="020B0604020202020204" pitchFamily="34" charset="0"/>
                <a:ea typeface="ヒラギノ角ゴ Pro W3" charset="-128"/>
              </a:rPr>
              <a:t>District/Council Recognitions</a:t>
            </a:r>
          </a:p>
          <a:p>
            <a:pPr lvl="2" eaLnBrk="1" hangingPunct="1"/>
            <a:r>
              <a:rPr lang="en-US" altLang="en-US" dirty="0">
                <a:latin typeface="Helvetica" panose="020B0604020202020204" pitchFamily="34" charset="0"/>
                <a:ea typeface="ヒラギノ角ゴ Pro W3" charset="-128"/>
              </a:rPr>
              <a:t>Leader Award of Merit</a:t>
            </a:r>
          </a:p>
          <a:p>
            <a:pPr lvl="2" eaLnBrk="1" hangingPunct="1"/>
            <a:r>
              <a:rPr lang="en-US" altLang="en-US" dirty="0">
                <a:latin typeface="Helvetica" panose="020B0604020202020204" pitchFamily="34" charset="0"/>
                <a:ea typeface="ヒラギノ角ゴ Pro W3" charset="-128"/>
              </a:rPr>
              <a:t>District Award of Merit</a:t>
            </a:r>
          </a:p>
          <a:p>
            <a:pPr lvl="2" eaLnBrk="1" hangingPunct="1"/>
            <a:r>
              <a:rPr lang="en-US" altLang="en-US" dirty="0">
                <a:latin typeface="Helvetica" panose="020B0604020202020204" pitchFamily="34" charset="0"/>
                <a:ea typeface="ヒラギノ角ゴ Pro W3" charset="-128"/>
              </a:rPr>
              <a:t>Silver Beaver</a:t>
            </a:r>
          </a:p>
          <a:p>
            <a:pPr lvl="3" eaLnBrk="1" hangingPunct="1"/>
            <a:endParaRPr lang="en-US" altLang="en-US" dirty="0">
              <a:latin typeface="Helvetica" panose="020B0604020202020204" pitchFamily="34" charset="0"/>
              <a:ea typeface="ヒラギノ角ゴ Pro W3" charset="-128"/>
            </a:endParaRPr>
          </a:p>
        </p:txBody>
      </p:sp>
      <p:sp>
        <p:nvSpPr>
          <p:cNvPr id="226308" name="Slide Number Placeholder 3">
            <a:extLst>
              <a:ext uri="{FF2B5EF4-FFF2-40B4-BE49-F238E27FC236}">
                <a16:creationId xmlns:a16="http://schemas.microsoft.com/office/drawing/2014/main" id="{92FC689D-8D59-4912-ADA7-2AB694268651}"/>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209E7777-1D46-468D-A90E-37BE67CD0111}" type="slidenum">
              <a:rPr lang="en-US" altLang="en-US" sz="1000">
                <a:solidFill>
                  <a:srgbClr val="95B3D7"/>
                </a:solidFill>
              </a:rPr>
              <a:pPr eaLnBrk="1" hangingPunct="1">
                <a:spcBef>
                  <a:spcPct val="0"/>
                </a:spcBef>
                <a:buFontTx/>
                <a:buNone/>
              </a:pPr>
              <a:t>80</a:t>
            </a:fld>
            <a:endParaRPr lang="en-US" altLang="en-US" sz="1000">
              <a:solidFill>
                <a:srgbClr val="95B3D7"/>
              </a:solidFill>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Title 1">
            <a:extLst>
              <a:ext uri="{FF2B5EF4-FFF2-40B4-BE49-F238E27FC236}">
                <a16:creationId xmlns:a16="http://schemas.microsoft.com/office/drawing/2014/main" id="{ACDBAB0E-9C1A-45F8-9775-4B3264F6CABC}"/>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CM/ACM Training – Forms to Use</a:t>
            </a:r>
          </a:p>
        </p:txBody>
      </p:sp>
      <p:sp>
        <p:nvSpPr>
          <p:cNvPr id="205827" name="Content Placeholder 2">
            <a:extLst>
              <a:ext uri="{FF2B5EF4-FFF2-40B4-BE49-F238E27FC236}">
                <a16:creationId xmlns:a16="http://schemas.microsoft.com/office/drawing/2014/main" id="{A0C4942C-6A7D-472E-BA05-2366CA5D5B5F}"/>
              </a:ext>
            </a:extLst>
          </p:cNvPr>
          <p:cNvSpPr>
            <a:spLocks noGrp="1"/>
          </p:cNvSpPr>
          <p:nvPr>
            <p:ph idx="1"/>
          </p:nvPr>
        </p:nvSpPr>
        <p:spPr>
          <a:xfrm>
            <a:off x="457200" y="1417638"/>
            <a:ext cx="8229600" cy="4424362"/>
          </a:xfrm>
        </p:spPr>
        <p:txBody>
          <a:bodyPr/>
          <a:lstStyle/>
          <a:p>
            <a:pPr>
              <a:defRPr/>
            </a:pPr>
            <a:r>
              <a:rPr lang="en-US" altLang="en-US" sz="1600" dirty="0">
                <a:solidFill>
                  <a:srgbClr val="002060"/>
                </a:solidFill>
                <a:latin typeface="Helvetica" pitchFamily="34" charset="0"/>
                <a:ea typeface="ヒラギノ角ゴ Pro W3" charset="-128"/>
              </a:rPr>
              <a:t>“So, You’re a New Cubmaster” Flier</a:t>
            </a:r>
          </a:p>
          <a:p>
            <a:pPr>
              <a:defRPr/>
            </a:pPr>
            <a:r>
              <a:rPr lang="en-US" altLang="en-US" sz="1600" dirty="0">
                <a:solidFill>
                  <a:srgbClr val="002060"/>
                </a:solidFill>
                <a:latin typeface="Helvetica" pitchFamily="34" charset="0"/>
                <a:ea typeface="ヒラギノ角ゴ Pro W3" charset="-128"/>
              </a:rPr>
              <a:t>Characteristics of Cub Scouts</a:t>
            </a:r>
          </a:p>
          <a:p>
            <a:pPr>
              <a:defRPr/>
            </a:pPr>
            <a:r>
              <a:rPr lang="en-US" altLang="en-US" sz="1600" dirty="0">
                <a:solidFill>
                  <a:srgbClr val="002060"/>
                </a:solidFill>
                <a:latin typeface="Helvetica" pitchFamily="34" charset="0"/>
                <a:ea typeface="ヒラギノ角ゴ Pro W3" charset="-128"/>
              </a:rPr>
              <a:t>Uniform Inspection Sheets -  Youth &amp; Adult</a:t>
            </a:r>
          </a:p>
          <a:p>
            <a:pPr>
              <a:defRPr/>
            </a:pPr>
            <a:r>
              <a:rPr lang="en-US" altLang="en-US" sz="1600" dirty="0">
                <a:solidFill>
                  <a:srgbClr val="002060"/>
                </a:solidFill>
                <a:latin typeface="Helvetica" pitchFamily="34" charset="0"/>
                <a:ea typeface="ヒラギノ角ゴ Pro W3" charset="-128"/>
              </a:rPr>
              <a:t>Family Talent Survey Sheet</a:t>
            </a:r>
          </a:p>
          <a:p>
            <a:pPr>
              <a:defRPr/>
            </a:pPr>
            <a:r>
              <a:rPr lang="en-US" altLang="en-US" sz="1600" dirty="0">
                <a:solidFill>
                  <a:srgbClr val="002060"/>
                </a:solidFill>
                <a:latin typeface="Helvetica" pitchFamily="34" charset="0"/>
                <a:ea typeface="ヒラギノ角ゴ Pro W3" charset="-128"/>
              </a:rPr>
              <a:t>Pack Meeting Planning Sheet</a:t>
            </a:r>
          </a:p>
          <a:p>
            <a:pPr>
              <a:defRPr/>
            </a:pPr>
            <a:r>
              <a:rPr lang="en-US" altLang="en-US" sz="1600" dirty="0">
                <a:solidFill>
                  <a:srgbClr val="002060"/>
                </a:solidFill>
                <a:latin typeface="Helvetica" pitchFamily="34" charset="0"/>
                <a:ea typeface="ヒラギノ角ゴ Pro W3" charset="-128"/>
              </a:rPr>
              <a:t>Flag Ceremony  - Opening and Retiring</a:t>
            </a:r>
          </a:p>
          <a:p>
            <a:pPr>
              <a:defRPr/>
            </a:pPr>
            <a:r>
              <a:rPr lang="en-US" altLang="en-US" sz="1600" dirty="0">
                <a:solidFill>
                  <a:srgbClr val="002060"/>
                </a:solidFill>
                <a:latin typeface="Helvetica" pitchFamily="34" charset="0"/>
                <a:ea typeface="ヒラギノ角ゴ Pro W3" charset="-128"/>
              </a:rPr>
              <a:t>Pack &amp; Scouter  - Code of Conduct Forms</a:t>
            </a:r>
          </a:p>
          <a:p>
            <a:pPr>
              <a:defRPr/>
            </a:pPr>
            <a:r>
              <a:rPr lang="en-US" altLang="en-US" sz="1600" dirty="0">
                <a:solidFill>
                  <a:srgbClr val="002060"/>
                </a:solidFill>
                <a:latin typeface="Helvetica" pitchFamily="34" charset="0"/>
                <a:ea typeface="ヒラギノ角ゴ Pro W3" charset="-128"/>
              </a:rPr>
              <a:t>Parent Orientation/First Meeting Sample Agenda</a:t>
            </a:r>
          </a:p>
          <a:p>
            <a:pPr>
              <a:defRPr/>
            </a:pPr>
            <a:r>
              <a:rPr lang="en-US" altLang="en-US" sz="1600" dirty="0">
                <a:solidFill>
                  <a:srgbClr val="002060"/>
                </a:solidFill>
                <a:latin typeface="Helvetica" pitchFamily="34" charset="0"/>
                <a:ea typeface="ヒラギノ角ゴ Pro W3" charset="-128"/>
              </a:rPr>
              <a:t>Age-Appropriate Guidelines for Scouting Activities</a:t>
            </a:r>
          </a:p>
          <a:p>
            <a:pPr>
              <a:defRPr/>
            </a:pPr>
            <a:r>
              <a:rPr lang="en-US" altLang="en-US" sz="1600" dirty="0">
                <a:solidFill>
                  <a:srgbClr val="002060"/>
                </a:solidFill>
                <a:latin typeface="Helvetica" pitchFamily="34" charset="0"/>
                <a:ea typeface="ヒラギノ角ゴ Pro W3" charset="-128"/>
              </a:rPr>
              <a:t>Den Leader  and Scouters Training Award forms</a:t>
            </a:r>
          </a:p>
          <a:p>
            <a:pPr>
              <a:defRPr/>
            </a:pPr>
            <a:r>
              <a:rPr lang="en-US" altLang="en-US" sz="1600" dirty="0">
                <a:solidFill>
                  <a:srgbClr val="002060"/>
                </a:solidFill>
                <a:latin typeface="Helvetica" pitchFamily="34" charset="0"/>
                <a:ea typeface="ヒラギノ角ゴ Pro W3" charset="-128"/>
              </a:rPr>
              <a:t>Cubmaster Key Progress Record Award Form</a:t>
            </a:r>
          </a:p>
          <a:p>
            <a:pPr>
              <a:defRPr/>
            </a:pPr>
            <a:r>
              <a:rPr lang="en-US" altLang="en-US" sz="1600" dirty="0">
                <a:solidFill>
                  <a:srgbClr val="002060"/>
                </a:solidFill>
                <a:latin typeface="Helvetica" pitchFamily="34" charset="0"/>
                <a:ea typeface="ヒラギノ角ゴ Pro W3" charset="-128"/>
              </a:rPr>
              <a:t>Den Advancement Forms</a:t>
            </a:r>
          </a:p>
          <a:p>
            <a:pPr>
              <a:defRPr/>
            </a:pPr>
            <a:r>
              <a:rPr lang="en-US" altLang="en-US" sz="1600" dirty="0">
                <a:solidFill>
                  <a:srgbClr val="002060"/>
                </a:solidFill>
                <a:latin typeface="Helvetica" pitchFamily="34" charset="0"/>
                <a:ea typeface="ヒラギノ角ゴ Pro W3" charset="-128"/>
              </a:rPr>
              <a:t>Journey to Excellence form</a:t>
            </a:r>
          </a:p>
          <a:p>
            <a:pPr>
              <a:defRPr/>
            </a:pPr>
            <a:r>
              <a:rPr lang="en-US" altLang="en-US" sz="1600" dirty="0">
                <a:solidFill>
                  <a:srgbClr val="002060"/>
                </a:solidFill>
                <a:latin typeface="Helvetica" pitchFamily="34" charset="0"/>
                <a:ea typeface="ヒラギノ角ゴ Pro W3" charset="-128"/>
              </a:rPr>
              <a:t>Pack Budget Work Sheet and Fund-Raising Application</a:t>
            </a:r>
          </a:p>
          <a:p>
            <a:pPr marL="0" indent="0">
              <a:buFont typeface="Arial" panose="020B0604020202020204" pitchFamily="34" charset="0"/>
              <a:buNone/>
              <a:defRPr/>
            </a:pPr>
            <a:endParaRPr lang="en-US" altLang="en-US" dirty="0">
              <a:latin typeface="Helvetica" pitchFamily="34" charset="0"/>
              <a:ea typeface="ヒラギノ角ゴ Pro W3" charset="-128"/>
            </a:endParaRPr>
          </a:p>
        </p:txBody>
      </p:sp>
      <p:sp>
        <p:nvSpPr>
          <p:cNvPr id="227332" name="Slide Number Placeholder 3">
            <a:extLst>
              <a:ext uri="{FF2B5EF4-FFF2-40B4-BE49-F238E27FC236}">
                <a16:creationId xmlns:a16="http://schemas.microsoft.com/office/drawing/2014/main" id="{D8C38634-20A2-49C0-9F92-E66091B3CF6E}"/>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F96A6752-3797-4543-8203-C4BAD4A2345A}" type="slidenum">
              <a:rPr lang="en-US" altLang="en-US" sz="1000">
                <a:solidFill>
                  <a:srgbClr val="95B3D7"/>
                </a:solidFill>
              </a:rPr>
              <a:pPr eaLnBrk="1" hangingPunct="1">
                <a:spcBef>
                  <a:spcPct val="0"/>
                </a:spcBef>
                <a:buFontTx/>
                <a:buNone/>
              </a:pPr>
              <a:t>81</a:t>
            </a:fld>
            <a:endParaRPr lang="en-US" altLang="en-US" sz="1000">
              <a:solidFill>
                <a:srgbClr val="95B3D7"/>
              </a:solidFill>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Title 1">
            <a:extLst>
              <a:ext uri="{FF2B5EF4-FFF2-40B4-BE49-F238E27FC236}">
                <a16:creationId xmlns:a16="http://schemas.microsoft.com/office/drawing/2014/main" id="{43CF8B08-3FED-49AB-B04D-E1F911E77483}"/>
              </a:ext>
            </a:extLst>
          </p:cNvPr>
          <p:cNvSpPr>
            <a:spLocks noGrp="1"/>
          </p:cNvSpPr>
          <p:nvPr>
            <p:ph type="title"/>
          </p:nvPr>
        </p:nvSpPr>
        <p:spPr/>
        <p:txBody>
          <a:bodyPr/>
          <a:lstStyle/>
          <a:p>
            <a:r>
              <a:rPr lang="en-US" altLang="en-US">
                <a:latin typeface="Helvetica" panose="020B0604020202020204" pitchFamily="34" charset="0"/>
                <a:ea typeface="ヒラギノ角ゴ Pro W3" charset="-128"/>
              </a:rPr>
              <a:t>CM/ACM Training</a:t>
            </a:r>
          </a:p>
        </p:txBody>
      </p:sp>
      <p:sp>
        <p:nvSpPr>
          <p:cNvPr id="229379" name="Slide Number Placeholder 3">
            <a:extLst>
              <a:ext uri="{FF2B5EF4-FFF2-40B4-BE49-F238E27FC236}">
                <a16:creationId xmlns:a16="http://schemas.microsoft.com/office/drawing/2014/main" id="{43C45D5F-3098-4649-8D13-5053747225BA}"/>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11F6EDEC-F5AB-4220-853A-80FF4B0C5B6C}" type="slidenum">
              <a:rPr lang="en-US" altLang="en-US" sz="1000">
                <a:solidFill>
                  <a:srgbClr val="95B3D7"/>
                </a:solidFill>
              </a:rPr>
              <a:pPr eaLnBrk="1" hangingPunct="1">
                <a:spcBef>
                  <a:spcPct val="0"/>
                </a:spcBef>
                <a:buFontTx/>
                <a:buNone/>
              </a:pPr>
              <a:t>82</a:t>
            </a:fld>
            <a:endParaRPr lang="en-US" altLang="en-US" sz="1000">
              <a:solidFill>
                <a:srgbClr val="95B3D7"/>
              </a:solidFill>
            </a:endParaRPr>
          </a:p>
        </p:txBody>
      </p:sp>
      <p:sp>
        <p:nvSpPr>
          <p:cNvPr id="229380" name="Content Placeholder 2">
            <a:extLst>
              <a:ext uri="{FF2B5EF4-FFF2-40B4-BE49-F238E27FC236}">
                <a16:creationId xmlns:a16="http://schemas.microsoft.com/office/drawing/2014/main" id="{6689B342-DA6F-4485-B304-B3EF2628D786}"/>
              </a:ext>
            </a:extLst>
          </p:cNvPr>
          <p:cNvSpPr>
            <a:spLocks noGrp="1"/>
          </p:cNvSpPr>
          <p:nvPr>
            <p:ph idx="1"/>
          </p:nvPr>
        </p:nvSpPr>
        <p:spPr>
          <a:xfrm>
            <a:off x="457200" y="1417638"/>
            <a:ext cx="8229600" cy="4416425"/>
          </a:xfrm>
        </p:spPr>
        <p:txBody>
          <a:bodyPr/>
          <a:lstStyle/>
          <a:p>
            <a:pPr algn="ctr" eaLnBrk="1" hangingPunct="1">
              <a:buFont typeface="Arial" panose="020B0604020202020204" pitchFamily="34" charset="0"/>
              <a:buNone/>
            </a:pPr>
            <a:r>
              <a:rPr lang="en-US" altLang="en-US" dirty="0">
                <a:latin typeface="Helvetica" panose="020B0604020202020204" pitchFamily="34" charset="0"/>
                <a:ea typeface="ヒラギノ角ゴ Pro W3" charset="-128"/>
              </a:rPr>
              <a:t>THANK YOU!!</a:t>
            </a:r>
          </a:p>
          <a:p>
            <a:pPr algn="ctr" eaLnBrk="1" hangingPunct="1">
              <a:buFont typeface="Arial" panose="020B0604020202020204" pitchFamily="34" charset="0"/>
              <a:buNone/>
            </a:pPr>
            <a:endParaRPr lang="en-US" altLang="en-US" dirty="0">
              <a:latin typeface="Helvetica" panose="020B0604020202020204" pitchFamily="34" charset="0"/>
              <a:ea typeface="ヒラギノ角ゴ Pro W3" charset="-128"/>
            </a:endParaRPr>
          </a:p>
          <a:p>
            <a:pPr algn="ctr" eaLnBrk="1" hangingPunct="1">
              <a:buFont typeface="Arial" panose="020B0604020202020204" pitchFamily="34" charset="0"/>
              <a:buNone/>
            </a:pPr>
            <a:r>
              <a:rPr lang="en-US" altLang="en-US" dirty="0">
                <a:latin typeface="Helvetica" panose="020B0604020202020204" pitchFamily="34" charset="0"/>
                <a:ea typeface="ヒラギノ角ゴ Pro W3" charset="-128"/>
              </a:rPr>
              <a:t>Thank you for your commitment to becoming a trained Cub Scout Leader. 	</a:t>
            </a:r>
          </a:p>
          <a:p>
            <a:pPr eaLnBrk="1" hangingPunct="1">
              <a:buFont typeface="Arial" panose="020B0604020202020204" pitchFamily="34" charset="0"/>
              <a:buNone/>
            </a:pPr>
            <a:endParaRPr lang="en-US" altLang="en-US" dirty="0">
              <a:latin typeface="Helvetica" panose="020B0604020202020204" pitchFamily="34" charset="0"/>
              <a:ea typeface="ヒラギノ角ゴ Pro W3" charset="-128"/>
            </a:endParaRPr>
          </a:p>
          <a:p>
            <a:pPr eaLnBrk="1" hangingPunct="1"/>
            <a:r>
              <a:rPr lang="en-US" altLang="en-US" dirty="0">
                <a:latin typeface="Helvetica" panose="020B0604020202020204" pitchFamily="34" charset="0"/>
                <a:ea typeface="ヒラギノ角ゴ Pro W3" charset="-128"/>
              </a:rPr>
              <a:t>Still have questions, need help, looking for advice, please feel free to write:</a:t>
            </a:r>
          </a:p>
          <a:p>
            <a:pPr eaLnBrk="1" hangingPunct="1">
              <a:buFont typeface="Arial" panose="020B0604020202020204" pitchFamily="34" charset="0"/>
              <a:buNone/>
            </a:pPr>
            <a:r>
              <a:rPr lang="en-US" altLang="en-US" dirty="0">
                <a:latin typeface="Helvetica" panose="020B0604020202020204" pitchFamily="34" charset="0"/>
                <a:ea typeface="ヒラギノ角ゴ Pro W3" charset="-128"/>
              </a:rPr>
              <a:t>David Bader – </a:t>
            </a:r>
            <a:r>
              <a:rPr lang="en-US" altLang="en-US" dirty="0">
                <a:latin typeface="Helvetica" panose="020B0604020202020204" pitchFamily="34" charset="0"/>
                <a:ea typeface="ヒラギノ角ゴ Pro W3" charset="-128"/>
                <a:hlinkClick r:id="rId3"/>
              </a:rPr>
              <a:t>davidbader23@gmail.com</a:t>
            </a:r>
            <a:endParaRPr lang="en-US" altLang="en-US" dirty="0">
              <a:latin typeface="Helvetica" panose="020B0604020202020204" pitchFamily="34" charset="0"/>
              <a:ea typeface="ヒラギノ角ゴ Pro W3" charset="-128"/>
            </a:endParaRPr>
          </a:p>
          <a:p>
            <a:pPr eaLnBrk="1" hangingPunct="1">
              <a:buFont typeface="Arial" panose="020B0604020202020204" pitchFamily="34" charset="0"/>
              <a:buNone/>
            </a:pPr>
            <a:endParaRPr lang="en-US" altLang="en-US" dirty="0">
              <a:latin typeface="Helvetica" panose="020B0604020202020204" pitchFamily="34" charset="0"/>
              <a:ea typeface="ヒラギノ角ゴ Pro W3" charset="-128"/>
            </a:endParaRPr>
          </a:p>
          <a:p>
            <a:pPr eaLnBrk="1" hangingPunct="1">
              <a:buFont typeface="Arial" panose="020B0604020202020204" pitchFamily="34" charset="0"/>
              <a:buNone/>
            </a:pPr>
            <a:r>
              <a:rPr lang="en-US" altLang="en-US" dirty="0">
                <a:latin typeface="Helvetica" panose="020B0604020202020204" pitchFamily="34" charset="0"/>
                <a:ea typeface="ヒラギノ角ゴ Pro W3" charset="-128"/>
              </a:rPr>
              <a:t>			</a:t>
            </a:r>
          </a:p>
          <a:p>
            <a:pPr eaLnBrk="1" hangingPunct="1">
              <a:buFont typeface="Arial" panose="020B0604020202020204" pitchFamily="34" charset="0"/>
              <a:buNone/>
            </a:pPr>
            <a:endParaRPr lang="en-US" altLang="en-US" dirty="0">
              <a:latin typeface="Helvetica" panose="020B0604020202020204" pitchFamily="34" charset="0"/>
              <a:ea typeface="ヒラギノ角ゴ Pro W3" charset="-128"/>
            </a:endParaRPr>
          </a:p>
          <a:p>
            <a:pPr lvl="3" eaLnBrk="1" hangingPunct="1">
              <a:buFont typeface="Arial" panose="020B0604020202020204" pitchFamily="34" charset="0"/>
              <a:buNone/>
            </a:pPr>
            <a:endParaRPr lang="en-US" altLang="en-US" dirty="0">
              <a:latin typeface="Helvetica" panose="020B0604020202020204" pitchFamily="34" charset="0"/>
              <a:ea typeface="ヒラギノ角ゴ Pro W3" charset="-128"/>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F9978-834B-4E3D-99B7-A666164FC76C}"/>
              </a:ext>
            </a:extLst>
          </p:cNvPr>
          <p:cNvSpPr>
            <a:spLocks noGrp="1"/>
          </p:cNvSpPr>
          <p:nvPr>
            <p:ph type="title"/>
          </p:nvPr>
        </p:nvSpPr>
        <p:spPr/>
        <p:txBody>
          <a:bodyPr/>
          <a:lstStyle/>
          <a:p>
            <a:r>
              <a:rPr lang="en-US" dirty="0"/>
              <a:t>Appendix</a:t>
            </a:r>
          </a:p>
        </p:txBody>
      </p:sp>
      <p:sp>
        <p:nvSpPr>
          <p:cNvPr id="3" name="Content Placeholder 2">
            <a:extLst>
              <a:ext uri="{FF2B5EF4-FFF2-40B4-BE49-F238E27FC236}">
                <a16:creationId xmlns:a16="http://schemas.microsoft.com/office/drawing/2014/main" id="{4B24601F-FFDB-4BAE-A9B3-9148701BA5EB}"/>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D3D55E3F-5C62-47BB-A876-E745DE099EF4}"/>
              </a:ext>
            </a:extLst>
          </p:cNvPr>
          <p:cNvSpPr>
            <a:spLocks noGrp="1"/>
          </p:cNvSpPr>
          <p:nvPr>
            <p:ph type="sldNum" sz="quarter" idx="10"/>
          </p:nvPr>
        </p:nvSpPr>
        <p:spPr/>
        <p:txBody>
          <a:bodyPr/>
          <a:lstStyle/>
          <a:p>
            <a:fld id="{848BA1A6-E556-4443-BAAE-9A0F73FC7662}" type="slidenum">
              <a:rPr lang="en-US" altLang="en-US" smtClean="0"/>
              <a:pPr/>
              <a:t>83</a:t>
            </a:fld>
            <a:endParaRPr lang="en-US" altLang="en-US"/>
          </a:p>
        </p:txBody>
      </p:sp>
    </p:spTree>
    <p:extLst>
      <p:ext uri="{BB962C8B-B14F-4D97-AF65-F5344CB8AC3E}">
        <p14:creationId xmlns:p14="http://schemas.microsoft.com/office/powerpoint/2010/main" val="58168163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a:extLst>
              <a:ext uri="{FF2B5EF4-FFF2-40B4-BE49-F238E27FC236}">
                <a16:creationId xmlns:a16="http://schemas.microsoft.com/office/drawing/2014/main" id="{9036FADA-2DAE-4DC3-B461-96773189507F}"/>
              </a:ext>
            </a:extLst>
          </p:cNvPr>
          <p:cNvSpPr>
            <a:spLocks noGrp="1"/>
          </p:cNvSpPr>
          <p:nvPr>
            <p:ph type="title"/>
          </p:nvPr>
        </p:nvSpPr>
        <p:spPr/>
        <p:txBody>
          <a:bodyPr/>
          <a:lstStyle/>
          <a:p>
            <a:r>
              <a:rPr lang="en-US" altLang="en-US" dirty="0">
                <a:highlight>
                  <a:srgbClr val="FFFF00"/>
                </a:highlight>
                <a:latin typeface="Helvetica" panose="020B0604020202020204" pitchFamily="34" charset="0"/>
                <a:ea typeface="ヒラギノ角ゴ Pro W3" charset="-128"/>
              </a:rPr>
              <a:t>Poll Questions</a:t>
            </a:r>
          </a:p>
        </p:txBody>
      </p:sp>
      <p:sp>
        <p:nvSpPr>
          <p:cNvPr id="60419" name="Content Placeholder 2">
            <a:extLst>
              <a:ext uri="{FF2B5EF4-FFF2-40B4-BE49-F238E27FC236}">
                <a16:creationId xmlns:a16="http://schemas.microsoft.com/office/drawing/2014/main" id="{5136B511-7A16-4655-87ED-C1B769629401}"/>
              </a:ext>
            </a:extLst>
          </p:cNvPr>
          <p:cNvSpPr>
            <a:spLocks noGrp="1"/>
          </p:cNvSpPr>
          <p:nvPr>
            <p:ph idx="1"/>
          </p:nvPr>
        </p:nvSpPr>
        <p:spPr>
          <a:xfrm>
            <a:off x="457200" y="1295400"/>
            <a:ext cx="8229600" cy="4538663"/>
          </a:xfrm>
        </p:spPr>
        <p:txBody>
          <a:bodyPr/>
          <a:lstStyle/>
          <a:p>
            <a:pPr marL="457200" indent="-457200" eaLnBrk="1" hangingPunct="1">
              <a:buFont typeface="+mj-lt"/>
              <a:buAutoNum type="arabicPeriod"/>
            </a:pPr>
            <a:r>
              <a:rPr lang="en-US" altLang="en-US" dirty="0">
                <a:latin typeface="Helvetica" panose="020B0604020202020204" pitchFamily="34" charset="0"/>
                <a:ea typeface="ヒラギノ角ゴ Pro W3" charset="-128"/>
              </a:rPr>
              <a:t>Which “ranks” have short attention spans and may become easily bored?</a:t>
            </a:r>
          </a:p>
          <a:p>
            <a:pPr lvl="1" eaLnBrk="1" hangingPunct="1"/>
            <a:r>
              <a:rPr lang="en-US" altLang="en-US" dirty="0">
                <a:latin typeface="Helvetica" panose="020B0604020202020204" pitchFamily="34" charset="0"/>
                <a:ea typeface="ヒラギノ角ゴ Pro W3" charset="-128"/>
              </a:rPr>
              <a:t>Lions &amp; Tigers</a:t>
            </a:r>
          </a:p>
          <a:p>
            <a:pPr marL="457200" indent="-457200" eaLnBrk="1" hangingPunct="1">
              <a:buFont typeface="+mj-lt"/>
              <a:buAutoNum type="arabicPeriod"/>
            </a:pPr>
            <a:r>
              <a:rPr lang="en-US" altLang="en-US" dirty="0">
                <a:latin typeface="Helvetica" panose="020B0604020202020204" pitchFamily="34" charset="0"/>
                <a:ea typeface="ヒラギノ角ゴ Pro W3" charset="-128"/>
              </a:rPr>
              <a:t>Which “ranks” have vivid imaginations and will protest if they think someone is cheating?</a:t>
            </a:r>
          </a:p>
          <a:p>
            <a:pPr marL="857250" lvl="1" indent="-457200" eaLnBrk="1" hangingPunct="1"/>
            <a:r>
              <a:rPr lang="en-US" altLang="en-US" dirty="0">
                <a:latin typeface="Helvetica" panose="020B0604020202020204" pitchFamily="34" charset="0"/>
                <a:ea typeface="ヒラギノ角ゴ Pro W3" charset="-128"/>
              </a:rPr>
              <a:t>Wolves &amp; Bears</a:t>
            </a:r>
          </a:p>
          <a:p>
            <a:pPr marL="457200" indent="-457200" eaLnBrk="1" hangingPunct="1">
              <a:buFont typeface="+mj-lt"/>
              <a:buAutoNum type="arabicPeriod"/>
            </a:pPr>
            <a:r>
              <a:rPr lang="en-US" altLang="en-US" dirty="0">
                <a:latin typeface="Helvetica" panose="020B0604020202020204" pitchFamily="34" charset="0"/>
                <a:ea typeface="ヒラギノ角ゴ Pro W3" charset="-128"/>
              </a:rPr>
              <a:t>Which “ranks” are very devoted to their friends and may have a best friend?</a:t>
            </a:r>
          </a:p>
          <a:p>
            <a:pPr marL="857250" lvl="1" indent="-457200" eaLnBrk="1" hangingPunct="1"/>
            <a:r>
              <a:rPr lang="en-US" altLang="en-US" dirty="0">
                <a:latin typeface="Helvetica" panose="020B0604020202020204" pitchFamily="34" charset="0"/>
                <a:ea typeface="ヒラギノ角ゴ Pro W3" charset="-128"/>
              </a:rPr>
              <a:t>Webelos</a:t>
            </a:r>
          </a:p>
          <a:p>
            <a:pPr marL="457200" indent="-457200" eaLnBrk="1" hangingPunct="1">
              <a:buFont typeface="+mj-lt"/>
              <a:buAutoNum type="arabicPeriod"/>
            </a:pPr>
            <a:endParaRPr lang="en-US" altLang="en-US" dirty="0">
              <a:latin typeface="Helvetica" panose="020B0604020202020204" pitchFamily="34" charset="0"/>
              <a:ea typeface="ヒラギノ角ゴ Pro W3" charset="-128"/>
            </a:endParaRPr>
          </a:p>
          <a:p>
            <a:pPr eaLnBrk="1" hangingPunct="1"/>
            <a:endParaRPr lang="en-US" altLang="en-US" dirty="0">
              <a:latin typeface="Helvetica" panose="020B0604020202020204" pitchFamily="34" charset="0"/>
              <a:ea typeface="ヒラギノ角ゴ Pro W3" charset="-128"/>
            </a:endParaRPr>
          </a:p>
        </p:txBody>
      </p:sp>
      <p:sp>
        <p:nvSpPr>
          <p:cNvPr id="60420" name="Slide Number Placeholder 3">
            <a:extLst>
              <a:ext uri="{FF2B5EF4-FFF2-40B4-BE49-F238E27FC236}">
                <a16:creationId xmlns:a16="http://schemas.microsoft.com/office/drawing/2014/main" id="{58DACC95-8BF5-4D08-BF28-03691758466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44FCE6FD-77D1-4011-8B28-020340ED0CEA}" type="slidenum">
              <a:rPr lang="en-US" altLang="en-US" sz="1000">
                <a:solidFill>
                  <a:srgbClr val="95B3D7"/>
                </a:solidFill>
              </a:rPr>
              <a:pPr eaLnBrk="1" hangingPunct="1">
                <a:spcBef>
                  <a:spcPct val="0"/>
                </a:spcBef>
                <a:buFontTx/>
                <a:buNone/>
              </a:pPr>
              <a:t>84</a:t>
            </a:fld>
            <a:endParaRPr lang="en-US" altLang="en-US" sz="1000">
              <a:solidFill>
                <a:srgbClr val="95B3D7"/>
              </a:solidFill>
            </a:endParaRPr>
          </a:p>
        </p:txBody>
      </p:sp>
    </p:spTree>
    <p:extLst>
      <p:ext uri="{BB962C8B-B14F-4D97-AF65-F5344CB8AC3E}">
        <p14:creationId xmlns:p14="http://schemas.microsoft.com/office/powerpoint/2010/main" val="27365062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1787</TotalTime>
  <Words>7672</Words>
  <Application>Microsoft Office PowerPoint</Application>
  <PresentationFormat>On-screen Show (4:3)</PresentationFormat>
  <Paragraphs>903</Paragraphs>
  <Slides>84</Slides>
  <Notes>54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84</vt:i4>
      </vt:variant>
    </vt:vector>
  </HeadingPairs>
  <TitlesOfParts>
    <vt:vector size="91" baseType="lpstr">
      <vt:lpstr>Arial</vt:lpstr>
      <vt:lpstr>Calibri</vt:lpstr>
      <vt:lpstr>Courier New</vt:lpstr>
      <vt:lpstr>Helvetica</vt:lpstr>
      <vt:lpstr>Lucida Grande</vt:lpstr>
      <vt:lpstr>Roboto</vt:lpstr>
      <vt:lpstr>Office Theme</vt:lpstr>
      <vt:lpstr>2023 Program Training Conference</vt:lpstr>
      <vt:lpstr>Welcome!!</vt:lpstr>
      <vt:lpstr>Welcome!!</vt:lpstr>
      <vt:lpstr>CM/ACM Training</vt:lpstr>
      <vt:lpstr>CM/ACM Training</vt:lpstr>
      <vt:lpstr>Scout Sign</vt:lpstr>
      <vt:lpstr>Scout Salute</vt:lpstr>
      <vt:lpstr>How To Start A Meeting</vt:lpstr>
      <vt:lpstr>Scout Oath and Law</vt:lpstr>
      <vt:lpstr>Aims and Methods of Scouting</vt:lpstr>
      <vt:lpstr>Aims of Scouting</vt:lpstr>
      <vt:lpstr>Methods of Scouting</vt:lpstr>
      <vt:lpstr>PowerPoint Presentation</vt:lpstr>
      <vt:lpstr>Pack Structure</vt:lpstr>
      <vt:lpstr>CM/ACM Training</vt:lpstr>
      <vt:lpstr>Pack Structure</vt:lpstr>
      <vt:lpstr>Pack Structure</vt:lpstr>
      <vt:lpstr>Pack Structure</vt:lpstr>
      <vt:lpstr>Pack Structure</vt:lpstr>
      <vt:lpstr>Example Pack Organization Chart</vt:lpstr>
      <vt:lpstr>Pack Organization</vt:lpstr>
      <vt:lpstr>Child Development</vt:lpstr>
      <vt:lpstr>Poll Questions &amp; Break</vt:lpstr>
      <vt:lpstr>Eight Behavior Questions</vt:lpstr>
      <vt:lpstr>Eight Behavior Questions</vt:lpstr>
      <vt:lpstr>Eight Behavior Questions</vt:lpstr>
      <vt:lpstr>Eight Behavior Questions</vt:lpstr>
      <vt:lpstr>Eight Behavior Questions</vt:lpstr>
      <vt:lpstr>Eight Behavior Questions</vt:lpstr>
      <vt:lpstr>Eight Behavior Questions</vt:lpstr>
      <vt:lpstr>Eight Behavior Questions</vt:lpstr>
      <vt:lpstr>Eight Behavior Questions</vt:lpstr>
      <vt:lpstr>Eight Behavior Questions</vt:lpstr>
      <vt:lpstr>Eight Behavior Questions</vt:lpstr>
      <vt:lpstr>Eight Behavior Questions</vt:lpstr>
      <vt:lpstr>Eight Behavior Questions</vt:lpstr>
      <vt:lpstr>Eight Behavior Questions</vt:lpstr>
      <vt:lpstr>Eight Behavior Questions</vt:lpstr>
      <vt:lpstr>Eight Behavior Questions</vt:lpstr>
      <vt:lpstr>Cub Scout Uniforms</vt:lpstr>
      <vt:lpstr>Cub Scout Uniforms</vt:lpstr>
      <vt:lpstr>Advancement</vt:lpstr>
      <vt:lpstr>Advancement</vt:lpstr>
      <vt:lpstr>Advancement</vt:lpstr>
      <vt:lpstr>Advancement</vt:lpstr>
      <vt:lpstr>Advancement</vt:lpstr>
      <vt:lpstr>CM/ACM Training</vt:lpstr>
      <vt:lpstr>CM/ACM Training</vt:lpstr>
      <vt:lpstr>Training – The requirements</vt:lpstr>
      <vt:lpstr>CM/ACM Training</vt:lpstr>
      <vt:lpstr>The Basics – Your Responsibilities</vt:lpstr>
      <vt:lpstr>The Basics – Your Responsibilities</vt:lpstr>
      <vt:lpstr>Den and Pack Management</vt:lpstr>
      <vt:lpstr>Den and Pack Management</vt:lpstr>
      <vt:lpstr>Den and Pack Management</vt:lpstr>
      <vt:lpstr>Den and Pack Management</vt:lpstr>
      <vt:lpstr>Den and Pack Management</vt:lpstr>
      <vt:lpstr>Den and Pack Management</vt:lpstr>
      <vt:lpstr>Fiscal Policies</vt:lpstr>
      <vt:lpstr>PowerPoint Presentation</vt:lpstr>
      <vt:lpstr>Denner and Den Chiefs</vt:lpstr>
      <vt:lpstr>Denner and Den Chiefs</vt:lpstr>
      <vt:lpstr>Denner and Den Chiefs</vt:lpstr>
      <vt:lpstr>Denner and Den Chiefs</vt:lpstr>
      <vt:lpstr>Resources</vt:lpstr>
      <vt:lpstr>Resources</vt:lpstr>
      <vt:lpstr>Conclusions</vt:lpstr>
      <vt:lpstr>CM/ACM  Training</vt:lpstr>
      <vt:lpstr>CM/ACM Training</vt:lpstr>
      <vt:lpstr>Pack Camping – Preparation!</vt:lpstr>
      <vt:lpstr>Pack Camping</vt:lpstr>
      <vt:lpstr>The Six Essentials</vt:lpstr>
      <vt:lpstr>Keeping Cub Scouting Safe</vt:lpstr>
      <vt:lpstr>Incident Reporting</vt:lpstr>
      <vt:lpstr>Scouts First Helpline</vt:lpstr>
      <vt:lpstr>Journey to Excellence (JTE)</vt:lpstr>
      <vt:lpstr>Volunteers</vt:lpstr>
      <vt:lpstr>CM/ACM Training</vt:lpstr>
      <vt:lpstr>CM/ACM Training</vt:lpstr>
      <vt:lpstr>CM/ACM Training</vt:lpstr>
      <vt:lpstr>CM/ACM Training – Forms to Use</vt:lpstr>
      <vt:lpstr>CM/ACM Training</vt:lpstr>
      <vt:lpstr>Appendix</vt:lpstr>
      <vt:lpstr>Poll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2020 Program Training Conference</dc:title>
  <dc:creator>David Bader</dc:creator>
  <cp:lastModifiedBy>K Taylor</cp:lastModifiedBy>
  <cp:revision>15</cp:revision>
  <dcterms:created xsi:type="dcterms:W3CDTF">2020-10-05T19:17:31Z</dcterms:created>
  <dcterms:modified xsi:type="dcterms:W3CDTF">2023-11-08T03:26:45Z</dcterms:modified>
</cp:coreProperties>
</file>