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2626"/>
  </p:normalViewPr>
  <p:slideViewPr>
    <p:cSldViewPr snapToGrid="0">
      <p:cViewPr varScale="1">
        <p:scale>
          <a:sx n="59" d="100"/>
          <a:sy n="59" d="100"/>
        </p:scale>
        <p:origin x="7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A8441-CF18-4E49-B521-07E9F24F378A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52212-FBDF-1840-BDF5-4ACFB5CAE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029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 the unit – Making Scouting Safer</a:t>
            </a:r>
          </a:p>
          <a:p>
            <a:r>
              <a:rPr lang="en-US" dirty="0"/>
              <a:t>Build go-kits for everyone</a:t>
            </a:r>
          </a:p>
          <a:p>
            <a:r>
              <a:rPr lang="en-US" dirty="0"/>
              <a:t>Trail to First Class</a:t>
            </a:r>
          </a:p>
          <a:p>
            <a:r>
              <a:rPr lang="en-US" dirty="0"/>
              <a:t>First Aid MB</a:t>
            </a:r>
          </a:p>
          <a:p>
            <a:r>
              <a:rPr lang="en-US" dirty="0"/>
              <a:t>Emergency Prep MB?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752212-FBDF-1840-BDF5-4ACFB5CAEF9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0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752212-FBDF-1840-BDF5-4ACFB5CAEF9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02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C3118-AB06-AD15-6119-7821498BD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096BC6-E7EA-2677-1254-CACE150ECF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5D503-D827-264D-6F16-3721558F1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80B66-D4C5-4711-B9A4-EBC7E23D2D55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B628A-2015-5339-F695-1C515A52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82336-8423-06FC-2996-3C185DEBF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CA0E-7BED-4EDB-94AF-327186FC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43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86706-3981-D8B2-1E7B-0EBB9242A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630DC-0DA1-9827-BA66-181AD0E69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C1AACD-8682-F504-0E8A-D67602D72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80B66-D4C5-4711-B9A4-EBC7E23D2D55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144C9-0F0C-FA14-BF91-06084CDAE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8BD84-9AD5-0A62-457E-2FD64CAE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CA0E-7BED-4EDB-94AF-327186FC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02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1FCC8-35E5-8165-3E5E-F9DFBF727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EC5DD4-F74D-F18F-A382-B5180FC45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26AD4-5BF8-B2A8-F2F3-5505E8944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80B66-D4C5-4711-B9A4-EBC7E23D2D55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0BD78-9021-6FF1-8138-28099EE27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1AD94-58BE-D7F0-BBAC-3FC7236D8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CA0E-7BED-4EDB-94AF-327186FC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225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BCCE3-81E7-9D55-4D1C-DBA4E3794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3A9EC-363F-49F7-3222-2EA13B78A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82B4EA-0F41-5413-F600-06D64FA4A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E43235-49FE-ACAD-C6B5-2A7462E2A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80B66-D4C5-4711-B9A4-EBC7E23D2D55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FF0635-7B33-C47D-A133-74F6DB9EE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B84A38-C271-1BB2-0B79-10A3A6CC9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CA0E-7BED-4EDB-94AF-327186FC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62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679FB-B60F-5B4D-3544-FA53D556E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386910-16A7-524E-84D8-E75C9598B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E64E5F-8DB6-DDDE-F73B-4029E0F87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142ACC-E574-7361-56D6-639C37A50D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E3A154-9F0D-45F2-5384-90BAF65CAD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4C0E17-46E7-88D6-D51B-BD9B39B4D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80B66-D4C5-4711-B9A4-EBC7E23D2D55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B8283F-0047-7450-1EBB-277BB7F96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DC29E9-3B59-C782-1D6F-3414102D0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CA0E-7BED-4EDB-94AF-327186FC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797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5000F-3996-BEE7-E98B-F30EB496F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807BB8-5263-1003-F887-D868476F7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80B66-D4C5-4711-B9A4-EBC7E23D2D55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C7E896-C001-CCC8-05D0-B55E55706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826606-A604-4C2A-44B4-66006EDB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CA0E-7BED-4EDB-94AF-327186FC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905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37D7A6-A226-C62B-6E05-0C0C6CAB6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80B66-D4C5-4711-B9A4-EBC7E23D2D55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322196-D2EA-2A93-7A30-C4F6B9953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02649-EBD3-3159-43BA-FD9804414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CA0E-7BED-4EDB-94AF-327186FC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991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23A73-7C37-8DFC-968B-A54853390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46418-873B-DEF1-0619-47ECC62C7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4BFEC-887A-DCEE-68E5-0BA490046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811F3-4119-FEB4-ED7B-5C5D455F7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80B66-D4C5-4711-B9A4-EBC7E23D2D55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1B23C1-4F8F-7C4E-E1AB-DB63FB59C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3A269A-0FDC-0D60-F67B-709F70424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CA0E-7BED-4EDB-94AF-327186FC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12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085A9-2E6E-27AE-18D4-BF9ED124D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BB9F83-A294-85DB-5D94-31B9B2A812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9D8C3-7725-8208-27A9-FAFEFBD6BD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C7F097-F394-A459-34BA-390380556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80B66-D4C5-4711-B9A4-EBC7E23D2D55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1D4570-9FD6-5FD1-7D6A-40A9C7C4C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839BEA-C59E-25ED-57F8-4639E74C5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CA0E-7BED-4EDB-94AF-327186FC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445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10B20-4E0C-914F-0C4C-AC8775EFF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5AE6C8-1793-96F1-8C55-43D7C7D729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AC0B2-D814-C89F-32DB-152AC8924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80B66-D4C5-4711-B9A4-EBC7E23D2D55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714AD-78DB-4A7D-BE1D-EF80BD861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696213-FE63-2740-A2B5-F018823A9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CA0E-7BED-4EDB-94AF-327186FC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716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DA1634-2B18-D53C-557F-E45A821F27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7CFCFD-2037-A7A6-BE22-DC05AA5B2A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99D11-7242-E244-399D-75F70CB3D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80B66-D4C5-4711-B9A4-EBC7E23D2D55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04E69-F89F-CD5C-171C-C358E61E9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AE134-B004-0BD8-2965-883471646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CA0E-7BED-4EDB-94AF-327186FC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6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7DF6E7-A613-0121-F69A-112731206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7CAF1-14BB-C8B8-62E1-DC8321152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71C3A-070E-4D9F-5B1C-8A329C1030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A80B66-D4C5-4711-B9A4-EBC7E23D2D55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98C7A-8E59-91F2-D473-8727A64C00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652C3-299C-E6E0-EA2B-C81E4F97B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E8CA0E-7BED-4EDB-94AF-327186FC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3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219498-D544-41AC-98FE-8F956EF66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00DBFC-17A9-4E0A-AEE2-A49F9AEEF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7C501E-5876-81E3-F399-EBFF67EB0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4267832"/>
            <a:ext cx="4805996" cy="1297115"/>
          </a:xfrm>
        </p:spPr>
        <p:txBody>
          <a:bodyPr anchor="t">
            <a:normAutofit/>
          </a:bodyPr>
          <a:lstStyle/>
          <a:p>
            <a:pPr algn="l"/>
            <a:r>
              <a:rPr lang="en-US" sz="4000">
                <a:solidFill>
                  <a:schemeClr val="tx2"/>
                </a:solidFill>
              </a:rPr>
              <a:t>WFA Inspired First Aid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5EA932-D617-A212-679D-D2ECC65283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endParaRPr lang="en-US" sz="200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4613BB-817C-4C4F-8A24-4936F2F06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01023" y="52996"/>
            <a:ext cx="6093363" cy="6805005"/>
            <a:chOff x="6101023" y="52996"/>
            <a:chExt cx="6093363" cy="680500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26C820D-9A01-44F0-AE18-C2DAB089B8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4" y="52997"/>
              <a:ext cx="6093362" cy="6805004"/>
            </a:xfrm>
            <a:custGeom>
              <a:avLst/>
              <a:gdLst>
                <a:gd name="connsiteX0" fmla="*/ 3517682 w 5890490"/>
                <a:gd name="connsiteY0" fmla="*/ 0 h 6578439"/>
                <a:gd name="connsiteX1" fmla="*/ 5849513 w 5890490"/>
                <a:gd name="connsiteY1" fmla="*/ 841730 h 6578439"/>
                <a:gd name="connsiteX2" fmla="*/ 5890490 w 5890490"/>
                <a:gd name="connsiteY2" fmla="*/ 879060 h 6578439"/>
                <a:gd name="connsiteX3" fmla="*/ 5890490 w 5890490"/>
                <a:gd name="connsiteY3" fmla="*/ 1816052 h 6578439"/>
                <a:gd name="connsiteX4" fmla="*/ 5856961 w 5890490"/>
                <a:gd name="connsiteY4" fmla="*/ 1771023 h 6578439"/>
                <a:gd name="connsiteX5" fmla="*/ 5655397 w 5890490"/>
                <a:gd name="connsiteY5" fmla="*/ 1548813 h 6578439"/>
                <a:gd name="connsiteX6" fmla="*/ 3517682 w 5890490"/>
                <a:gd name="connsiteY6" fmla="*/ 658717 h 6578439"/>
                <a:gd name="connsiteX7" fmla="*/ 2395696 w 5890490"/>
                <a:gd name="connsiteY7" fmla="*/ 850721 h 6578439"/>
                <a:gd name="connsiteX8" fmla="*/ 1519955 w 5890490"/>
                <a:gd name="connsiteY8" fmla="*/ 1450441 h 6578439"/>
                <a:gd name="connsiteX9" fmla="*/ 1223630 w 5890490"/>
                <a:gd name="connsiteY9" fmla="*/ 1841430 h 6578439"/>
                <a:gd name="connsiteX10" fmla="*/ 1075857 w 5890490"/>
                <a:gd name="connsiteY10" fmla="*/ 2329343 h 6578439"/>
                <a:gd name="connsiteX11" fmla="*/ 731010 w 5890490"/>
                <a:gd name="connsiteY11" fmla="*/ 3483744 h 6578439"/>
                <a:gd name="connsiteX12" fmla="*/ 741000 w 5890490"/>
                <a:gd name="connsiteY12" fmla="*/ 4479719 h 6578439"/>
                <a:gd name="connsiteX13" fmla="*/ 1315615 w 5890490"/>
                <a:gd name="connsiteY13" fmla="*/ 5443827 h 6578439"/>
                <a:gd name="connsiteX14" fmla="*/ 2277503 w 5890490"/>
                <a:gd name="connsiteY14" fmla="*/ 6259386 h 6578439"/>
                <a:gd name="connsiteX15" fmla="*/ 3439448 w 5890490"/>
                <a:gd name="connsiteY15" fmla="*/ 6551739 h 6578439"/>
                <a:gd name="connsiteX16" fmla="*/ 4408732 w 5890490"/>
                <a:gd name="connsiteY16" fmla="*/ 6255172 h 6578439"/>
                <a:gd name="connsiteX17" fmla="*/ 5343243 w 5890490"/>
                <a:gd name="connsiteY17" fmla="*/ 5442509 h 6578439"/>
                <a:gd name="connsiteX18" fmla="*/ 5745566 w 5890490"/>
                <a:gd name="connsiteY18" fmla="*/ 5056656 h 6578439"/>
                <a:gd name="connsiteX19" fmla="*/ 5890490 w 5890490"/>
                <a:gd name="connsiteY19" fmla="*/ 4920880 h 6578439"/>
                <a:gd name="connsiteX20" fmla="*/ 5890490 w 5890490"/>
                <a:gd name="connsiteY20" fmla="*/ 5821966 h 6578439"/>
                <a:gd name="connsiteX21" fmla="*/ 5802002 w 5890490"/>
                <a:gd name="connsiteY21" fmla="*/ 5907904 h 6578439"/>
                <a:gd name="connsiteX22" fmla="*/ 5294358 w 5890490"/>
                <a:gd name="connsiteY22" fmla="*/ 6397505 h 6578439"/>
                <a:gd name="connsiteX23" fmla="*/ 5077178 w 5890490"/>
                <a:gd name="connsiteY23" fmla="*/ 6578439 h 6578439"/>
                <a:gd name="connsiteX24" fmla="*/ 1567290 w 5890490"/>
                <a:gd name="connsiteY24" fmla="*/ 6578439 h 6578439"/>
                <a:gd name="connsiteX25" fmla="*/ 1508588 w 5890490"/>
                <a:gd name="connsiteY25" fmla="*/ 6535186 h 6578439"/>
                <a:gd name="connsiteX26" fmla="*/ 826498 w 5890490"/>
                <a:gd name="connsiteY26" fmla="*/ 5876034 h 6578439"/>
                <a:gd name="connsiteX27" fmla="*/ 122403 w 5890490"/>
                <a:gd name="connsiteY27" fmla="*/ 3255655 h 6578439"/>
                <a:gd name="connsiteX28" fmla="*/ 1061197 w 5890490"/>
                <a:gd name="connsiteY28" fmla="*/ 984650 h 6578439"/>
                <a:gd name="connsiteX29" fmla="*/ 3517682 w 5890490"/>
                <a:gd name="connsiteY29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90490" h="6578439">
                  <a:moveTo>
                    <a:pt x="3517682" y="0"/>
                  </a:moveTo>
                  <a:cubicBezTo>
                    <a:pt x="4402016" y="0"/>
                    <a:pt x="5213741" y="315483"/>
                    <a:pt x="5849513" y="841730"/>
                  </a:cubicBezTo>
                  <a:lnTo>
                    <a:pt x="5890490" y="879060"/>
                  </a:lnTo>
                  <a:lnTo>
                    <a:pt x="5890490" y="1816052"/>
                  </a:lnTo>
                  <a:lnTo>
                    <a:pt x="5856961" y="1771023"/>
                  </a:lnTo>
                  <a:cubicBezTo>
                    <a:pt x="5793650" y="1694076"/>
                    <a:pt x="5726429" y="1619959"/>
                    <a:pt x="5655397" y="1548813"/>
                  </a:cubicBezTo>
                  <a:cubicBezTo>
                    <a:pt x="5082208" y="974906"/>
                    <a:pt x="4322973" y="658717"/>
                    <a:pt x="3517682" y="658717"/>
                  </a:cubicBezTo>
                  <a:cubicBezTo>
                    <a:pt x="3085520" y="658717"/>
                    <a:pt x="2718488" y="721533"/>
                    <a:pt x="2395696" y="850721"/>
                  </a:cubicBezTo>
                  <a:cubicBezTo>
                    <a:pt x="2079132" y="977407"/>
                    <a:pt x="1792668" y="1173626"/>
                    <a:pt x="1519955" y="1450441"/>
                  </a:cubicBezTo>
                  <a:cubicBezTo>
                    <a:pt x="1330275" y="1642840"/>
                    <a:pt x="1263719" y="1756094"/>
                    <a:pt x="1223630" y="1841430"/>
                  </a:cubicBezTo>
                  <a:cubicBezTo>
                    <a:pt x="1166545" y="1962981"/>
                    <a:pt x="1128532" y="2116663"/>
                    <a:pt x="1075857" y="2329343"/>
                  </a:cubicBezTo>
                  <a:cubicBezTo>
                    <a:pt x="1008652" y="2601153"/>
                    <a:pt x="916537" y="2973574"/>
                    <a:pt x="731010" y="3483744"/>
                  </a:cubicBezTo>
                  <a:cubicBezTo>
                    <a:pt x="617488" y="3795981"/>
                    <a:pt x="620731" y="4121653"/>
                    <a:pt x="741000" y="4479719"/>
                  </a:cubicBezTo>
                  <a:cubicBezTo>
                    <a:pt x="847257" y="4796172"/>
                    <a:pt x="1045888" y="5129481"/>
                    <a:pt x="1315615" y="5443827"/>
                  </a:cubicBezTo>
                  <a:cubicBezTo>
                    <a:pt x="1630753" y="5810980"/>
                    <a:pt x="1945371" y="6077784"/>
                    <a:pt x="2277503" y="6259386"/>
                  </a:cubicBezTo>
                  <a:cubicBezTo>
                    <a:pt x="2637530" y="6456133"/>
                    <a:pt x="3017536" y="6551739"/>
                    <a:pt x="3439448" y="6551739"/>
                  </a:cubicBezTo>
                  <a:cubicBezTo>
                    <a:pt x="3781571" y="6551739"/>
                    <a:pt x="4089573" y="6457449"/>
                    <a:pt x="4408732" y="6255172"/>
                  </a:cubicBezTo>
                  <a:cubicBezTo>
                    <a:pt x="4738010" y="6046310"/>
                    <a:pt x="5050941" y="5739207"/>
                    <a:pt x="5343243" y="5442509"/>
                  </a:cubicBezTo>
                  <a:cubicBezTo>
                    <a:pt x="5479860" y="5303970"/>
                    <a:pt x="5614918" y="5178206"/>
                    <a:pt x="5745566" y="5056656"/>
                  </a:cubicBezTo>
                  <a:lnTo>
                    <a:pt x="5890490" y="4920880"/>
                  </a:lnTo>
                  <a:lnTo>
                    <a:pt x="5890490" y="5821966"/>
                  </a:lnTo>
                  <a:lnTo>
                    <a:pt x="5802002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5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58B604F-996E-4349-B131-E04ED285D8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5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5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7CCEAF3-651B-4605-AE58-F96E22703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3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/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D519330-E5F1-4248-B58C-1AA0D9E6D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4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7" name="Graphic 6" descr="Medical">
            <a:extLst>
              <a:ext uri="{FF2B5EF4-FFF2-40B4-BE49-F238E27FC236}">
                <a16:creationId xmlns:a16="http://schemas.microsoft.com/office/drawing/2014/main" id="{287CC1D2-463D-8081-F2CD-7937332C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29652" y="1859078"/>
            <a:ext cx="3821102" cy="382110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6224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12B6CB-D464-B751-ED79-ADF58E63C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/>
              <a:t>Why would you plan a first aid weekend?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CB931-CC22-3C2C-44DB-13B2BEA19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en-US" sz="2000"/>
              <a:t>Goals?</a:t>
            </a:r>
          </a:p>
        </p:txBody>
      </p:sp>
      <p:pic>
        <p:nvPicPr>
          <p:cNvPr id="5" name="Picture 4" descr="Top view of emergency medical kit on a dark wood">
            <a:extLst>
              <a:ext uri="{FF2B5EF4-FFF2-40B4-BE49-F238E27FC236}">
                <a16:creationId xmlns:a16="http://schemas.microsoft.com/office/drawing/2014/main" id="{D50EAF36-9CC3-D1D7-5C6A-F9CF1E95FF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530" r="69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2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ECEC73-9CA9-69A9-6F4F-B66212988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How to plan and put together a first aid event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B6407-CBE5-0FBD-0934-45557239EA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r>
              <a:rPr lang="en-US" sz="2000"/>
              <a:t>Material &amp; Supplies</a:t>
            </a:r>
          </a:p>
          <a:p>
            <a:r>
              <a:rPr lang="en-US" sz="2000"/>
              <a:t>People</a:t>
            </a:r>
          </a:p>
          <a:p>
            <a:r>
              <a:rPr lang="en-US" sz="2000"/>
              <a:t>Schedule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483B96-5C1F-3D8D-2D9B-19ECC37B82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/>
          </a:bodyPr>
          <a:lstStyle/>
          <a:p>
            <a:r>
              <a:rPr lang="en-US" sz="2000"/>
              <a:t>Theme</a:t>
            </a:r>
          </a:p>
          <a:p>
            <a:r>
              <a:rPr lang="en-US" sz="2000"/>
              <a:t>Scenarios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737151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D99214-7999-A5AE-9BDC-0F2192722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anchor="b">
            <a:normAutofit/>
          </a:bodyPr>
          <a:lstStyle/>
          <a:p>
            <a:r>
              <a:rPr lang="en-US" sz="4000"/>
              <a:t>Let’s plan one together</a:t>
            </a:r>
          </a:p>
        </p:txBody>
      </p:sp>
      <p:pic>
        <p:nvPicPr>
          <p:cNvPr id="5" name="Picture 4" descr="A colorful light bulb with business icons">
            <a:extLst>
              <a:ext uri="{FF2B5EF4-FFF2-40B4-BE49-F238E27FC236}">
                <a16:creationId xmlns:a16="http://schemas.microsoft.com/office/drawing/2014/main" id="{DACA1264-3B33-5216-D9A8-6E7D8EE93F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491" r="32676" b="1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399AF-49A4-AC3C-A9A8-BC2C72CEE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734" y="2409830"/>
            <a:ext cx="6798539" cy="3705217"/>
          </a:xfrm>
        </p:spPr>
        <p:txBody>
          <a:bodyPr>
            <a:normAutofit/>
          </a:bodyPr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475837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9553</TotalTime>
  <Words>60</Words>
  <Application>Microsoft Office PowerPoint</Application>
  <PresentationFormat>Widescreen</PresentationFormat>
  <Paragraphs>17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Office Theme</vt:lpstr>
      <vt:lpstr>WFA Inspired First Aid</vt:lpstr>
      <vt:lpstr>Why would you plan a first aid weekend?</vt:lpstr>
      <vt:lpstr>How to plan and put together a first aid event</vt:lpstr>
      <vt:lpstr>Let’s plan one together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 Rydberg</dc:creator>
  <cp:lastModifiedBy>K Taylor</cp:lastModifiedBy>
  <cp:revision>2</cp:revision>
  <dcterms:created xsi:type="dcterms:W3CDTF">2024-10-26T22:45:59Z</dcterms:created>
  <dcterms:modified xsi:type="dcterms:W3CDTF">2024-11-05T17:43:21Z</dcterms:modified>
</cp:coreProperties>
</file>