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352" r:id="rId2"/>
    <p:sldId id="366" r:id="rId3"/>
    <p:sldId id="353" r:id="rId4"/>
    <p:sldId id="354" r:id="rId5"/>
    <p:sldId id="367" r:id="rId6"/>
    <p:sldId id="355" r:id="rId7"/>
    <p:sldId id="356" r:id="rId8"/>
    <p:sldId id="357" r:id="rId9"/>
    <p:sldId id="359" r:id="rId10"/>
    <p:sldId id="358" r:id="rId11"/>
    <p:sldId id="360" r:id="rId12"/>
    <p:sldId id="361" r:id="rId13"/>
    <p:sldId id="363" r:id="rId14"/>
    <p:sldId id="362" r:id="rId15"/>
    <p:sldId id="364" r:id="rId16"/>
    <p:sldId id="365" r:id="rId17"/>
  </p:sldIdLst>
  <p:sldSz cx="12192000" cy="6858000"/>
  <p:notesSz cx="6858000" cy="9144000"/>
  <p:defaultTextStyle>
    <a:defPPr>
      <a:defRPr kern="0"/>
    </a:def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87"/>
    <p:restoredTop sz="94703"/>
  </p:normalViewPr>
  <p:slideViewPr>
    <p:cSldViewPr snapToGrid="0">
      <p:cViewPr varScale="1">
        <p:scale>
          <a:sx n="68" d="100"/>
          <a:sy n="68" d="100"/>
        </p:scale>
        <p:origin x="51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ull Imag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A801203D-8B1F-204D-177D-0D64BA0893BF}"/>
              </a:ext>
            </a:extLst>
          </p:cNvPr>
          <p:cNvSpPr/>
          <p:nvPr/>
        </p:nvSpPr>
        <p:spPr>
          <a:xfrm>
            <a:off x="8610600" y="5715000"/>
            <a:ext cx="3581399" cy="1142999"/>
          </a:xfrm>
          <a:custGeom>
            <a:avLst/>
            <a:gdLst>
              <a:gd name="connsiteX0" fmla="*/ 0 w 3581399"/>
              <a:gd name="connsiteY0" fmla="*/ 0 h 1142999"/>
              <a:gd name="connsiteX1" fmla="*/ 3581399 w 3581399"/>
              <a:gd name="connsiteY1" fmla="*/ 0 h 1142999"/>
              <a:gd name="connsiteX2" fmla="*/ 3581399 w 3581399"/>
              <a:gd name="connsiteY2" fmla="*/ 838200 h 1142999"/>
              <a:gd name="connsiteX3" fmla="*/ 2362200 w 3581399"/>
              <a:gd name="connsiteY3" fmla="*/ 838200 h 1142999"/>
              <a:gd name="connsiteX4" fmla="*/ 2362200 w 3581399"/>
              <a:gd name="connsiteY4" fmla="*/ 1142999 h 1142999"/>
              <a:gd name="connsiteX5" fmla="*/ 0 w 3581399"/>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399" h="1142999">
                <a:moveTo>
                  <a:pt x="0" y="0"/>
                </a:moveTo>
                <a:lnTo>
                  <a:pt x="3581399" y="0"/>
                </a:lnTo>
                <a:lnTo>
                  <a:pt x="3581399" y="838200"/>
                </a:lnTo>
                <a:lnTo>
                  <a:pt x="2362200" y="838200"/>
                </a:lnTo>
                <a:lnTo>
                  <a:pt x="2362200"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Picture Placeholder 8">
            <a:extLst>
              <a:ext uri="{FF2B5EF4-FFF2-40B4-BE49-F238E27FC236}">
                <a16:creationId xmlns:a16="http://schemas.microsoft.com/office/drawing/2014/main" id="{18133A5F-0FC9-25F7-90CB-4DB364CF0467}"/>
              </a:ext>
            </a:extLst>
          </p:cNvPr>
          <p:cNvSpPr>
            <a:spLocks noGrp="1"/>
          </p:cNvSpPr>
          <p:nvPr>
            <p:ph type="pic" sz="quarter" idx="11"/>
          </p:nvPr>
        </p:nvSpPr>
        <p:spPr>
          <a:xfrm>
            <a:off x="0" y="134160"/>
            <a:ext cx="12191999" cy="6723840"/>
          </a:xfrm>
          <a:custGeom>
            <a:avLst/>
            <a:gdLst>
              <a:gd name="connsiteX0" fmla="*/ 10881419 w 12191999"/>
              <a:gd name="connsiteY0" fmla="*/ 6205124 h 6718005"/>
              <a:gd name="connsiteX1" fmla="*/ 10918696 w 12191999"/>
              <a:gd name="connsiteY1" fmla="*/ 6225106 h 6718005"/>
              <a:gd name="connsiteX2" fmla="*/ 10924098 w 12191999"/>
              <a:gd name="connsiteY2" fmla="*/ 6240228 h 6718005"/>
              <a:gd name="connsiteX3" fmla="*/ 10919236 w 12191999"/>
              <a:gd name="connsiteY3" fmla="*/ 6342301 h 6718005"/>
              <a:gd name="connsiteX4" fmla="*/ 10919236 w 12191999"/>
              <a:gd name="connsiteY4" fmla="*/ 6351482 h 6718005"/>
              <a:gd name="connsiteX5" fmla="*/ 10930041 w 12191999"/>
              <a:gd name="connsiteY5" fmla="*/ 6388207 h 6718005"/>
              <a:gd name="connsiteX6" fmla="*/ 10864672 w 12191999"/>
              <a:gd name="connsiteY6" fmla="*/ 6412510 h 6718005"/>
              <a:gd name="connsiteX7" fmla="*/ 10844683 w 12191999"/>
              <a:gd name="connsiteY7" fmla="*/ 6398468 h 6718005"/>
              <a:gd name="connsiteX8" fmla="*/ 10853867 w 12191999"/>
              <a:gd name="connsiteY8" fmla="*/ 6331500 h 6718005"/>
              <a:gd name="connsiteX9" fmla="*/ 10881419 w 12191999"/>
              <a:gd name="connsiteY9" fmla="*/ 6205124 h 6718005"/>
              <a:gd name="connsiteX10" fmla="*/ 11181255 w 12191999"/>
              <a:gd name="connsiteY10" fmla="*/ 6175420 h 6718005"/>
              <a:gd name="connsiteX11" fmla="*/ 11185036 w 12191999"/>
              <a:gd name="connsiteY11" fmla="*/ 6192162 h 6718005"/>
              <a:gd name="connsiteX12" fmla="*/ 11178013 w 12191999"/>
              <a:gd name="connsiteY12" fmla="*/ 6310437 h 6718005"/>
              <a:gd name="connsiteX13" fmla="*/ 11177473 w 12191999"/>
              <a:gd name="connsiteY13" fmla="*/ 6315298 h 6718005"/>
              <a:gd name="connsiteX14" fmla="*/ 11153702 w 12191999"/>
              <a:gd name="connsiteY14" fmla="*/ 6319618 h 6718005"/>
              <a:gd name="connsiteX15" fmla="*/ 11181255 w 12191999"/>
              <a:gd name="connsiteY15" fmla="*/ 6175420 h 6718005"/>
              <a:gd name="connsiteX16" fmla="*/ 11437871 w 12191999"/>
              <a:gd name="connsiteY16" fmla="*/ 6069027 h 6718005"/>
              <a:gd name="connsiteX17" fmla="*/ 11451917 w 12191999"/>
              <a:gd name="connsiteY17" fmla="*/ 6081989 h 6718005"/>
              <a:gd name="connsiteX18" fmla="*/ 11467044 w 12191999"/>
              <a:gd name="connsiteY18" fmla="*/ 6159758 h 6718005"/>
              <a:gd name="connsiteX19" fmla="*/ 11474607 w 12191999"/>
              <a:gd name="connsiteY19" fmla="*/ 6184061 h 6718005"/>
              <a:gd name="connsiteX20" fmla="*/ 11465963 w 12191999"/>
              <a:gd name="connsiteY20" fmla="*/ 6197563 h 6718005"/>
              <a:gd name="connsiteX21" fmla="*/ 11342247 w 12191999"/>
              <a:gd name="connsiteY21" fmla="*/ 6255350 h 6718005"/>
              <a:gd name="connsiteX22" fmla="*/ 11361696 w 12191999"/>
              <a:gd name="connsiteY22" fmla="*/ 6145176 h 6718005"/>
              <a:gd name="connsiteX23" fmla="*/ 11367099 w 12191999"/>
              <a:gd name="connsiteY23" fmla="*/ 6109532 h 6718005"/>
              <a:gd name="connsiteX24" fmla="*/ 11369800 w 12191999"/>
              <a:gd name="connsiteY24" fmla="*/ 6094410 h 6718005"/>
              <a:gd name="connsiteX25" fmla="*/ 11404916 w 12191999"/>
              <a:gd name="connsiteY25" fmla="*/ 6070107 h 6718005"/>
              <a:gd name="connsiteX26" fmla="*/ 11437871 w 12191999"/>
              <a:gd name="connsiteY26" fmla="*/ 6069027 h 6718005"/>
              <a:gd name="connsiteX27" fmla="*/ 0 w 12191999"/>
              <a:gd name="connsiteY27" fmla="*/ 0 h 6718005"/>
              <a:gd name="connsiteX28" fmla="*/ 12191999 w 12191999"/>
              <a:gd name="connsiteY28" fmla="*/ 0 h 6718005"/>
              <a:gd name="connsiteX29" fmla="*/ 12191999 w 12191999"/>
              <a:gd name="connsiteY29" fmla="*/ 5727717 h 6718005"/>
              <a:gd name="connsiteX30" fmla="*/ 12182327 w 12191999"/>
              <a:gd name="connsiteY30" fmla="*/ 5757948 h 6718005"/>
              <a:gd name="connsiteX31" fmla="*/ 12166119 w 12191999"/>
              <a:gd name="connsiteY31" fmla="*/ 5741206 h 6718005"/>
              <a:gd name="connsiteX32" fmla="*/ 12156935 w 12191999"/>
              <a:gd name="connsiteY32" fmla="*/ 5716903 h 6718005"/>
              <a:gd name="connsiteX33" fmla="*/ 12138027 w 12191999"/>
              <a:gd name="connsiteY33" fmla="*/ 5771450 h 6718005"/>
              <a:gd name="connsiteX34" fmla="*/ 12125061 w 12191999"/>
              <a:gd name="connsiteY34" fmla="*/ 5800613 h 6718005"/>
              <a:gd name="connsiteX35" fmla="*/ 12121819 w 12191999"/>
              <a:gd name="connsiteY35" fmla="*/ 5810335 h 6718005"/>
              <a:gd name="connsiteX36" fmla="*/ 12087784 w 12191999"/>
              <a:gd name="connsiteY36" fmla="*/ 5858401 h 6718005"/>
              <a:gd name="connsiteX37" fmla="*/ 12083462 w 12191999"/>
              <a:gd name="connsiteY37" fmla="*/ 5864881 h 6718005"/>
              <a:gd name="connsiteX38" fmla="*/ 12059151 w 12191999"/>
              <a:gd name="connsiteY38" fmla="*/ 5843819 h 6718005"/>
              <a:gd name="connsiteX39" fmla="*/ 12044024 w 12191999"/>
              <a:gd name="connsiteY39" fmla="*/ 5813035 h 6718005"/>
              <a:gd name="connsiteX40" fmla="*/ 12028897 w 12191999"/>
              <a:gd name="connsiteY40" fmla="*/ 5822216 h 6718005"/>
              <a:gd name="connsiteX41" fmla="*/ 12018093 w 12191999"/>
              <a:gd name="connsiteY41" fmla="*/ 5781171 h 6718005"/>
              <a:gd name="connsiteX42" fmla="*/ 12013230 w 12191999"/>
              <a:gd name="connsiteY42" fmla="*/ 5753087 h 6718005"/>
              <a:gd name="connsiteX43" fmla="*/ 11994862 w 12191999"/>
              <a:gd name="connsiteY43" fmla="*/ 5694220 h 6718005"/>
              <a:gd name="connsiteX44" fmla="*/ 11987299 w 12191999"/>
              <a:gd name="connsiteY44" fmla="*/ 5670997 h 6718005"/>
              <a:gd name="connsiteX45" fmla="*/ 11941918 w 12191999"/>
              <a:gd name="connsiteY45" fmla="*/ 5826537 h 6718005"/>
              <a:gd name="connsiteX46" fmla="*/ 11913285 w 12191999"/>
              <a:gd name="connsiteY46" fmla="*/ 5799533 h 6718005"/>
              <a:gd name="connsiteX47" fmla="*/ 11905722 w 12191999"/>
              <a:gd name="connsiteY47" fmla="*/ 5832477 h 6718005"/>
              <a:gd name="connsiteX48" fmla="*/ 11903561 w 12191999"/>
              <a:gd name="connsiteY48" fmla="*/ 5865962 h 6718005"/>
              <a:gd name="connsiteX49" fmla="*/ 11882491 w 12191999"/>
              <a:gd name="connsiteY49" fmla="*/ 5875683 h 6718005"/>
              <a:gd name="connsiteX50" fmla="*/ 11873307 w 12191999"/>
              <a:gd name="connsiteY50" fmla="*/ 5865962 h 6718005"/>
              <a:gd name="connsiteX51" fmla="*/ 11870606 w 12191999"/>
              <a:gd name="connsiteY51" fmla="*/ 5885944 h 6718005"/>
              <a:gd name="connsiteX52" fmla="*/ 11859801 w 12191999"/>
              <a:gd name="connsiteY52" fmla="*/ 5912947 h 6718005"/>
              <a:gd name="connsiteX53" fmla="*/ 11850617 w 12191999"/>
              <a:gd name="connsiteY53" fmla="*/ 5936170 h 6718005"/>
              <a:gd name="connsiteX54" fmla="*/ 11832789 w 12191999"/>
              <a:gd name="connsiteY54" fmla="*/ 5991257 h 6718005"/>
              <a:gd name="connsiteX55" fmla="*/ 11829007 w 12191999"/>
              <a:gd name="connsiteY55" fmla="*/ 5992337 h 6718005"/>
              <a:gd name="connsiteX56" fmla="*/ 11818743 w 12191999"/>
              <a:gd name="connsiteY56" fmla="*/ 5941031 h 6718005"/>
              <a:gd name="connsiteX57" fmla="*/ 11791730 w 12191999"/>
              <a:gd name="connsiteY57" fmla="*/ 6004759 h 6718005"/>
              <a:gd name="connsiteX58" fmla="*/ 11765799 w 12191999"/>
              <a:gd name="connsiteY58" fmla="*/ 6030682 h 6718005"/>
              <a:gd name="connsiteX59" fmla="*/ 11728522 w 12191999"/>
              <a:gd name="connsiteY59" fmla="*/ 6038243 h 6718005"/>
              <a:gd name="connsiteX60" fmla="*/ 11681521 w 12191999"/>
              <a:gd name="connsiteY60" fmla="*/ 6067407 h 6718005"/>
              <a:gd name="connsiteX61" fmla="*/ 11663152 w 12191999"/>
              <a:gd name="connsiteY61" fmla="*/ 6077668 h 6718005"/>
              <a:gd name="connsiteX62" fmla="*/ 11531333 w 12191999"/>
              <a:gd name="connsiteY62" fmla="*/ 6153817 h 6718005"/>
              <a:gd name="connsiteX63" fmla="*/ 11506481 w 12191999"/>
              <a:gd name="connsiteY63" fmla="*/ 6157058 h 6718005"/>
              <a:gd name="connsiteX64" fmla="*/ 11512964 w 12191999"/>
              <a:gd name="connsiteY64" fmla="*/ 6121413 h 6718005"/>
              <a:gd name="connsiteX65" fmla="*/ 11489734 w 12191999"/>
              <a:gd name="connsiteY65" fmla="*/ 6050665 h 6718005"/>
              <a:gd name="connsiteX66" fmla="*/ 11462722 w 12191999"/>
              <a:gd name="connsiteY66" fmla="*/ 6027982 h 6718005"/>
              <a:gd name="connsiteX67" fmla="*/ 11430847 w 12191999"/>
              <a:gd name="connsiteY67" fmla="*/ 6021501 h 6718005"/>
              <a:gd name="connsiteX68" fmla="*/ 11415180 w 12191999"/>
              <a:gd name="connsiteY68" fmla="*/ 6009079 h 6718005"/>
              <a:gd name="connsiteX69" fmla="*/ 11421663 w 12191999"/>
              <a:gd name="connsiteY69" fmla="*/ 5993958 h 6718005"/>
              <a:gd name="connsiteX70" fmla="*/ 11438411 w 12191999"/>
              <a:gd name="connsiteY70" fmla="*/ 5952912 h 6718005"/>
              <a:gd name="connsiteX71" fmla="*/ 11445434 w 12191999"/>
              <a:gd name="connsiteY71" fmla="*/ 5918348 h 6718005"/>
              <a:gd name="connsiteX72" fmla="*/ 11457860 w 12191999"/>
              <a:gd name="connsiteY72" fmla="*/ 5914568 h 6718005"/>
              <a:gd name="connsiteX73" fmla="*/ 11478929 w 12191999"/>
              <a:gd name="connsiteY73" fmla="*/ 5899446 h 6718005"/>
              <a:gd name="connsiteX74" fmla="*/ 11494056 w 12191999"/>
              <a:gd name="connsiteY74" fmla="*/ 5887024 h 6718005"/>
              <a:gd name="connsiteX75" fmla="*/ 11503240 w 12191999"/>
              <a:gd name="connsiteY75" fmla="*/ 5881083 h 6718005"/>
              <a:gd name="connsiteX76" fmla="*/ 11494596 w 12191999"/>
              <a:gd name="connsiteY76" fmla="*/ 5871902 h 6718005"/>
              <a:gd name="connsiteX77" fmla="*/ 11469745 w 12191999"/>
              <a:gd name="connsiteY77" fmla="*/ 5857320 h 6718005"/>
              <a:gd name="connsiteX78" fmla="*/ 11460561 w 12191999"/>
              <a:gd name="connsiteY78" fmla="*/ 5814655 h 6718005"/>
              <a:gd name="connsiteX79" fmla="*/ 11452997 w 12191999"/>
              <a:gd name="connsiteY79" fmla="*/ 5808714 h 6718005"/>
              <a:gd name="connsiteX80" fmla="*/ 11421663 w 12191999"/>
              <a:gd name="connsiteY80" fmla="*/ 5776310 h 6718005"/>
              <a:gd name="connsiteX81" fmla="*/ 11357374 w 12191999"/>
              <a:gd name="connsiteY81" fmla="*/ 5795753 h 6718005"/>
              <a:gd name="connsiteX82" fmla="*/ 11367099 w 12191999"/>
              <a:gd name="connsiteY82" fmla="*/ 5822216 h 6718005"/>
              <a:gd name="connsiteX83" fmla="*/ 11351431 w 12191999"/>
              <a:gd name="connsiteY83" fmla="*/ 5841658 h 6718005"/>
              <a:gd name="connsiteX84" fmla="*/ 11319557 w 12191999"/>
              <a:gd name="connsiteY84" fmla="*/ 5892425 h 6718005"/>
              <a:gd name="connsiteX85" fmla="*/ 11310373 w 12191999"/>
              <a:gd name="connsiteY85" fmla="*/ 5909167 h 6718005"/>
              <a:gd name="connsiteX86" fmla="*/ 11319017 w 12191999"/>
              <a:gd name="connsiteY86" fmla="*/ 5949672 h 6718005"/>
              <a:gd name="connsiteX87" fmla="*/ 11315235 w 12191999"/>
              <a:gd name="connsiteY87" fmla="*/ 5952912 h 6718005"/>
              <a:gd name="connsiteX88" fmla="*/ 11296327 w 12191999"/>
              <a:gd name="connsiteY88" fmla="*/ 5954533 h 6718005"/>
              <a:gd name="connsiteX89" fmla="*/ 11275257 w 12191999"/>
              <a:gd name="connsiteY89" fmla="*/ 5968574 h 6718005"/>
              <a:gd name="connsiteX90" fmla="*/ 11282820 w 12191999"/>
              <a:gd name="connsiteY90" fmla="*/ 5989637 h 6718005"/>
              <a:gd name="connsiteX91" fmla="*/ 11309833 w 12191999"/>
              <a:gd name="connsiteY91" fmla="*/ 6004219 h 6718005"/>
              <a:gd name="connsiteX92" fmla="*/ 11316856 w 12191999"/>
              <a:gd name="connsiteY92" fmla="*/ 6017180 h 6718005"/>
              <a:gd name="connsiteX93" fmla="*/ 11322799 w 12191999"/>
              <a:gd name="connsiteY93" fmla="*/ 6066867 h 6718005"/>
              <a:gd name="connsiteX94" fmla="*/ 11319017 w 12191999"/>
              <a:gd name="connsiteY94" fmla="*/ 6126274 h 6718005"/>
              <a:gd name="connsiteX95" fmla="*/ 11303890 w 12191999"/>
              <a:gd name="connsiteY95" fmla="*/ 6213225 h 6718005"/>
              <a:gd name="connsiteX96" fmla="*/ 11298488 w 12191999"/>
              <a:gd name="connsiteY96" fmla="*/ 6260751 h 6718005"/>
              <a:gd name="connsiteX97" fmla="*/ 11287142 w 12191999"/>
              <a:gd name="connsiteY97" fmla="*/ 6277493 h 6718005"/>
              <a:gd name="connsiteX98" fmla="*/ 11249866 w 12191999"/>
              <a:gd name="connsiteY98" fmla="*/ 6293695 h 6718005"/>
              <a:gd name="connsiteX99" fmla="*/ 11230957 w 12191999"/>
              <a:gd name="connsiteY99" fmla="*/ 6275873 h 6718005"/>
              <a:gd name="connsiteX100" fmla="*/ 11214750 w 12191999"/>
              <a:gd name="connsiteY100" fmla="*/ 6259131 h 6718005"/>
              <a:gd name="connsiteX101" fmla="*/ 11226635 w 12191999"/>
              <a:gd name="connsiteY101" fmla="*/ 6184061 h 6718005"/>
              <a:gd name="connsiteX102" fmla="*/ 11212589 w 12191999"/>
              <a:gd name="connsiteY102" fmla="*/ 6141396 h 6718005"/>
              <a:gd name="connsiteX103" fmla="*/ 11203945 w 12191999"/>
              <a:gd name="connsiteY103" fmla="*/ 6114393 h 6718005"/>
              <a:gd name="connsiteX104" fmla="*/ 11199623 w 12191999"/>
              <a:gd name="connsiteY104" fmla="*/ 6097650 h 6718005"/>
              <a:gd name="connsiteX105" fmla="*/ 11198002 w 12191999"/>
              <a:gd name="connsiteY105" fmla="*/ 6070107 h 6718005"/>
              <a:gd name="connsiteX106" fmla="*/ 11202324 w 12191999"/>
              <a:gd name="connsiteY106" fmla="*/ 6049044 h 6718005"/>
              <a:gd name="connsiteX107" fmla="*/ 11202324 w 12191999"/>
              <a:gd name="connsiteY107" fmla="*/ 6042564 h 6718005"/>
              <a:gd name="connsiteX108" fmla="*/ 11193140 w 12191999"/>
              <a:gd name="connsiteY108" fmla="*/ 5953993 h 6718005"/>
              <a:gd name="connsiteX109" fmla="*/ 11213129 w 12191999"/>
              <a:gd name="connsiteY109" fmla="*/ 5931310 h 6718005"/>
              <a:gd name="connsiteX110" fmla="*/ 11223394 w 12191999"/>
              <a:gd name="connsiteY110" fmla="*/ 5922129 h 6718005"/>
              <a:gd name="connsiteX111" fmla="*/ 11239061 w 12191999"/>
              <a:gd name="connsiteY111" fmla="*/ 5916188 h 6718005"/>
              <a:gd name="connsiteX112" fmla="*/ 11231497 w 12191999"/>
              <a:gd name="connsiteY112" fmla="*/ 5907007 h 6718005"/>
              <a:gd name="connsiteX113" fmla="*/ 11199083 w 12191999"/>
              <a:gd name="connsiteY113" fmla="*/ 5890265 h 6718005"/>
              <a:gd name="connsiteX114" fmla="*/ 11156403 w 12191999"/>
              <a:gd name="connsiteY114" fmla="*/ 5902686 h 6718005"/>
              <a:gd name="connsiteX115" fmla="*/ 11127770 w 12191999"/>
              <a:gd name="connsiteY115" fmla="*/ 5870282 h 6718005"/>
              <a:gd name="connsiteX116" fmla="*/ 11084011 w 12191999"/>
              <a:gd name="connsiteY116" fmla="*/ 5867582 h 6718005"/>
              <a:gd name="connsiteX117" fmla="*/ 11067263 w 12191999"/>
              <a:gd name="connsiteY117" fmla="*/ 5892425 h 6718005"/>
              <a:gd name="connsiteX118" fmla="*/ 11062401 w 12191999"/>
              <a:gd name="connsiteY118" fmla="*/ 5921048 h 6718005"/>
              <a:gd name="connsiteX119" fmla="*/ 11058079 w 12191999"/>
              <a:gd name="connsiteY119" fmla="*/ 5977215 h 6718005"/>
              <a:gd name="connsiteX120" fmla="*/ 11054837 w 12191999"/>
              <a:gd name="connsiteY120" fmla="*/ 5990717 h 6718005"/>
              <a:gd name="connsiteX121" fmla="*/ 11036469 w 12191999"/>
              <a:gd name="connsiteY121" fmla="*/ 6109532 h 6718005"/>
              <a:gd name="connsiteX122" fmla="*/ 11071585 w 12191999"/>
              <a:gd name="connsiteY122" fmla="*/ 6132215 h 6718005"/>
              <a:gd name="connsiteX123" fmla="*/ 11112644 w 12191999"/>
              <a:gd name="connsiteY123" fmla="*/ 6132755 h 6718005"/>
              <a:gd name="connsiteX124" fmla="*/ 11126150 w 12191999"/>
              <a:gd name="connsiteY124" fmla="*/ 6146257 h 6718005"/>
              <a:gd name="connsiteX125" fmla="*/ 11103459 w 12191999"/>
              <a:gd name="connsiteY125" fmla="*/ 6259131 h 6718005"/>
              <a:gd name="connsiteX126" fmla="*/ 11100218 w 12191999"/>
              <a:gd name="connsiteY126" fmla="*/ 6330420 h 6718005"/>
              <a:gd name="connsiteX127" fmla="*/ 11086172 w 12191999"/>
              <a:gd name="connsiteY127" fmla="*/ 6346082 h 6718005"/>
              <a:gd name="connsiteX128" fmla="*/ 11035929 w 12191999"/>
              <a:gd name="connsiteY128" fmla="*/ 6348782 h 6718005"/>
              <a:gd name="connsiteX129" fmla="*/ 11020802 w 12191999"/>
              <a:gd name="connsiteY129" fmla="*/ 6349862 h 6718005"/>
              <a:gd name="connsiteX130" fmla="*/ 10998652 w 12191999"/>
              <a:gd name="connsiteY130" fmla="*/ 6348242 h 6718005"/>
              <a:gd name="connsiteX131" fmla="*/ 10966237 w 12191999"/>
              <a:gd name="connsiteY131" fmla="*/ 6348782 h 6718005"/>
              <a:gd name="connsiteX132" fmla="*/ 10974341 w 12191999"/>
              <a:gd name="connsiteY132" fmla="*/ 6312597 h 6718005"/>
              <a:gd name="connsiteX133" fmla="*/ 10966778 w 12191999"/>
              <a:gd name="connsiteY133" fmla="*/ 6231047 h 6718005"/>
              <a:gd name="connsiteX134" fmla="*/ 10957594 w 12191999"/>
              <a:gd name="connsiteY134" fmla="*/ 6202424 h 6718005"/>
              <a:gd name="connsiteX135" fmla="*/ 10937064 w 12191999"/>
              <a:gd name="connsiteY135" fmla="*/ 6165699 h 6718005"/>
              <a:gd name="connsiteX136" fmla="*/ 10929501 w 12191999"/>
              <a:gd name="connsiteY136" fmla="*/ 6137075 h 6718005"/>
              <a:gd name="connsiteX137" fmla="*/ 10911673 w 12191999"/>
              <a:gd name="connsiteY137" fmla="*/ 6085769 h 6718005"/>
              <a:gd name="connsiteX138" fmla="*/ 10912753 w 12191999"/>
              <a:gd name="connsiteY138" fmla="*/ 6069027 h 6718005"/>
              <a:gd name="connsiteX139" fmla="*/ 10916535 w 12191999"/>
              <a:gd name="connsiteY139" fmla="*/ 6056065 h 6718005"/>
              <a:gd name="connsiteX140" fmla="*/ 10893305 w 12191999"/>
              <a:gd name="connsiteY140" fmla="*/ 5991257 h 6718005"/>
              <a:gd name="connsiteX141" fmla="*/ 10880879 w 12191999"/>
              <a:gd name="connsiteY141" fmla="*/ 5968574 h 6718005"/>
              <a:gd name="connsiteX142" fmla="*/ 10884120 w 12191999"/>
              <a:gd name="connsiteY142" fmla="*/ 5959393 h 6718005"/>
              <a:gd name="connsiteX143" fmla="*/ 10903569 w 12191999"/>
              <a:gd name="connsiteY143" fmla="*/ 5933470 h 6718005"/>
              <a:gd name="connsiteX144" fmla="*/ 10920857 w 12191999"/>
              <a:gd name="connsiteY144" fmla="*/ 5927529 h 6718005"/>
              <a:gd name="connsiteX145" fmla="*/ 10926800 w 12191999"/>
              <a:gd name="connsiteY145" fmla="*/ 5918348 h 6718005"/>
              <a:gd name="connsiteX146" fmla="*/ 10919236 w 12191999"/>
              <a:gd name="connsiteY146" fmla="*/ 5912947 h 6718005"/>
              <a:gd name="connsiteX147" fmla="*/ 10896546 w 12191999"/>
              <a:gd name="connsiteY147" fmla="*/ 5899446 h 6718005"/>
              <a:gd name="connsiteX148" fmla="*/ 10876557 w 12191999"/>
              <a:gd name="connsiteY148" fmla="*/ 5887024 h 6718005"/>
              <a:gd name="connsiteX149" fmla="*/ 10846303 w 12191999"/>
              <a:gd name="connsiteY149" fmla="*/ 5854080 h 6718005"/>
              <a:gd name="connsiteX150" fmla="*/ 10799302 w 12191999"/>
              <a:gd name="connsiteY150" fmla="*/ 5846519 h 6718005"/>
              <a:gd name="connsiteX151" fmla="*/ 10755002 w 12191999"/>
              <a:gd name="connsiteY151" fmla="*/ 5909167 h 6718005"/>
              <a:gd name="connsiteX152" fmla="*/ 10751761 w 12191999"/>
              <a:gd name="connsiteY152" fmla="*/ 5944271 h 6718005"/>
              <a:gd name="connsiteX153" fmla="*/ 10755002 w 12191999"/>
              <a:gd name="connsiteY153" fmla="*/ 6004219 h 6718005"/>
              <a:gd name="connsiteX154" fmla="*/ 10754462 w 12191999"/>
              <a:gd name="connsiteY154" fmla="*/ 6020961 h 6718005"/>
              <a:gd name="connsiteX155" fmla="*/ 10747439 w 12191999"/>
              <a:gd name="connsiteY155" fmla="*/ 6070107 h 6718005"/>
              <a:gd name="connsiteX156" fmla="*/ 10760404 w 12191999"/>
              <a:gd name="connsiteY156" fmla="*/ 6083609 h 6718005"/>
              <a:gd name="connsiteX157" fmla="*/ 10780394 w 12191999"/>
              <a:gd name="connsiteY157" fmla="*/ 6091710 h 6718005"/>
              <a:gd name="connsiteX158" fmla="*/ 10786336 w 12191999"/>
              <a:gd name="connsiteY158" fmla="*/ 6100891 h 6718005"/>
              <a:gd name="connsiteX159" fmla="*/ 10778773 w 12191999"/>
              <a:gd name="connsiteY159" fmla="*/ 6107912 h 6718005"/>
              <a:gd name="connsiteX160" fmla="*/ 10745278 w 12191999"/>
              <a:gd name="connsiteY160" fmla="*/ 6113853 h 6718005"/>
              <a:gd name="connsiteX161" fmla="*/ 10730691 w 12191999"/>
              <a:gd name="connsiteY161" fmla="*/ 6131135 h 6718005"/>
              <a:gd name="connsiteX162" fmla="*/ 10733392 w 12191999"/>
              <a:gd name="connsiteY162" fmla="*/ 6150577 h 6718005"/>
              <a:gd name="connsiteX163" fmla="*/ 10763646 w 12191999"/>
              <a:gd name="connsiteY163" fmla="*/ 6168939 h 6718005"/>
              <a:gd name="connsiteX164" fmla="*/ 10806865 w 12191999"/>
              <a:gd name="connsiteY164" fmla="*/ 6192162 h 6718005"/>
              <a:gd name="connsiteX165" fmla="*/ 10808486 w 12191999"/>
              <a:gd name="connsiteY165" fmla="*/ 6281273 h 6718005"/>
              <a:gd name="connsiteX166" fmla="*/ 10792819 w 12191999"/>
              <a:gd name="connsiteY166" fmla="*/ 6380646 h 6718005"/>
              <a:gd name="connsiteX167" fmla="*/ 10787957 w 12191999"/>
              <a:gd name="connsiteY167" fmla="*/ 6435733 h 6718005"/>
              <a:gd name="connsiteX168" fmla="*/ 10780394 w 12191999"/>
              <a:gd name="connsiteY168" fmla="*/ 6441673 h 6718005"/>
              <a:gd name="connsiteX169" fmla="*/ 10601032 w 12191999"/>
              <a:gd name="connsiteY169" fmla="*/ 6485419 h 6718005"/>
              <a:gd name="connsiteX170" fmla="*/ 10539985 w 12191999"/>
              <a:gd name="connsiteY170" fmla="*/ 6487039 h 6718005"/>
              <a:gd name="connsiteX171" fmla="*/ 10471914 w 12191999"/>
              <a:gd name="connsiteY171" fmla="*/ 6500541 h 6718005"/>
              <a:gd name="connsiteX172" fmla="*/ 10290932 w 12191999"/>
              <a:gd name="connsiteY172" fmla="*/ 6549147 h 6718005"/>
              <a:gd name="connsiteX173" fmla="*/ 10245012 w 12191999"/>
              <a:gd name="connsiteY173" fmla="*/ 6546447 h 6718005"/>
              <a:gd name="connsiteX174" fmla="*/ 10165596 w 12191999"/>
              <a:gd name="connsiteY174" fmla="*/ 6532405 h 6718005"/>
              <a:gd name="connsiteX175" fmla="*/ 10139664 w 12191999"/>
              <a:gd name="connsiteY175" fmla="*/ 6520523 h 6718005"/>
              <a:gd name="connsiteX176" fmla="*/ 10080777 w 12191999"/>
              <a:gd name="connsiteY176" fmla="*/ 6502701 h 6718005"/>
              <a:gd name="connsiteX177" fmla="*/ 9926808 w 12191999"/>
              <a:gd name="connsiteY177" fmla="*/ 6501081 h 6718005"/>
              <a:gd name="connsiteX178" fmla="*/ 9804713 w 12191999"/>
              <a:gd name="connsiteY178" fmla="*/ 6487039 h 6718005"/>
              <a:gd name="connsiteX179" fmla="*/ 9733401 w 12191999"/>
              <a:gd name="connsiteY179" fmla="*/ 6472997 h 6718005"/>
              <a:gd name="connsiteX180" fmla="*/ 9688020 w 12191999"/>
              <a:gd name="connsiteY180" fmla="*/ 6456255 h 6718005"/>
              <a:gd name="connsiteX181" fmla="*/ 9639398 w 12191999"/>
              <a:gd name="connsiteY181" fmla="*/ 6438433 h 6718005"/>
              <a:gd name="connsiteX182" fmla="*/ 9496233 w 12191999"/>
              <a:gd name="connsiteY182" fmla="*/ 6409269 h 6718005"/>
              <a:gd name="connsiteX183" fmla="*/ 9444370 w 12191999"/>
              <a:gd name="connsiteY183" fmla="*/ 6377405 h 6718005"/>
              <a:gd name="connsiteX184" fmla="*/ 9422760 w 12191999"/>
              <a:gd name="connsiteY184" fmla="*/ 6356343 h 6718005"/>
              <a:gd name="connsiteX185" fmla="*/ 9390886 w 12191999"/>
              <a:gd name="connsiteY185" fmla="*/ 6336360 h 6718005"/>
              <a:gd name="connsiteX186" fmla="*/ 9298504 w 12191999"/>
              <a:gd name="connsiteY186" fmla="*/ 6330420 h 6718005"/>
              <a:gd name="connsiteX187" fmla="*/ 9262848 w 12191999"/>
              <a:gd name="connsiteY187" fmla="*/ 6337981 h 6718005"/>
              <a:gd name="connsiteX188" fmla="*/ 9177489 w 12191999"/>
              <a:gd name="connsiteY188" fmla="*/ 6400628 h 6718005"/>
              <a:gd name="connsiteX189" fmla="*/ 9139672 w 12191999"/>
              <a:gd name="connsiteY189" fmla="*/ 6456795 h 6718005"/>
              <a:gd name="connsiteX190" fmla="*/ 9108338 w 12191999"/>
              <a:gd name="connsiteY190" fmla="*/ 6487039 h 6718005"/>
              <a:gd name="connsiteX191" fmla="*/ 9084027 w 12191999"/>
              <a:gd name="connsiteY191" fmla="*/ 6517823 h 6718005"/>
              <a:gd name="connsiteX192" fmla="*/ 9012175 w 12191999"/>
              <a:gd name="connsiteY192" fmla="*/ 6573450 h 6718005"/>
              <a:gd name="connsiteX193" fmla="*/ 8955449 w 12191999"/>
              <a:gd name="connsiteY193" fmla="*/ 6590192 h 6718005"/>
              <a:gd name="connsiteX194" fmla="*/ 8931678 w 12191999"/>
              <a:gd name="connsiteY194" fmla="*/ 6604234 h 6718005"/>
              <a:gd name="connsiteX195" fmla="*/ 8888459 w 12191999"/>
              <a:gd name="connsiteY195" fmla="*/ 6611795 h 6718005"/>
              <a:gd name="connsiteX196" fmla="*/ 8820388 w 12191999"/>
              <a:gd name="connsiteY196" fmla="*/ 6605854 h 6718005"/>
              <a:gd name="connsiteX197" fmla="*/ 8782031 w 12191999"/>
              <a:gd name="connsiteY197" fmla="*/ 6599913 h 6718005"/>
              <a:gd name="connsiteX198" fmla="*/ 8737731 w 12191999"/>
              <a:gd name="connsiteY198" fmla="*/ 6586412 h 6718005"/>
              <a:gd name="connsiteX199" fmla="*/ 8695052 w 12191999"/>
              <a:gd name="connsiteY199" fmla="*/ 6599913 h 6718005"/>
              <a:gd name="connsiteX200" fmla="*/ 8656154 w 12191999"/>
              <a:gd name="connsiteY200" fmla="*/ 6638258 h 6718005"/>
              <a:gd name="connsiteX201" fmla="*/ 8619417 w 12191999"/>
              <a:gd name="connsiteY201" fmla="*/ 6659321 h 6718005"/>
              <a:gd name="connsiteX202" fmla="*/ 8587003 w 12191999"/>
              <a:gd name="connsiteY202" fmla="*/ 6691185 h 6718005"/>
              <a:gd name="connsiteX203" fmla="*/ 8571049 w 12191999"/>
              <a:gd name="connsiteY203" fmla="*/ 6718005 h 6718005"/>
              <a:gd name="connsiteX204" fmla="*/ 0 w 12191999"/>
              <a:gd name="connsiteY204" fmla="*/ 6718005 h 6718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12191999" h="6718005">
                <a:moveTo>
                  <a:pt x="10881419" y="6205124"/>
                </a:moveTo>
                <a:cubicBezTo>
                  <a:pt x="10894385" y="6211605"/>
                  <a:pt x="10906811" y="6217545"/>
                  <a:pt x="10918696" y="6225106"/>
                </a:cubicBezTo>
                <a:cubicBezTo>
                  <a:pt x="10922478" y="6227267"/>
                  <a:pt x="10925179" y="6234828"/>
                  <a:pt x="10924098" y="6240228"/>
                </a:cubicBezTo>
                <a:cubicBezTo>
                  <a:pt x="10923558" y="6274253"/>
                  <a:pt x="10920857" y="6307737"/>
                  <a:pt x="10919236" y="6342301"/>
                </a:cubicBezTo>
                <a:cubicBezTo>
                  <a:pt x="10919236" y="6345541"/>
                  <a:pt x="10918696" y="6350402"/>
                  <a:pt x="10919236" y="6351482"/>
                </a:cubicBezTo>
                <a:cubicBezTo>
                  <a:pt x="10933283" y="6361203"/>
                  <a:pt x="10925719" y="6376325"/>
                  <a:pt x="10930041" y="6388207"/>
                </a:cubicBezTo>
                <a:cubicBezTo>
                  <a:pt x="10907351" y="6396308"/>
                  <a:pt x="10886822" y="6404949"/>
                  <a:pt x="10864672" y="6412510"/>
                </a:cubicBezTo>
                <a:cubicBezTo>
                  <a:pt x="10854947" y="6415750"/>
                  <a:pt x="10844142" y="6408189"/>
                  <a:pt x="10844683" y="6398468"/>
                </a:cubicBezTo>
                <a:cubicBezTo>
                  <a:pt x="10847924" y="6375785"/>
                  <a:pt x="10849545" y="6353102"/>
                  <a:pt x="10853867" y="6331500"/>
                </a:cubicBezTo>
                <a:cubicBezTo>
                  <a:pt x="10862511" y="6289374"/>
                  <a:pt x="10872235" y="6247789"/>
                  <a:pt x="10881419" y="6205124"/>
                </a:cubicBezTo>
                <a:close/>
                <a:moveTo>
                  <a:pt x="11181255" y="6175420"/>
                </a:moveTo>
                <a:cubicBezTo>
                  <a:pt x="11182875" y="6182981"/>
                  <a:pt x="11185577" y="6188382"/>
                  <a:pt x="11185036" y="6192162"/>
                </a:cubicBezTo>
                <a:cubicBezTo>
                  <a:pt x="11174772" y="6231587"/>
                  <a:pt x="11173151" y="6271012"/>
                  <a:pt x="11178013" y="6310437"/>
                </a:cubicBezTo>
                <a:cubicBezTo>
                  <a:pt x="11178013" y="6310977"/>
                  <a:pt x="11177473" y="6312597"/>
                  <a:pt x="11177473" y="6315298"/>
                </a:cubicBezTo>
                <a:cubicBezTo>
                  <a:pt x="11168829" y="6316918"/>
                  <a:pt x="11161266" y="6318538"/>
                  <a:pt x="11153702" y="6319618"/>
                </a:cubicBezTo>
                <a:cubicBezTo>
                  <a:pt x="11139656" y="6286134"/>
                  <a:pt x="11148840" y="6234828"/>
                  <a:pt x="11181255" y="6175420"/>
                </a:cubicBezTo>
                <a:close/>
                <a:moveTo>
                  <a:pt x="11437871" y="6069027"/>
                </a:moveTo>
                <a:cubicBezTo>
                  <a:pt x="11447055" y="6069027"/>
                  <a:pt x="11450836" y="6072807"/>
                  <a:pt x="11451917" y="6081989"/>
                </a:cubicBezTo>
                <a:cubicBezTo>
                  <a:pt x="11456239" y="6107912"/>
                  <a:pt x="11461101" y="6133835"/>
                  <a:pt x="11467044" y="6159758"/>
                </a:cubicBezTo>
                <a:cubicBezTo>
                  <a:pt x="11468664" y="6167859"/>
                  <a:pt x="11473527" y="6175420"/>
                  <a:pt x="11474607" y="6184061"/>
                </a:cubicBezTo>
                <a:cubicBezTo>
                  <a:pt x="11474607" y="6188382"/>
                  <a:pt x="11470285" y="6195403"/>
                  <a:pt x="11465963" y="6197563"/>
                </a:cubicBezTo>
                <a:cubicBezTo>
                  <a:pt x="11425985" y="6216465"/>
                  <a:pt x="11386007" y="6234828"/>
                  <a:pt x="11342247" y="6255350"/>
                </a:cubicBezTo>
                <a:cubicBezTo>
                  <a:pt x="11348730" y="6216465"/>
                  <a:pt x="11345489" y="6179741"/>
                  <a:pt x="11361696" y="6145176"/>
                </a:cubicBezTo>
                <a:cubicBezTo>
                  <a:pt x="11366558" y="6134375"/>
                  <a:pt x="11365478" y="6121413"/>
                  <a:pt x="11367099" y="6109532"/>
                </a:cubicBezTo>
                <a:lnTo>
                  <a:pt x="11369800" y="6094410"/>
                </a:lnTo>
                <a:cubicBezTo>
                  <a:pt x="11378444" y="6069027"/>
                  <a:pt x="11378444" y="6069027"/>
                  <a:pt x="11404916" y="6070107"/>
                </a:cubicBezTo>
                <a:cubicBezTo>
                  <a:pt x="11415720" y="6070107"/>
                  <a:pt x="11427066" y="6070107"/>
                  <a:pt x="11437871" y="6069027"/>
                </a:cubicBezTo>
                <a:close/>
                <a:moveTo>
                  <a:pt x="0" y="0"/>
                </a:moveTo>
                <a:lnTo>
                  <a:pt x="12191999" y="0"/>
                </a:lnTo>
                <a:lnTo>
                  <a:pt x="12191999" y="5727717"/>
                </a:lnTo>
                <a:lnTo>
                  <a:pt x="12182327" y="5757948"/>
                </a:lnTo>
                <a:cubicBezTo>
                  <a:pt x="12168821" y="5759568"/>
                  <a:pt x="12169901" y="5747147"/>
                  <a:pt x="12166119" y="5741206"/>
                </a:cubicBezTo>
                <a:cubicBezTo>
                  <a:pt x="12162338" y="5733645"/>
                  <a:pt x="12160717" y="5725004"/>
                  <a:pt x="12156935" y="5716903"/>
                </a:cubicBezTo>
                <a:cubicBezTo>
                  <a:pt x="12150452" y="5735265"/>
                  <a:pt x="12143969" y="5753087"/>
                  <a:pt x="12138027" y="5771450"/>
                </a:cubicBezTo>
                <a:cubicBezTo>
                  <a:pt x="12134245" y="5781171"/>
                  <a:pt x="12141268" y="5795753"/>
                  <a:pt x="12125061" y="5800613"/>
                </a:cubicBezTo>
                <a:cubicBezTo>
                  <a:pt x="12123440" y="5801153"/>
                  <a:pt x="12122900" y="5807094"/>
                  <a:pt x="12121819" y="5810335"/>
                </a:cubicBezTo>
                <a:cubicBezTo>
                  <a:pt x="12117498" y="5831397"/>
                  <a:pt x="12110474" y="5849760"/>
                  <a:pt x="12087784" y="5858401"/>
                </a:cubicBezTo>
                <a:cubicBezTo>
                  <a:pt x="12086163" y="5858941"/>
                  <a:pt x="12085083" y="5862721"/>
                  <a:pt x="12083462" y="5864881"/>
                </a:cubicBezTo>
                <a:cubicBezTo>
                  <a:pt x="12073197" y="5858941"/>
                  <a:pt x="12080221" y="5834638"/>
                  <a:pt x="12059151" y="5843819"/>
                </a:cubicBezTo>
                <a:cubicBezTo>
                  <a:pt x="12054289" y="5833017"/>
                  <a:pt x="12048887" y="5823296"/>
                  <a:pt x="12044024" y="5813035"/>
                </a:cubicBezTo>
                <a:cubicBezTo>
                  <a:pt x="12038082" y="5816275"/>
                  <a:pt x="12033760" y="5818976"/>
                  <a:pt x="12028897" y="5822216"/>
                </a:cubicBezTo>
                <a:cubicBezTo>
                  <a:pt x="12022955" y="5808714"/>
                  <a:pt x="12016472" y="5797373"/>
                  <a:pt x="12018093" y="5781171"/>
                </a:cubicBezTo>
                <a:cubicBezTo>
                  <a:pt x="12019713" y="5771990"/>
                  <a:pt x="12015391" y="5762269"/>
                  <a:pt x="12013230" y="5753087"/>
                </a:cubicBezTo>
                <a:cubicBezTo>
                  <a:pt x="12007288" y="5732565"/>
                  <a:pt x="12001345" y="5713662"/>
                  <a:pt x="11994862" y="5694220"/>
                </a:cubicBezTo>
                <a:cubicBezTo>
                  <a:pt x="11992161" y="5687739"/>
                  <a:pt x="11990540" y="5680718"/>
                  <a:pt x="11987299" y="5670997"/>
                </a:cubicBezTo>
                <a:cubicBezTo>
                  <a:pt x="11972712" y="5724464"/>
                  <a:pt x="11977034" y="5781171"/>
                  <a:pt x="11941918" y="5826537"/>
                </a:cubicBezTo>
                <a:cubicBezTo>
                  <a:pt x="11933274" y="5818976"/>
                  <a:pt x="11924090" y="5809795"/>
                  <a:pt x="11913285" y="5799533"/>
                </a:cubicBezTo>
                <a:cubicBezTo>
                  <a:pt x="11911124" y="5809795"/>
                  <a:pt x="11907343" y="5820596"/>
                  <a:pt x="11905722" y="5832477"/>
                </a:cubicBezTo>
                <a:cubicBezTo>
                  <a:pt x="11904101" y="5843279"/>
                  <a:pt x="11904101" y="5855160"/>
                  <a:pt x="11903561" y="5865962"/>
                </a:cubicBezTo>
                <a:cubicBezTo>
                  <a:pt x="11896538" y="5869202"/>
                  <a:pt x="11890055" y="5872442"/>
                  <a:pt x="11882491" y="5875683"/>
                </a:cubicBezTo>
                <a:cubicBezTo>
                  <a:pt x="11880871" y="5874063"/>
                  <a:pt x="11878169" y="5870822"/>
                  <a:pt x="11873307" y="5865962"/>
                </a:cubicBezTo>
                <a:cubicBezTo>
                  <a:pt x="11872227" y="5874063"/>
                  <a:pt x="11872227" y="5880003"/>
                  <a:pt x="11870606" y="5885944"/>
                </a:cubicBezTo>
                <a:cubicBezTo>
                  <a:pt x="11868985" y="5895125"/>
                  <a:pt x="11868985" y="5905386"/>
                  <a:pt x="11859801" y="5912947"/>
                </a:cubicBezTo>
                <a:cubicBezTo>
                  <a:pt x="11853858" y="5916728"/>
                  <a:pt x="11849536" y="5928609"/>
                  <a:pt x="11850617" y="5936170"/>
                </a:cubicBezTo>
                <a:cubicBezTo>
                  <a:pt x="11852238" y="5957773"/>
                  <a:pt x="11838732" y="5972895"/>
                  <a:pt x="11832789" y="5991257"/>
                </a:cubicBezTo>
                <a:cubicBezTo>
                  <a:pt x="11831168" y="5991257"/>
                  <a:pt x="11830628" y="5992337"/>
                  <a:pt x="11829007" y="5992337"/>
                </a:cubicBezTo>
                <a:cubicBezTo>
                  <a:pt x="11825225" y="5975595"/>
                  <a:pt x="11821984" y="5957773"/>
                  <a:pt x="11818743" y="5941031"/>
                </a:cubicBezTo>
                <a:cubicBezTo>
                  <a:pt x="11800914" y="5960473"/>
                  <a:pt x="11796052" y="5983156"/>
                  <a:pt x="11791730" y="6004759"/>
                </a:cubicBezTo>
                <a:cubicBezTo>
                  <a:pt x="11790110" y="6015020"/>
                  <a:pt x="11776063" y="6029062"/>
                  <a:pt x="11765799" y="6030682"/>
                </a:cubicBezTo>
                <a:lnTo>
                  <a:pt x="11728522" y="6038243"/>
                </a:lnTo>
                <a:cubicBezTo>
                  <a:pt x="11707993" y="6041483"/>
                  <a:pt x="11692325" y="6050125"/>
                  <a:pt x="11681521" y="6067407"/>
                </a:cubicBezTo>
                <a:cubicBezTo>
                  <a:pt x="11678279" y="6072807"/>
                  <a:pt x="11669635" y="6076588"/>
                  <a:pt x="11663152" y="6077668"/>
                </a:cubicBezTo>
                <a:cubicBezTo>
                  <a:pt x="11606967" y="6081989"/>
                  <a:pt x="11563207" y="6108452"/>
                  <a:pt x="11531333" y="6153817"/>
                </a:cubicBezTo>
                <a:cubicBezTo>
                  <a:pt x="11525390" y="6161919"/>
                  <a:pt x="11516206" y="6164079"/>
                  <a:pt x="11506481" y="6157058"/>
                </a:cubicBezTo>
                <a:cubicBezTo>
                  <a:pt x="11527551" y="6148957"/>
                  <a:pt x="11515666" y="6132755"/>
                  <a:pt x="11512964" y="6121413"/>
                </a:cubicBezTo>
                <a:cubicBezTo>
                  <a:pt x="11507022" y="6097110"/>
                  <a:pt x="11497297" y="6074428"/>
                  <a:pt x="11489734" y="6050665"/>
                </a:cubicBezTo>
                <a:cubicBezTo>
                  <a:pt x="11485412" y="6037703"/>
                  <a:pt x="11476228" y="6030682"/>
                  <a:pt x="11462722" y="6027982"/>
                </a:cubicBezTo>
                <a:cubicBezTo>
                  <a:pt x="11451917" y="6025822"/>
                  <a:pt x="11441112" y="6024741"/>
                  <a:pt x="11430847" y="6021501"/>
                </a:cubicBezTo>
                <a:cubicBezTo>
                  <a:pt x="11424905" y="6019881"/>
                  <a:pt x="11418422" y="6015020"/>
                  <a:pt x="11415180" y="6009079"/>
                </a:cubicBezTo>
                <a:cubicBezTo>
                  <a:pt x="11413560" y="6005839"/>
                  <a:pt x="11418422" y="5998278"/>
                  <a:pt x="11421663" y="5993958"/>
                </a:cubicBezTo>
                <a:cubicBezTo>
                  <a:pt x="11430847" y="5981536"/>
                  <a:pt x="11443813" y="5972355"/>
                  <a:pt x="11438411" y="5952912"/>
                </a:cubicBezTo>
                <a:cubicBezTo>
                  <a:pt x="11436250" y="5942651"/>
                  <a:pt x="11441652" y="5929689"/>
                  <a:pt x="11445434" y="5918348"/>
                </a:cubicBezTo>
                <a:cubicBezTo>
                  <a:pt x="11445974" y="5916188"/>
                  <a:pt x="11453538" y="5913487"/>
                  <a:pt x="11457860" y="5914568"/>
                </a:cubicBezTo>
                <a:cubicBezTo>
                  <a:pt x="11469745" y="5915108"/>
                  <a:pt x="11476228" y="5910247"/>
                  <a:pt x="11478929" y="5899446"/>
                </a:cubicBezTo>
                <a:cubicBezTo>
                  <a:pt x="11480550" y="5890265"/>
                  <a:pt x="11485412" y="5887564"/>
                  <a:pt x="11494056" y="5887024"/>
                </a:cubicBezTo>
                <a:cubicBezTo>
                  <a:pt x="11497297" y="5885944"/>
                  <a:pt x="11500539" y="5882704"/>
                  <a:pt x="11503240" y="5881083"/>
                </a:cubicBezTo>
                <a:cubicBezTo>
                  <a:pt x="11500539" y="5877303"/>
                  <a:pt x="11497838" y="5874063"/>
                  <a:pt x="11494596" y="5871902"/>
                </a:cubicBezTo>
                <a:cubicBezTo>
                  <a:pt x="11486492" y="5866502"/>
                  <a:pt x="11477849" y="5862721"/>
                  <a:pt x="11469745" y="5857320"/>
                </a:cubicBezTo>
                <a:cubicBezTo>
                  <a:pt x="11483791" y="5830857"/>
                  <a:pt x="11482711" y="5829237"/>
                  <a:pt x="11460561" y="5814655"/>
                </a:cubicBezTo>
                <a:cubicBezTo>
                  <a:pt x="11457860" y="5813035"/>
                  <a:pt x="11453538" y="5811415"/>
                  <a:pt x="11452997" y="5808714"/>
                </a:cubicBezTo>
                <a:cubicBezTo>
                  <a:pt x="11449216" y="5791432"/>
                  <a:pt x="11433549" y="5785491"/>
                  <a:pt x="11421663" y="5776310"/>
                </a:cubicBezTo>
                <a:cubicBezTo>
                  <a:pt x="11398433" y="5758488"/>
                  <a:pt x="11369260" y="5768749"/>
                  <a:pt x="11357374" y="5795753"/>
                </a:cubicBezTo>
                <a:cubicBezTo>
                  <a:pt x="11351431" y="5809795"/>
                  <a:pt x="11362236" y="5817355"/>
                  <a:pt x="11367099" y="5822216"/>
                </a:cubicBezTo>
                <a:cubicBezTo>
                  <a:pt x="11361696" y="5829777"/>
                  <a:pt x="11355753" y="5834638"/>
                  <a:pt x="11351431" y="5841658"/>
                </a:cubicBezTo>
                <a:cubicBezTo>
                  <a:pt x="11340627" y="5858401"/>
                  <a:pt x="11330362" y="5875143"/>
                  <a:pt x="11319557" y="5892425"/>
                </a:cubicBezTo>
                <a:cubicBezTo>
                  <a:pt x="11316316" y="5897826"/>
                  <a:pt x="11313074" y="5903226"/>
                  <a:pt x="11310373" y="5909167"/>
                </a:cubicBezTo>
                <a:cubicBezTo>
                  <a:pt x="11303890" y="5923749"/>
                  <a:pt x="11305511" y="5937791"/>
                  <a:pt x="11319017" y="5949672"/>
                </a:cubicBezTo>
                <a:cubicBezTo>
                  <a:pt x="11317936" y="5950212"/>
                  <a:pt x="11316316" y="5951292"/>
                  <a:pt x="11315235" y="5952912"/>
                </a:cubicBezTo>
                <a:cubicBezTo>
                  <a:pt x="11308752" y="5953452"/>
                  <a:pt x="11302809" y="5955613"/>
                  <a:pt x="11296327" y="5954533"/>
                </a:cubicBezTo>
                <a:cubicBezTo>
                  <a:pt x="11284441" y="5952912"/>
                  <a:pt x="11279579" y="5960473"/>
                  <a:pt x="11275257" y="5968574"/>
                </a:cubicBezTo>
                <a:cubicBezTo>
                  <a:pt x="11270935" y="5977756"/>
                  <a:pt x="11275257" y="5985316"/>
                  <a:pt x="11282820" y="5989637"/>
                </a:cubicBezTo>
                <a:cubicBezTo>
                  <a:pt x="11290924" y="5994498"/>
                  <a:pt x="11301189" y="5998278"/>
                  <a:pt x="11309833" y="6004219"/>
                </a:cubicBezTo>
                <a:cubicBezTo>
                  <a:pt x="11313614" y="6006379"/>
                  <a:pt x="11316856" y="6012320"/>
                  <a:pt x="11316856" y="6017180"/>
                </a:cubicBezTo>
                <a:cubicBezTo>
                  <a:pt x="11319557" y="6033923"/>
                  <a:pt x="11322258" y="6050665"/>
                  <a:pt x="11322799" y="6066867"/>
                </a:cubicBezTo>
                <a:cubicBezTo>
                  <a:pt x="11322799" y="6086849"/>
                  <a:pt x="11325500" y="6107912"/>
                  <a:pt x="11319017" y="6126274"/>
                </a:cubicBezTo>
                <a:cubicBezTo>
                  <a:pt x="11308752" y="6154898"/>
                  <a:pt x="11307131" y="6184061"/>
                  <a:pt x="11303890" y="6213225"/>
                </a:cubicBezTo>
                <a:cubicBezTo>
                  <a:pt x="11302269" y="6228887"/>
                  <a:pt x="11302269" y="6245089"/>
                  <a:pt x="11298488" y="6260751"/>
                </a:cubicBezTo>
                <a:cubicBezTo>
                  <a:pt x="11297947" y="6266692"/>
                  <a:pt x="11292545" y="6274253"/>
                  <a:pt x="11287142" y="6277493"/>
                </a:cubicBezTo>
                <a:cubicBezTo>
                  <a:pt x="11275797" y="6284514"/>
                  <a:pt x="11262831" y="6288834"/>
                  <a:pt x="11249866" y="6293695"/>
                </a:cubicBezTo>
                <a:cubicBezTo>
                  <a:pt x="11249325" y="6279113"/>
                  <a:pt x="11241762" y="6275873"/>
                  <a:pt x="11230957" y="6275873"/>
                </a:cubicBezTo>
                <a:cubicBezTo>
                  <a:pt x="11214209" y="6276953"/>
                  <a:pt x="11213129" y="6275333"/>
                  <a:pt x="11214750" y="6259131"/>
                </a:cubicBezTo>
                <a:cubicBezTo>
                  <a:pt x="11218531" y="6234288"/>
                  <a:pt x="11223394" y="6208904"/>
                  <a:pt x="11226635" y="6184061"/>
                </a:cubicBezTo>
                <a:cubicBezTo>
                  <a:pt x="11229336" y="6167319"/>
                  <a:pt x="11223394" y="6153817"/>
                  <a:pt x="11212589" y="6141396"/>
                </a:cubicBezTo>
                <a:cubicBezTo>
                  <a:pt x="11205566" y="6133835"/>
                  <a:pt x="11199623" y="6126274"/>
                  <a:pt x="11203945" y="6114393"/>
                </a:cubicBezTo>
                <a:cubicBezTo>
                  <a:pt x="11205566" y="6109532"/>
                  <a:pt x="11203405" y="6101971"/>
                  <a:pt x="11199623" y="6097650"/>
                </a:cubicBezTo>
                <a:cubicBezTo>
                  <a:pt x="11190439" y="6088469"/>
                  <a:pt x="11194220" y="6080368"/>
                  <a:pt x="11198002" y="6070107"/>
                </a:cubicBezTo>
                <a:cubicBezTo>
                  <a:pt x="11200703" y="6063626"/>
                  <a:pt x="11201784" y="6056065"/>
                  <a:pt x="11202324" y="6049044"/>
                </a:cubicBezTo>
                <a:cubicBezTo>
                  <a:pt x="11202324" y="6046884"/>
                  <a:pt x="11201784" y="6044184"/>
                  <a:pt x="11202324" y="6042564"/>
                </a:cubicBezTo>
                <a:cubicBezTo>
                  <a:pt x="11223394" y="6010700"/>
                  <a:pt x="11206646" y="5983156"/>
                  <a:pt x="11193140" y="5953993"/>
                </a:cubicBezTo>
                <a:cubicBezTo>
                  <a:pt x="11205566" y="5952912"/>
                  <a:pt x="11210968" y="5943731"/>
                  <a:pt x="11213129" y="5931310"/>
                </a:cubicBezTo>
                <a:cubicBezTo>
                  <a:pt x="11214209" y="5926989"/>
                  <a:pt x="11219072" y="5923749"/>
                  <a:pt x="11223394" y="5922129"/>
                </a:cubicBezTo>
                <a:cubicBezTo>
                  <a:pt x="11227716" y="5919428"/>
                  <a:pt x="11232578" y="5918348"/>
                  <a:pt x="11239061" y="5916188"/>
                </a:cubicBezTo>
                <a:cubicBezTo>
                  <a:pt x="11235819" y="5911867"/>
                  <a:pt x="11233118" y="5907007"/>
                  <a:pt x="11231497" y="5907007"/>
                </a:cubicBezTo>
                <a:cubicBezTo>
                  <a:pt x="11217451" y="5907547"/>
                  <a:pt x="11209888" y="5896205"/>
                  <a:pt x="11199083" y="5890265"/>
                </a:cubicBezTo>
                <a:cubicBezTo>
                  <a:pt x="11182875" y="5882704"/>
                  <a:pt x="11165588" y="5888644"/>
                  <a:pt x="11156403" y="5902686"/>
                </a:cubicBezTo>
                <a:cubicBezTo>
                  <a:pt x="11147219" y="5891885"/>
                  <a:pt x="11138575" y="5878383"/>
                  <a:pt x="11127770" y="5870282"/>
                </a:cubicBezTo>
                <a:cubicBezTo>
                  <a:pt x="11115345" y="5860561"/>
                  <a:pt x="11099137" y="5861641"/>
                  <a:pt x="11084011" y="5867582"/>
                </a:cubicBezTo>
                <a:cubicBezTo>
                  <a:pt x="11072666" y="5871902"/>
                  <a:pt x="11067263" y="5880003"/>
                  <a:pt x="11067263" y="5892425"/>
                </a:cubicBezTo>
                <a:cubicBezTo>
                  <a:pt x="11067263" y="5901606"/>
                  <a:pt x="11065102" y="5911867"/>
                  <a:pt x="11062401" y="5921048"/>
                </a:cubicBezTo>
                <a:cubicBezTo>
                  <a:pt x="11057539" y="5939411"/>
                  <a:pt x="11049975" y="5957773"/>
                  <a:pt x="11058079" y="5977215"/>
                </a:cubicBezTo>
                <a:cubicBezTo>
                  <a:pt x="11060240" y="5980456"/>
                  <a:pt x="11058079" y="5987477"/>
                  <a:pt x="11054837" y="5990717"/>
                </a:cubicBezTo>
                <a:cubicBezTo>
                  <a:pt x="11024584" y="6026362"/>
                  <a:pt x="11021342" y="6067407"/>
                  <a:pt x="11036469" y="6109532"/>
                </a:cubicBezTo>
                <a:cubicBezTo>
                  <a:pt x="11040791" y="6120333"/>
                  <a:pt x="11059159" y="6126814"/>
                  <a:pt x="11071585" y="6132215"/>
                </a:cubicBezTo>
                <a:cubicBezTo>
                  <a:pt x="11084011" y="6137075"/>
                  <a:pt x="11097517" y="6140316"/>
                  <a:pt x="11112644" y="6132755"/>
                </a:cubicBezTo>
                <a:cubicBezTo>
                  <a:pt x="11122908" y="6127894"/>
                  <a:pt x="11128851" y="6134375"/>
                  <a:pt x="11126150" y="6146257"/>
                </a:cubicBezTo>
                <a:cubicBezTo>
                  <a:pt x="11118586" y="6184061"/>
                  <a:pt x="11109402" y="6220786"/>
                  <a:pt x="11103459" y="6259131"/>
                </a:cubicBezTo>
                <a:cubicBezTo>
                  <a:pt x="11100218" y="6282894"/>
                  <a:pt x="11100218" y="6307197"/>
                  <a:pt x="11100218" y="6330420"/>
                </a:cubicBezTo>
                <a:cubicBezTo>
                  <a:pt x="11100218" y="6340681"/>
                  <a:pt x="11095896" y="6346082"/>
                  <a:pt x="11086172" y="6346082"/>
                </a:cubicBezTo>
                <a:lnTo>
                  <a:pt x="11035929" y="6348782"/>
                </a:lnTo>
                <a:cubicBezTo>
                  <a:pt x="11030526" y="6348782"/>
                  <a:pt x="11025664" y="6348782"/>
                  <a:pt x="11020802" y="6349862"/>
                </a:cubicBezTo>
                <a:cubicBezTo>
                  <a:pt x="11013239" y="6351482"/>
                  <a:pt x="11007296" y="6353102"/>
                  <a:pt x="10998652" y="6348242"/>
                </a:cubicBezTo>
                <a:cubicBezTo>
                  <a:pt x="10991089" y="6343921"/>
                  <a:pt x="10979744" y="6348242"/>
                  <a:pt x="10966237" y="6348782"/>
                </a:cubicBezTo>
                <a:cubicBezTo>
                  <a:pt x="10981364" y="6336900"/>
                  <a:pt x="10975422" y="6324479"/>
                  <a:pt x="10974341" y="6312597"/>
                </a:cubicBezTo>
                <a:cubicBezTo>
                  <a:pt x="10972180" y="6285054"/>
                  <a:pt x="10970559" y="6258591"/>
                  <a:pt x="10966778" y="6231047"/>
                </a:cubicBezTo>
                <a:cubicBezTo>
                  <a:pt x="10966237" y="6221866"/>
                  <a:pt x="10961916" y="6211605"/>
                  <a:pt x="10957594" y="6202424"/>
                </a:cubicBezTo>
                <a:cubicBezTo>
                  <a:pt x="10952191" y="6190002"/>
                  <a:pt x="10942467" y="6178121"/>
                  <a:pt x="10937064" y="6165699"/>
                </a:cubicBezTo>
                <a:cubicBezTo>
                  <a:pt x="10932742" y="6156518"/>
                  <a:pt x="10931662" y="6146257"/>
                  <a:pt x="10929501" y="6137075"/>
                </a:cubicBezTo>
                <a:cubicBezTo>
                  <a:pt x="10924098" y="6119253"/>
                  <a:pt x="10919236" y="6101971"/>
                  <a:pt x="10911673" y="6085769"/>
                </a:cubicBezTo>
                <a:cubicBezTo>
                  <a:pt x="10908972" y="6079288"/>
                  <a:pt x="10906811" y="6074968"/>
                  <a:pt x="10912753" y="6069027"/>
                </a:cubicBezTo>
                <a:cubicBezTo>
                  <a:pt x="10915995" y="6065787"/>
                  <a:pt x="10918696" y="6059846"/>
                  <a:pt x="10916535" y="6056065"/>
                </a:cubicBezTo>
                <a:cubicBezTo>
                  <a:pt x="10910052" y="6033923"/>
                  <a:pt x="10912753" y="6009079"/>
                  <a:pt x="10893305" y="5991257"/>
                </a:cubicBezTo>
                <a:cubicBezTo>
                  <a:pt x="10887362" y="5985316"/>
                  <a:pt x="10884120" y="5977215"/>
                  <a:pt x="10880879" y="5968574"/>
                </a:cubicBezTo>
                <a:cubicBezTo>
                  <a:pt x="10879798" y="5966414"/>
                  <a:pt x="10883040" y="5959393"/>
                  <a:pt x="10884120" y="5959393"/>
                </a:cubicBezTo>
                <a:cubicBezTo>
                  <a:pt x="10903569" y="5961013"/>
                  <a:pt x="10899787" y="5944271"/>
                  <a:pt x="10903569" y="5933470"/>
                </a:cubicBezTo>
                <a:cubicBezTo>
                  <a:pt x="10908431" y="5931850"/>
                  <a:pt x="10914914" y="5931310"/>
                  <a:pt x="10920857" y="5927529"/>
                </a:cubicBezTo>
                <a:cubicBezTo>
                  <a:pt x="10924098" y="5925909"/>
                  <a:pt x="10926800" y="5922129"/>
                  <a:pt x="10926800" y="5918348"/>
                </a:cubicBezTo>
                <a:cubicBezTo>
                  <a:pt x="10926800" y="5916728"/>
                  <a:pt x="10921937" y="5912947"/>
                  <a:pt x="10919236" y="5912947"/>
                </a:cubicBezTo>
                <a:cubicBezTo>
                  <a:pt x="10908972" y="5912947"/>
                  <a:pt x="10902489" y="5909167"/>
                  <a:pt x="10896546" y="5899446"/>
                </a:cubicBezTo>
                <a:cubicBezTo>
                  <a:pt x="10893305" y="5893505"/>
                  <a:pt x="10884120" y="5890805"/>
                  <a:pt x="10876557" y="5887024"/>
                </a:cubicBezTo>
                <a:cubicBezTo>
                  <a:pt x="10879258" y="5866502"/>
                  <a:pt x="10864672" y="5858401"/>
                  <a:pt x="10846303" y="5854080"/>
                </a:cubicBezTo>
                <a:cubicBezTo>
                  <a:pt x="10830636" y="5851380"/>
                  <a:pt x="10815509" y="5845979"/>
                  <a:pt x="10799302" y="5846519"/>
                </a:cubicBezTo>
                <a:cubicBezTo>
                  <a:pt x="10762565" y="5846519"/>
                  <a:pt x="10745278" y="5874063"/>
                  <a:pt x="10755002" y="5909167"/>
                </a:cubicBezTo>
                <a:cubicBezTo>
                  <a:pt x="10758244" y="5919968"/>
                  <a:pt x="10754462" y="5933470"/>
                  <a:pt x="10751761" y="5944271"/>
                </a:cubicBezTo>
                <a:cubicBezTo>
                  <a:pt x="10747439" y="5964794"/>
                  <a:pt x="10742576" y="5984776"/>
                  <a:pt x="10755002" y="6004219"/>
                </a:cubicBezTo>
                <a:cubicBezTo>
                  <a:pt x="10757703" y="6007999"/>
                  <a:pt x="10757703" y="6016640"/>
                  <a:pt x="10754462" y="6020961"/>
                </a:cubicBezTo>
                <a:cubicBezTo>
                  <a:pt x="10742576" y="6036623"/>
                  <a:pt x="10743657" y="6053365"/>
                  <a:pt x="10747439" y="6070107"/>
                </a:cubicBezTo>
                <a:cubicBezTo>
                  <a:pt x="10749059" y="6074968"/>
                  <a:pt x="10755002" y="6080368"/>
                  <a:pt x="10760404" y="6083609"/>
                </a:cubicBezTo>
                <a:cubicBezTo>
                  <a:pt x="10765807" y="6086849"/>
                  <a:pt x="10773370" y="6088469"/>
                  <a:pt x="10780394" y="6091710"/>
                </a:cubicBezTo>
                <a:cubicBezTo>
                  <a:pt x="10783635" y="6093330"/>
                  <a:pt x="10786336" y="6097650"/>
                  <a:pt x="10786336" y="6100891"/>
                </a:cubicBezTo>
                <a:cubicBezTo>
                  <a:pt x="10786336" y="6103591"/>
                  <a:pt x="10780934" y="6106832"/>
                  <a:pt x="10778773" y="6107912"/>
                </a:cubicBezTo>
                <a:cubicBezTo>
                  <a:pt x="10767428" y="6110072"/>
                  <a:pt x="10756623" y="6111692"/>
                  <a:pt x="10745278" y="6113853"/>
                </a:cubicBezTo>
                <a:cubicBezTo>
                  <a:pt x="10734473" y="6115473"/>
                  <a:pt x="10730151" y="6120333"/>
                  <a:pt x="10730691" y="6131135"/>
                </a:cubicBezTo>
                <a:cubicBezTo>
                  <a:pt x="10731772" y="6137615"/>
                  <a:pt x="10731772" y="6143556"/>
                  <a:pt x="10733392" y="6150577"/>
                </a:cubicBezTo>
                <a:cubicBezTo>
                  <a:pt x="10737714" y="6168939"/>
                  <a:pt x="10745818" y="6173800"/>
                  <a:pt x="10763646" y="6168939"/>
                </a:cubicBezTo>
                <a:cubicBezTo>
                  <a:pt x="10792819" y="6160298"/>
                  <a:pt x="10797681" y="6162999"/>
                  <a:pt x="10806865" y="6192162"/>
                </a:cubicBezTo>
                <a:cubicBezTo>
                  <a:pt x="10817130" y="6221866"/>
                  <a:pt x="10818751" y="6251030"/>
                  <a:pt x="10808486" y="6281273"/>
                </a:cubicBezTo>
                <a:cubicBezTo>
                  <a:pt x="10797681" y="6312597"/>
                  <a:pt x="10790118" y="6345541"/>
                  <a:pt x="10792819" y="6380646"/>
                </a:cubicBezTo>
                <a:cubicBezTo>
                  <a:pt x="10794440" y="6399008"/>
                  <a:pt x="10790118" y="6417370"/>
                  <a:pt x="10787957" y="6435733"/>
                </a:cubicBezTo>
                <a:cubicBezTo>
                  <a:pt x="10787957" y="6438433"/>
                  <a:pt x="10782554" y="6441133"/>
                  <a:pt x="10780394" y="6441673"/>
                </a:cubicBezTo>
                <a:cubicBezTo>
                  <a:pt x="10718265" y="6447614"/>
                  <a:pt x="10660459" y="6470297"/>
                  <a:pt x="10601032" y="6485419"/>
                </a:cubicBezTo>
                <a:cubicBezTo>
                  <a:pt x="10581584" y="6490280"/>
                  <a:pt x="10559974" y="6488659"/>
                  <a:pt x="10539985" y="6487039"/>
                </a:cubicBezTo>
                <a:cubicBezTo>
                  <a:pt x="10515674" y="6485419"/>
                  <a:pt x="10494064" y="6490280"/>
                  <a:pt x="10471914" y="6500541"/>
                </a:cubicBezTo>
                <a:cubicBezTo>
                  <a:pt x="10415189" y="6527004"/>
                  <a:pt x="10354141" y="6541586"/>
                  <a:pt x="10290932" y="6549147"/>
                </a:cubicBezTo>
                <a:cubicBezTo>
                  <a:pt x="10275806" y="6550767"/>
                  <a:pt x="10260138" y="6548067"/>
                  <a:pt x="10245012" y="6546447"/>
                </a:cubicBezTo>
                <a:cubicBezTo>
                  <a:pt x="10218540" y="6542126"/>
                  <a:pt x="10191528" y="6537806"/>
                  <a:pt x="10165596" y="6532405"/>
                </a:cubicBezTo>
                <a:cubicBezTo>
                  <a:pt x="10156412" y="6530245"/>
                  <a:pt x="10148848" y="6522684"/>
                  <a:pt x="10139664" y="6520523"/>
                </a:cubicBezTo>
                <a:cubicBezTo>
                  <a:pt x="10120215" y="6513502"/>
                  <a:pt x="10100767" y="6506482"/>
                  <a:pt x="10080777" y="6502701"/>
                </a:cubicBezTo>
                <a:cubicBezTo>
                  <a:pt x="10029995" y="6492980"/>
                  <a:pt x="9978131" y="6495140"/>
                  <a:pt x="9926808" y="6501081"/>
                </a:cubicBezTo>
                <a:cubicBezTo>
                  <a:pt x="9885209" y="6505942"/>
                  <a:pt x="9844691" y="6502161"/>
                  <a:pt x="9804713" y="6487039"/>
                </a:cubicBezTo>
                <a:cubicBezTo>
                  <a:pt x="9782023" y="6478398"/>
                  <a:pt x="9756631" y="6478398"/>
                  <a:pt x="9733401" y="6472997"/>
                </a:cubicBezTo>
                <a:cubicBezTo>
                  <a:pt x="9717193" y="6468677"/>
                  <a:pt x="9703147" y="6461656"/>
                  <a:pt x="9688020" y="6456255"/>
                </a:cubicBezTo>
                <a:cubicBezTo>
                  <a:pt x="9672353" y="6450315"/>
                  <a:pt x="9656146" y="6441673"/>
                  <a:pt x="9639398" y="6438433"/>
                </a:cubicBezTo>
                <a:cubicBezTo>
                  <a:pt x="9591857" y="6427632"/>
                  <a:pt x="9543235" y="6420611"/>
                  <a:pt x="9496233" y="6409269"/>
                </a:cubicBezTo>
                <a:cubicBezTo>
                  <a:pt x="9477865" y="6403869"/>
                  <a:pt x="9461118" y="6389287"/>
                  <a:pt x="9444370" y="6377405"/>
                </a:cubicBezTo>
                <a:cubicBezTo>
                  <a:pt x="9436266" y="6371465"/>
                  <a:pt x="9430864" y="6362284"/>
                  <a:pt x="9422760" y="6356343"/>
                </a:cubicBezTo>
                <a:cubicBezTo>
                  <a:pt x="9412496" y="6348782"/>
                  <a:pt x="9401691" y="6337981"/>
                  <a:pt x="9390886" y="6336360"/>
                </a:cubicBezTo>
                <a:cubicBezTo>
                  <a:pt x="9360632" y="6333120"/>
                  <a:pt x="9330379" y="6320158"/>
                  <a:pt x="9298504" y="6330420"/>
                </a:cubicBezTo>
                <a:cubicBezTo>
                  <a:pt x="9287159" y="6334740"/>
                  <a:pt x="9274193" y="6336900"/>
                  <a:pt x="9262848" y="6337981"/>
                </a:cubicBezTo>
                <a:cubicBezTo>
                  <a:pt x="9222330" y="6342841"/>
                  <a:pt x="9198019" y="6368764"/>
                  <a:pt x="9177489" y="6400628"/>
                </a:cubicBezTo>
                <a:cubicBezTo>
                  <a:pt x="9164524" y="6418991"/>
                  <a:pt x="9153178" y="6438433"/>
                  <a:pt x="9139672" y="6456795"/>
                </a:cubicBezTo>
                <a:cubicBezTo>
                  <a:pt x="9131028" y="6468677"/>
                  <a:pt x="9118603" y="6476778"/>
                  <a:pt x="9108338" y="6487039"/>
                </a:cubicBezTo>
                <a:cubicBezTo>
                  <a:pt x="9099154" y="6496760"/>
                  <a:pt x="9089970" y="6506482"/>
                  <a:pt x="9084027" y="6517823"/>
                </a:cubicBezTo>
                <a:cubicBezTo>
                  <a:pt x="9068360" y="6548067"/>
                  <a:pt x="9047291" y="6568049"/>
                  <a:pt x="9012175" y="6573450"/>
                </a:cubicBezTo>
                <a:cubicBezTo>
                  <a:pt x="8993266" y="6575610"/>
                  <a:pt x="8973817" y="6583171"/>
                  <a:pt x="8955449" y="6590192"/>
                </a:cubicBezTo>
                <a:cubicBezTo>
                  <a:pt x="8946805" y="6593432"/>
                  <a:pt x="8939242" y="6598293"/>
                  <a:pt x="8931678" y="6604234"/>
                </a:cubicBezTo>
                <a:cubicBezTo>
                  <a:pt x="8918713" y="6616115"/>
                  <a:pt x="8904126" y="6618276"/>
                  <a:pt x="8888459" y="6611795"/>
                </a:cubicBezTo>
                <a:cubicBezTo>
                  <a:pt x="8866309" y="6602614"/>
                  <a:pt x="8844159" y="6604234"/>
                  <a:pt x="8820388" y="6605854"/>
                </a:cubicBezTo>
                <a:cubicBezTo>
                  <a:pt x="8807963" y="6606394"/>
                  <a:pt x="8794456" y="6602614"/>
                  <a:pt x="8782031" y="6599913"/>
                </a:cubicBezTo>
                <a:cubicBezTo>
                  <a:pt x="8766904" y="6595593"/>
                  <a:pt x="8752858" y="6590192"/>
                  <a:pt x="8737731" y="6586412"/>
                </a:cubicBezTo>
                <a:cubicBezTo>
                  <a:pt x="8721523" y="6583171"/>
                  <a:pt x="8706397" y="6586412"/>
                  <a:pt x="8695052" y="6599913"/>
                </a:cubicBezTo>
                <a:cubicBezTo>
                  <a:pt x="8682086" y="6613415"/>
                  <a:pt x="8670741" y="6627457"/>
                  <a:pt x="8656154" y="6638258"/>
                </a:cubicBezTo>
                <a:cubicBezTo>
                  <a:pt x="8645349" y="6646899"/>
                  <a:pt x="8632923" y="6653380"/>
                  <a:pt x="8619417" y="6659321"/>
                </a:cubicBezTo>
                <a:cubicBezTo>
                  <a:pt x="8604291" y="6666342"/>
                  <a:pt x="8592945" y="6676063"/>
                  <a:pt x="8587003" y="6691185"/>
                </a:cubicBezTo>
                <a:lnTo>
                  <a:pt x="8571049" y="6718005"/>
                </a:lnTo>
                <a:lnTo>
                  <a:pt x="0" y="6718005"/>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689934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Headline_White">
    <p:spTree>
      <p:nvGrpSpPr>
        <p:cNvPr id="1" name=""/>
        <p:cNvGrpSpPr/>
        <p:nvPr/>
      </p:nvGrpSpPr>
      <p:grpSpPr>
        <a:xfrm>
          <a:off x="0" y="0"/>
          <a:ext cx="0" cy="0"/>
          <a:chOff x="0" y="0"/>
          <a:chExt cx="0" cy="0"/>
        </a:xfrm>
      </p:grpSpPr>
      <p:sp>
        <p:nvSpPr>
          <p:cNvPr id="11" name="Text Placeholder 16">
            <a:extLst>
              <a:ext uri="{FF2B5EF4-FFF2-40B4-BE49-F238E27FC236}">
                <a16:creationId xmlns:a16="http://schemas.microsoft.com/office/drawing/2014/main" id="{D1BC8BCB-B5C5-8842-B5DB-5C5C7494B5EB}"/>
              </a:ext>
            </a:extLst>
          </p:cNvPr>
          <p:cNvSpPr>
            <a:spLocks noGrp="1"/>
          </p:cNvSpPr>
          <p:nvPr>
            <p:ph type="body" sz="quarter" idx="12" hasCustomPrompt="1"/>
          </p:nvPr>
        </p:nvSpPr>
        <p:spPr>
          <a:xfrm>
            <a:off x="608949" y="486738"/>
            <a:ext cx="108210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12" name="Text Placeholder 12">
            <a:extLst>
              <a:ext uri="{FF2B5EF4-FFF2-40B4-BE49-F238E27FC236}">
                <a16:creationId xmlns:a16="http://schemas.microsoft.com/office/drawing/2014/main" id="{9F4C7682-9746-0747-A4D0-04A5D320EB3E}"/>
              </a:ext>
            </a:extLst>
          </p:cNvPr>
          <p:cNvSpPr>
            <a:spLocks noGrp="1"/>
          </p:cNvSpPr>
          <p:nvPr>
            <p:ph type="body" sz="quarter" idx="14" hasCustomPrompt="1"/>
          </p:nvPr>
        </p:nvSpPr>
        <p:spPr>
          <a:xfrm>
            <a:off x="608949" y="1066800"/>
            <a:ext cx="108210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Tree>
    <p:extLst>
      <p:ext uri="{BB962C8B-B14F-4D97-AF65-F5344CB8AC3E}">
        <p14:creationId xmlns:p14="http://schemas.microsoft.com/office/powerpoint/2010/main" val="2588670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lumn">
    <p:spTree>
      <p:nvGrpSpPr>
        <p:cNvPr id="1" name=""/>
        <p:cNvGrpSpPr/>
        <p:nvPr/>
      </p:nvGrpSpPr>
      <p:grpSpPr>
        <a:xfrm>
          <a:off x="0" y="0"/>
          <a:ext cx="0" cy="0"/>
          <a:chOff x="0" y="0"/>
          <a:chExt cx="0" cy="0"/>
        </a:xfrm>
      </p:grpSpPr>
      <p:sp>
        <p:nvSpPr>
          <p:cNvPr id="6" name="Text Placeholder 12">
            <a:extLst>
              <a:ext uri="{FF2B5EF4-FFF2-40B4-BE49-F238E27FC236}">
                <a16:creationId xmlns:a16="http://schemas.microsoft.com/office/drawing/2014/main" id="{55C45230-1E35-E3BB-3EA7-5FE60AF3A45F}"/>
              </a:ext>
            </a:extLst>
          </p:cNvPr>
          <p:cNvSpPr>
            <a:spLocks noGrp="1"/>
          </p:cNvSpPr>
          <p:nvPr>
            <p:ph type="body" sz="quarter" idx="17" hasCustomPrompt="1"/>
          </p:nvPr>
        </p:nvSpPr>
        <p:spPr>
          <a:xfrm>
            <a:off x="608950" y="2368595"/>
            <a:ext cx="5075310" cy="34290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
        <p:nvSpPr>
          <p:cNvPr id="11" name="Text Placeholder 16">
            <a:extLst>
              <a:ext uri="{FF2B5EF4-FFF2-40B4-BE49-F238E27FC236}">
                <a16:creationId xmlns:a16="http://schemas.microsoft.com/office/drawing/2014/main" id="{D1BC8BCB-B5C5-8842-B5DB-5C5C7494B5EB}"/>
              </a:ext>
            </a:extLst>
          </p:cNvPr>
          <p:cNvSpPr>
            <a:spLocks noGrp="1"/>
          </p:cNvSpPr>
          <p:nvPr>
            <p:ph type="body" sz="quarter" idx="12" hasCustomPrompt="1"/>
          </p:nvPr>
        </p:nvSpPr>
        <p:spPr>
          <a:xfrm>
            <a:off x="608949" y="486738"/>
            <a:ext cx="108210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4" name="Text Placeholder 12">
            <a:extLst>
              <a:ext uri="{FF2B5EF4-FFF2-40B4-BE49-F238E27FC236}">
                <a16:creationId xmlns:a16="http://schemas.microsoft.com/office/drawing/2014/main" id="{628C0CBF-FCEB-6B0B-5D65-B278FA834C6A}"/>
              </a:ext>
            </a:extLst>
          </p:cNvPr>
          <p:cNvSpPr>
            <a:spLocks noGrp="1"/>
          </p:cNvSpPr>
          <p:nvPr>
            <p:ph type="body" sz="quarter" idx="15" hasCustomPrompt="1"/>
          </p:nvPr>
        </p:nvSpPr>
        <p:spPr>
          <a:xfrm>
            <a:off x="608949" y="1981199"/>
            <a:ext cx="5075310" cy="349933"/>
          </a:xfrm>
          <a:prstGeom prst="rect">
            <a:avLst/>
          </a:prstGeom>
          <a:noFill/>
        </p:spPr>
        <p:txBody>
          <a:bodyPr lIns="0" rIns="0"/>
          <a:lstStyle>
            <a:lvl1pPr marL="0" indent="0">
              <a:lnSpc>
                <a:spcPts val="2000"/>
              </a:lnSpc>
              <a:spcBef>
                <a:spcPts val="0"/>
              </a:spcBef>
              <a:spcAft>
                <a:spcPts val="1600"/>
              </a:spcAft>
              <a:buClr>
                <a:schemeClr val="accent1"/>
              </a:buClr>
              <a:buFont typeface="Arial" panose="020B0604020202020204" pitchFamily="34" charset="0"/>
              <a:buNone/>
              <a:defRPr sz="1600" b="1" i="0">
                <a:solidFill>
                  <a:schemeClr val="accent1"/>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secondary headline</a:t>
            </a:r>
          </a:p>
        </p:txBody>
      </p:sp>
      <p:sp>
        <p:nvSpPr>
          <p:cNvPr id="12" name="Text Placeholder 12">
            <a:extLst>
              <a:ext uri="{FF2B5EF4-FFF2-40B4-BE49-F238E27FC236}">
                <a16:creationId xmlns:a16="http://schemas.microsoft.com/office/drawing/2014/main" id="{9F4C7682-9746-0747-A4D0-04A5D320EB3E}"/>
              </a:ext>
            </a:extLst>
          </p:cNvPr>
          <p:cNvSpPr>
            <a:spLocks noGrp="1"/>
          </p:cNvSpPr>
          <p:nvPr>
            <p:ph type="body" sz="quarter" idx="14" hasCustomPrompt="1"/>
          </p:nvPr>
        </p:nvSpPr>
        <p:spPr>
          <a:xfrm>
            <a:off x="608949" y="1066800"/>
            <a:ext cx="108210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5" name="Text Placeholder 12">
            <a:extLst>
              <a:ext uri="{FF2B5EF4-FFF2-40B4-BE49-F238E27FC236}">
                <a16:creationId xmlns:a16="http://schemas.microsoft.com/office/drawing/2014/main" id="{1E14F61C-3B51-6A09-876C-D32068AF8455}"/>
              </a:ext>
            </a:extLst>
          </p:cNvPr>
          <p:cNvSpPr>
            <a:spLocks noGrp="1"/>
          </p:cNvSpPr>
          <p:nvPr>
            <p:ph type="body" sz="quarter" idx="16" hasCustomPrompt="1"/>
          </p:nvPr>
        </p:nvSpPr>
        <p:spPr>
          <a:xfrm>
            <a:off x="6354690" y="1981199"/>
            <a:ext cx="5075310" cy="349933"/>
          </a:xfrm>
          <a:prstGeom prst="rect">
            <a:avLst/>
          </a:prstGeom>
          <a:noFill/>
        </p:spPr>
        <p:txBody>
          <a:bodyPr lIns="0" rIns="0"/>
          <a:lstStyle>
            <a:lvl1pPr marL="0" indent="0">
              <a:lnSpc>
                <a:spcPts val="2000"/>
              </a:lnSpc>
              <a:spcBef>
                <a:spcPts val="0"/>
              </a:spcBef>
              <a:spcAft>
                <a:spcPts val="1600"/>
              </a:spcAft>
              <a:buClr>
                <a:schemeClr val="accent1"/>
              </a:buClr>
              <a:buFont typeface="Arial" panose="020B0604020202020204" pitchFamily="34" charset="0"/>
              <a:buNone/>
              <a:defRPr sz="1600" b="1" i="0">
                <a:solidFill>
                  <a:schemeClr val="accent1"/>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secondary headline</a:t>
            </a:r>
          </a:p>
        </p:txBody>
      </p:sp>
      <p:sp>
        <p:nvSpPr>
          <p:cNvPr id="7" name="Text Placeholder 12">
            <a:extLst>
              <a:ext uri="{FF2B5EF4-FFF2-40B4-BE49-F238E27FC236}">
                <a16:creationId xmlns:a16="http://schemas.microsoft.com/office/drawing/2014/main" id="{93297CC6-EC1A-4013-6249-06F5E6F22ECA}"/>
              </a:ext>
            </a:extLst>
          </p:cNvPr>
          <p:cNvSpPr>
            <a:spLocks noGrp="1"/>
          </p:cNvSpPr>
          <p:nvPr>
            <p:ph type="body" sz="quarter" idx="18" hasCustomPrompt="1"/>
          </p:nvPr>
        </p:nvSpPr>
        <p:spPr>
          <a:xfrm>
            <a:off x="6356467" y="2368595"/>
            <a:ext cx="5073533" cy="34290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Tree>
    <p:extLst>
      <p:ext uri="{BB962C8B-B14F-4D97-AF65-F5344CB8AC3E}">
        <p14:creationId xmlns:p14="http://schemas.microsoft.com/office/powerpoint/2010/main" val="4040621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hree column">
    <p:spTree>
      <p:nvGrpSpPr>
        <p:cNvPr id="1" name=""/>
        <p:cNvGrpSpPr/>
        <p:nvPr/>
      </p:nvGrpSpPr>
      <p:grpSpPr>
        <a:xfrm>
          <a:off x="0" y="0"/>
          <a:ext cx="0" cy="0"/>
          <a:chOff x="0" y="0"/>
          <a:chExt cx="0" cy="0"/>
        </a:xfrm>
      </p:grpSpPr>
      <p:sp>
        <p:nvSpPr>
          <p:cNvPr id="2" name="Text Placeholder 12">
            <a:extLst>
              <a:ext uri="{FF2B5EF4-FFF2-40B4-BE49-F238E27FC236}">
                <a16:creationId xmlns:a16="http://schemas.microsoft.com/office/drawing/2014/main" id="{5933FC66-7250-246C-42C6-0820A879E56A}"/>
              </a:ext>
            </a:extLst>
          </p:cNvPr>
          <p:cNvSpPr>
            <a:spLocks noGrp="1"/>
          </p:cNvSpPr>
          <p:nvPr>
            <p:ph type="body" sz="quarter" idx="19" hasCustomPrompt="1"/>
          </p:nvPr>
        </p:nvSpPr>
        <p:spPr>
          <a:xfrm>
            <a:off x="608950" y="2368596"/>
            <a:ext cx="3118641" cy="3429000"/>
          </a:xfrm>
          <a:prstGeom prst="rect">
            <a:avLst/>
          </a:prstGeom>
          <a:noFill/>
        </p:spPr>
        <p:txBody>
          <a:bodyPr lIns="0" rIns="0"/>
          <a:lstStyle>
            <a:lvl1pPr marL="0" indent="0" algn="ctr">
              <a:lnSpc>
                <a:spcPts val="1800"/>
              </a:lnSpc>
              <a:spcBef>
                <a:spcPts val="0"/>
              </a:spcBef>
              <a:spcAft>
                <a:spcPts val="1400"/>
              </a:spcAft>
              <a:buClr>
                <a:schemeClr val="accent1"/>
              </a:buClr>
              <a:buFont typeface="Arial" panose="020B0604020202020204" pitchFamily="34" charset="0"/>
              <a:buNone/>
              <a:defRPr sz="1400" b="0" i="0">
                <a:solidFill>
                  <a:schemeClr val="tx1"/>
                </a:solidFill>
                <a:latin typeface="Proxima Nova Light" panose="02000506030000020004" pitchFamily="2" charset="0"/>
              </a:defRPr>
            </a:lvl1pPr>
            <a:lvl2pPr marL="274320" indent="0" algn="ctr">
              <a:lnSpc>
                <a:spcPts val="1800"/>
              </a:lnSpc>
              <a:spcBef>
                <a:spcPts val="0"/>
              </a:spcBef>
              <a:spcAft>
                <a:spcPts val="1400"/>
              </a:spcAft>
              <a:buClr>
                <a:schemeClr val="accent1"/>
              </a:buClr>
              <a:buFont typeface="Arial" panose="020B0604020202020204" pitchFamily="34" charset="0"/>
              <a:buNone/>
              <a:defRPr sz="1400" b="0" i="0">
                <a:solidFill>
                  <a:schemeClr val="tx1"/>
                </a:solidFill>
                <a:latin typeface="Proxima Nova Light" panose="02000506030000020004" pitchFamily="2" charset="0"/>
              </a:defRPr>
            </a:lvl2pPr>
            <a:lvl3pPr marL="640080" indent="0" algn="ctr">
              <a:lnSpc>
                <a:spcPts val="1800"/>
              </a:lnSpc>
              <a:spcBef>
                <a:spcPts val="0"/>
              </a:spcBef>
              <a:spcAft>
                <a:spcPts val="1400"/>
              </a:spcAft>
              <a:buClr>
                <a:schemeClr val="accent1"/>
              </a:buClr>
              <a:buFont typeface="System Font Regular"/>
              <a:buNone/>
              <a:defRPr sz="1400" b="0" i="0">
                <a:solidFill>
                  <a:schemeClr val="tx1"/>
                </a:solidFill>
                <a:latin typeface="Proxima Nova Light" panose="02000506030000020004" pitchFamily="2" charset="0"/>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Paragraph text</a:t>
            </a:r>
          </a:p>
        </p:txBody>
      </p:sp>
      <p:sp>
        <p:nvSpPr>
          <p:cNvPr id="3" name="Text Placeholder 16">
            <a:extLst>
              <a:ext uri="{FF2B5EF4-FFF2-40B4-BE49-F238E27FC236}">
                <a16:creationId xmlns:a16="http://schemas.microsoft.com/office/drawing/2014/main" id="{FB3E8BF6-4461-38D9-0CD0-6E652B757CBD}"/>
              </a:ext>
            </a:extLst>
          </p:cNvPr>
          <p:cNvSpPr>
            <a:spLocks noGrp="1"/>
          </p:cNvSpPr>
          <p:nvPr>
            <p:ph type="body" sz="quarter" idx="12" hasCustomPrompt="1"/>
          </p:nvPr>
        </p:nvSpPr>
        <p:spPr>
          <a:xfrm>
            <a:off x="608949" y="486738"/>
            <a:ext cx="108210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4" name="Text Placeholder 12">
            <a:extLst>
              <a:ext uri="{FF2B5EF4-FFF2-40B4-BE49-F238E27FC236}">
                <a16:creationId xmlns:a16="http://schemas.microsoft.com/office/drawing/2014/main" id="{3882DE3E-766D-8800-C372-89566E08571D}"/>
              </a:ext>
            </a:extLst>
          </p:cNvPr>
          <p:cNvSpPr>
            <a:spLocks noGrp="1"/>
          </p:cNvSpPr>
          <p:nvPr>
            <p:ph type="body" sz="quarter" idx="20" hasCustomPrompt="1"/>
          </p:nvPr>
        </p:nvSpPr>
        <p:spPr>
          <a:xfrm>
            <a:off x="608949" y="1981200"/>
            <a:ext cx="3118641" cy="387395"/>
          </a:xfrm>
          <a:prstGeom prst="rect">
            <a:avLst/>
          </a:prstGeom>
          <a:noFill/>
        </p:spPr>
        <p:txBody>
          <a:bodyPr lIns="0" rIns="0"/>
          <a:lstStyle>
            <a:lvl1pPr marL="0" indent="0" algn="ctr">
              <a:lnSpc>
                <a:spcPts val="2000"/>
              </a:lnSpc>
              <a:spcBef>
                <a:spcPts val="0"/>
              </a:spcBef>
              <a:spcAft>
                <a:spcPts val="1600"/>
              </a:spcAft>
              <a:buClr>
                <a:schemeClr val="accent1"/>
              </a:buClr>
              <a:buFont typeface="Arial" panose="020B0604020202020204" pitchFamily="34" charset="0"/>
              <a:buNone/>
              <a:defRPr sz="1600" b="1" i="0">
                <a:solidFill>
                  <a:schemeClr val="accent1"/>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secondary headline</a:t>
            </a:r>
          </a:p>
        </p:txBody>
      </p:sp>
      <p:sp>
        <p:nvSpPr>
          <p:cNvPr id="7" name="Text Placeholder 12">
            <a:extLst>
              <a:ext uri="{FF2B5EF4-FFF2-40B4-BE49-F238E27FC236}">
                <a16:creationId xmlns:a16="http://schemas.microsoft.com/office/drawing/2014/main" id="{B85416BB-45BC-47E5-C5AC-C27666CEED0B}"/>
              </a:ext>
            </a:extLst>
          </p:cNvPr>
          <p:cNvSpPr>
            <a:spLocks noGrp="1"/>
          </p:cNvSpPr>
          <p:nvPr>
            <p:ph type="body" sz="quarter" idx="14" hasCustomPrompt="1"/>
          </p:nvPr>
        </p:nvSpPr>
        <p:spPr>
          <a:xfrm>
            <a:off x="608949" y="1066800"/>
            <a:ext cx="108210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8" name="Text Placeholder 12">
            <a:extLst>
              <a:ext uri="{FF2B5EF4-FFF2-40B4-BE49-F238E27FC236}">
                <a16:creationId xmlns:a16="http://schemas.microsoft.com/office/drawing/2014/main" id="{2651A4A8-3C87-D3C3-3C5E-56EBA03F4910}"/>
              </a:ext>
            </a:extLst>
          </p:cNvPr>
          <p:cNvSpPr>
            <a:spLocks noGrp="1"/>
          </p:cNvSpPr>
          <p:nvPr>
            <p:ph type="body" sz="quarter" idx="21" hasCustomPrompt="1"/>
          </p:nvPr>
        </p:nvSpPr>
        <p:spPr>
          <a:xfrm>
            <a:off x="4460154" y="2368596"/>
            <a:ext cx="3118641" cy="3429000"/>
          </a:xfrm>
          <a:prstGeom prst="rect">
            <a:avLst/>
          </a:prstGeom>
          <a:noFill/>
        </p:spPr>
        <p:txBody>
          <a:bodyPr lIns="0" rIns="0"/>
          <a:lstStyle>
            <a:lvl1pPr marL="0" indent="0" algn="ctr">
              <a:lnSpc>
                <a:spcPts val="1800"/>
              </a:lnSpc>
              <a:spcBef>
                <a:spcPts val="0"/>
              </a:spcBef>
              <a:spcAft>
                <a:spcPts val="1400"/>
              </a:spcAft>
              <a:buClr>
                <a:schemeClr val="accent1"/>
              </a:buClr>
              <a:buFont typeface="Arial" panose="020B0604020202020204" pitchFamily="34" charset="0"/>
              <a:buNone/>
              <a:defRPr sz="1400" b="0" i="0">
                <a:solidFill>
                  <a:schemeClr val="tx1"/>
                </a:solidFill>
                <a:latin typeface="Proxima Nova Light" panose="02000506030000020004" pitchFamily="2" charset="0"/>
              </a:defRPr>
            </a:lvl1pPr>
            <a:lvl2pPr marL="274320" indent="0" algn="ctr">
              <a:lnSpc>
                <a:spcPts val="1800"/>
              </a:lnSpc>
              <a:spcBef>
                <a:spcPts val="0"/>
              </a:spcBef>
              <a:spcAft>
                <a:spcPts val="1400"/>
              </a:spcAft>
              <a:buClr>
                <a:schemeClr val="accent1"/>
              </a:buClr>
              <a:buFont typeface="Arial" panose="020B0604020202020204" pitchFamily="34" charset="0"/>
              <a:buNone/>
              <a:defRPr sz="1400" b="0" i="0">
                <a:solidFill>
                  <a:schemeClr val="tx1"/>
                </a:solidFill>
                <a:latin typeface="Proxima Nova Light" panose="02000506030000020004" pitchFamily="2" charset="0"/>
              </a:defRPr>
            </a:lvl2pPr>
            <a:lvl3pPr marL="640080" indent="0" algn="ctr">
              <a:lnSpc>
                <a:spcPts val="1800"/>
              </a:lnSpc>
              <a:spcBef>
                <a:spcPts val="0"/>
              </a:spcBef>
              <a:spcAft>
                <a:spcPts val="1400"/>
              </a:spcAft>
              <a:buClr>
                <a:schemeClr val="accent1"/>
              </a:buClr>
              <a:buFont typeface="System Font Regular"/>
              <a:buNone/>
              <a:defRPr sz="1400" b="0" i="0">
                <a:solidFill>
                  <a:schemeClr val="tx1"/>
                </a:solidFill>
                <a:latin typeface="Proxima Nova Light" panose="02000506030000020004" pitchFamily="2" charset="0"/>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Paragraph text</a:t>
            </a:r>
          </a:p>
        </p:txBody>
      </p:sp>
      <p:sp>
        <p:nvSpPr>
          <p:cNvPr id="10" name="Text Placeholder 12">
            <a:extLst>
              <a:ext uri="{FF2B5EF4-FFF2-40B4-BE49-F238E27FC236}">
                <a16:creationId xmlns:a16="http://schemas.microsoft.com/office/drawing/2014/main" id="{C6E717B3-4187-0CD2-5FCD-5EA306AC541F}"/>
              </a:ext>
            </a:extLst>
          </p:cNvPr>
          <p:cNvSpPr>
            <a:spLocks noGrp="1"/>
          </p:cNvSpPr>
          <p:nvPr>
            <p:ph type="body" sz="quarter" idx="22" hasCustomPrompt="1"/>
          </p:nvPr>
        </p:nvSpPr>
        <p:spPr>
          <a:xfrm>
            <a:off x="4460154" y="1981200"/>
            <a:ext cx="3118641" cy="387395"/>
          </a:xfrm>
          <a:prstGeom prst="rect">
            <a:avLst/>
          </a:prstGeom>
          <a:noFill/>
        </p:spPr>
        <p:txBody>
          <a:bodyPr lIns="0" rIns="0"/>
          <a:lstStyle>
            <a:lvl1pPr marL="0" indent="0" algn="ctr">
              <a:lnSpc>
                <a:spcPts val="2000"/>
              </a:lnSpc>
              <a:spcBef>
                <a:spcPts val="0"/>
              </a:spcBef>
              <a:spcAft>
                <a:spcPts val="1600"/>
              </a:spcAft>
              <a:buClr>
                <a:schemeClr val="accent1"/>
              </a:buClr>
              <a:buFont typeface="Arial" panose="020B0604020202020204" pitchFamily="34" charset="0"/>
              <a:buNone/>
              <a:defRPr sz="1600" b="1" i="0">
                <a:solidFill>
                  <a:schemeClr val="accent1"/>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secondary headline</a:t>
            </a:r>
          </a:p>
        </p:txBody>
      </p:sp>
      <p:sp>
        <p:nvSpPr>
          <p:cNvPr id="17" name="Text Placeholder 12">
            <a:extLst>
              <a:ext uri="{FF2B5EF4-FFF2-40B4-BE49-F238E27FC236}">
                <a16:creationId xmlns:a16="http://schemas.microsoft.com/office/drawing/2014/main" id="{2B977A9F-76D1-B590-C903-443A0F05149D}"/>
              </a:ext>
            </a:extLst>
          </p:cNvPr>
          <p:cNvSpPr>
            <a:spLocks noGrp="1"/>
          </p:cNvSpPr>
          <p:nvPr>
            <p:ph type="body" sz="quarter" idx="23" hasCustomPrompt="1"/>
          </p:nvPr>
        </p:nvSpPr>
        <p:spPr>
          <a:xfrm>
            <a:off x="8311359" y="2368596"/>
            <a:ext cx="3118641" cy="3429000"/>
          </a:xfrm>
          <a:prstGeom prst="rect">
            <a:avLst/>
          </a:prstGeom>
          <a:noFill/>
        </p:spPr>
        <p:txBody>
          <a:bodyPr lIns="0" rIns="0"/>
          <a:lstStyle>
            <a:lvl1pPr marL="0" indent="0" algn="ctr">
              <a:lnSpc>
                <a:spcPts val="1800"/>
              </a:lnSpc>
              <a:spcBef>
                <a:spcPts val="0"/>
              </a:spcBef>
              <a:spcAft>
                <a:spcPts val="1400"/>
              </a:spcAft>
              <a:buClr>
                <a:schemeClr val="accent1"/>
              </a:buClr>
              <a:buFont typeface="Arial" panose="020B0604020202020204" pitchFamily="34" charset="0"/>
              <a:buNone/>
              <a:defRPr sz="1400" b="0" i="0">
                <a:solidFill>
                  <a:schemeClr val="tx1"/>
                </a:solidFill>
                <a:latin typeface="Proxima Nova Light" panose="02000506030000020004" pitchFamily="2" charset="0"/>
              </a:defRPr>
            </a:lvl1pPr>
            <a:lvl2pPr marL="274320" indent="0" algn="ctr">
              <a:lnSpc>
                <a:spcPts val="1800"/>
              </a:lnSpc>
              <a:spcBef>
                <a:spcPts val="0"/>
              </a:spcBef>
              <a:spcAft>
                <a:spcPts val="1400"/>
              </a:spcAft>
              <a:buClr>
                <a:schemeClr val="accent1"/>
              </a:buClr>
              <a:buFont typeface="Arial" panose="020B0604020202020204" pitchFamily="34" charset="0"/>
              <a:buNone/>
              <a:defRPr sz="1400" b="0" i="0">
                <a:solidFill>
                  <a:schemeClr val="tx1"/>
                </a:solidFill>
                <a:latin typeface="Proxima Nova Light" panose="02000506030000020004" pitchFamily="2" charset="0"/>
              </a:defRPr>
            </a:lvl2pPr>
            <a:lvl3pPr marL="640080" indent="0" algn="ctr">
              <a:lnSpc>
                <a:spcPts val="1800"/>
              </a:lnSpc>
              <a:spcBef>
                <a:spcPts val="0"/>
              </a:spcBef>
              <a:spcAft>
                <a:spcPts val="1400"/>
              </a:spcAft>
              <a:buClr>
                <a:schemeClr val="accent1"/>
              </a:buClr>
              <a:buFont typeface="System Font Regular"/>
              <a:buNone/>
              <a:defRPr sz="1400" b="0" i="0">
                <a:solidFill>
                  <a:schemeClr val="tx1"/>
                </a:solidFill>
                <a:latin typeface="Proxima Nova Light" panose="02000506030000020004" pitchFamily="2" charset="0"/>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Paragraph text</a:t>
            </a:r>
          </a:p>
        </p:txBody>
      </p:sp>
      <p:sp>
        <p:nvSpPr>
          <p:cNvPr id="18" name="Text Placeholder 12">
            <a:extLst>
              <a:ext uri="{FF2B5EF4-FFF2-40B4-BE49-F238E27FC236}">
                <a16:creationId xmlns:a16="http://schemas.microsoft.com/office/drawing/2014/main" id="{B99D8B06-4091-AB25-1BC5-CDE1956AACFC}"/>
              </a:ext>
            </a:extLst>
          </p:cNvPr>
          <p:cNvSpPr>
            <a:spLocks noGrp="1"/>
          </p:cNvSpPr>
          <p:nvPr>
            <p:ph type="body" sz="quarter" idx="24" hasCustomPrompt="1"/>
          </p:nvPr>
        </p:nvSpPr>
        <p:spPr>
          <a:xfrm>
            <a:off x="8311358" y="1981200"/>
            <a:ext cx="3118641" cy="387395"/>
          </a:xfrm>
          <a:prstGeom prst="rect">
            <a:avLst/>
          </a:prstGeom>
          <a:noFill/>
        </p:spPr>
        <p:txBody>
          <a:bodyPr lIns="0" rIns="0"/>
          <a:lstStyle>
            <a:lvl1pPr marL="0" indent="0" algn="ctr">
              <a:lnSpc>
                <a:spcPts val="2000"/>
              </a:lnSpc>
              <a:spcBef>
                <a:spcPts val="0"/>
              </a:spcBef>
              <a:spcAft>
                <a:spcPts val="1600"/>
              </a:spcAft>
              <a:buClr>
                <a:schemeClr val="accent1"/>
              </a:buClr>
              <a:buFont typeface="Arial" panose="020B0604020202020204" pitchFamily="34" charset="0"/>
              <a:buNone/>
              <a:defRPr sz="1600" b="1" i="0">
                <a:solidFill>
                  <a:schemeClr val="accent1"/>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secondary headline</a:t>
            </a:r>
          </a:p>
        </p:txBody>
      </p:sp>
    </p:spTree>
    <p:extLst>
      <p:ext uri="{BB962C8B-B14F-4D97-AF65-F5344CB8AC3E}">
        <p14:creationId xmlns:p14="http://schemas.microsoft.com/office/powerpoint/2010/main" val="3220357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4 Image White">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057528B0-0BAD-2CAC-448E-E61F825F52E4}"/>
              </a:ext>
            </a:extLst>
          </p:cNvPr>
          <p:cNvSpPr/>
          <p:nvPr/>
        </p:nvSpPr>
        <p:spPr>
          <a:xfrm>
            <a:off x="9256664" y="5715000"/>
            <a:ext cx="2935335" cy="1142999"/>
          </a:xfrm>
          <a:custGeom>
            <a:avLst/>
            <a:gdLst>
              <a:gd name="connsiteX0" fmla="*/ 0 w 2935335"/>
              <a:gd name="connsiteY0" fmla="*/ 0 h 1142999"/>
              <a:gd name="connsiteX1" fmla="*/ 2935335 w 2935335"/>
              <a:gd name="connsiteY1" fmla="*/ 0 h 1142999"/>
              <a:gd name="connsiteX2" fmla="*/ 2935335 w 2935335"/>
              <a:gd name="connsiteY2" fmla="*/ 838200 h 1142999"/>
              <a:gd name="connsiteX3" fmla="*/ 1716136 w 2935335"/>
              <a:gd name="connsiteY3" fmla="*/ 838200 h 1142999"/>
              <a:gd name="connsiteX4" fmla="*/ 1716136 w 2935335"/>
              <a:gd name="connsiteY4" fmla="*/ 1142999 h 1142999"/>
              <a:gd name="connsiteX5" fmla="*/ 0 w 2935335"/>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5335" h="1142999">
                <a:moveTo>
                  <a:pt x="0" y="0"/>
                </a:moveTo>
                <a:lnTo>
                  <a:pt x="2935335" y="0"/>
                </a:lnTo>
                <a:lnTo>
                  <a:pt x="2935335" y="838200"/>
                </a:lnTo>
                <a:lnTo>
                  <a:pt x="1716136" y="838200"/>
                </a:lnTo>
                <a:lnTo>
                  <a:pt x="1716136"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Picture Placeholder 14">
            <a:extLst>
              <a:ext uri="{FF2B5EF4-FFF2-40B4-BE49-F238E27FC236}">
                <a16:creationId xmlns:a16="http://schemas.microsoft.com/office/drawing/2014/main" id="{50B7F4F2-726F-7E3E-5651-371F81182453}"/>
              </a:ext>
            </a:extLst>
          </p:cNvPr>
          <p:cNvSpPr>
            <a:spLocks noGrp="1"/>
          </p:cNvSpPr>
          <p:nvPr>
            <p:ph type="pic" sz="quarter" idx="17"/>
          </p:nvPr>
        </p:nvSpPr>
        <p:spPr>
          <a:xfrm>
            <a:off x="9256664" y="134160"/>
            <a:ext cx="2935335" cy="6555480"/>
          </a:xfrm>
          <a:custGeom>
            <a:avLst/>
            <a:gdLst>
              <a:gd name="connsiteX0" fmla="*/ 1624755 w 2935335"/>
              <a:gd name="connsiteY0" fmla="*/ 6210958 h 6555480"/>
              <a:gd name="connsiteX1" fmla="*/ 1662032 w 2935335"/>
              <a:gd name="connsiteY1" fmla="*/ 6230940 h 6555480"/>
              <a:gd name="connsiteX2" fmla="*/ 1667434 w 2935335"/>
              <a:gd name="connsiteY2" fmla="*/ 6246062 h 6555480"/>
              <a:gd name="connsiteX3" fmla="*/ 1662572 w 2935335"/>
              <a:gd name="connsiteY3" fmla="*/ 6348135 h 6555480"/>
              <a:gd name="connsiteX4" fmla="*/ 1662572 w 2935335"/>
              <a:gd name="connsiteY4" fmla="*/ 6357316 h 6555480"/>
              <a:gd name="connsiteX5" fmla="*/ 1673377 w 2935335"/>
              <a:gd name="connsiteY5" fmla="*/ 6394041 h 6555480"/>
              <a:gd name="connsiteX6" fmla="*/ 1608008 w 2935335"/>
              <a:gd name="connsiteY6" fmla="*/ 6418344 h 6555480"/>
              <a:gd name="connsiteX7" fmla="*/ 1588019 w 2935335"/>
              <a:gd name="connsiteY7" fmla="*/ 6404302 h 6555480"/>
              <a:gd name="connsiteX8" fmla="*/ 1597203 w 2935335"/>
              <a:gd name="connsiteY8" fmla="*/ 6337334 h 6555480"/>
              <a:gd name="connsiteX9" fmla="*/ 1624755 w 2935335"/>
              <a:gd name="connsiteY9" fmla="*/ 6210958 h 6555480"/>
              <a:gd name="connsiteX10" fmla="*/ 1924591 w 2935335"/>
              <a:gd name="connsiteY10" fmla="*/ 6181254 h 6555480"/>
              <a:gd name="connsiteX11" fmla="*/ 1928372 w 2935335"/>
              <a:gd name="connsiteY11" fmla="*/ 6197996 h 6555480"/>
              <a:gd name="connsiteX12" fmla="*/ 1921349 w 2935335"/>
              <a:gd name="connsiteY12" fmla="*/ 6316271 h 6555480"/>
              <a:gd name="connsiteX13" fmla="*/ 1920809 w 2935335"/>
              <a:gd name="connsiteY13" fmla="*/ 6321132 h 6555480"/>
              <a:gd name="connsiteX14" fmla="*/ 1897038 w 2935335"/>
              <a:gd name="connsiteY14" fmla="*/ 6325452 h 6555480"/>
              <a:gd name="connsiteX15" fmla="*/ 1924591 w 2935335"/>
              <a:gd name="connsiteY15" fmla="*/ 6181254 h 6555480"/>
              <a:gd name="connsiteX16" fmla="*/ 2181207 w 2935335"/>
              <a:gd name="connsiteY16" fmla="*/ 6074861 h 6555480"/>
              <a:gd name="connsiteX17" fmla="*/ 2195253 w 2935335"/>
              <a:gd name="connsiteY17" fmla="*/ 6087823 h 6555480"/>
              <a:gd name="connsiteX18" fmla="*/ 2210380 w 2935335"/>
              <a:gd name="connsiteY18" fmla="*/ 6165592 h 6555480"/>
              <a:gd name="connsiteX19" fmla="*/ 2217943 w 2935335"/>
              <a:gd name="connsiteY19" fmla="*/ 6189895 h 6555480"/>
              <a:gd name="connsiteX20" fmla="*/ 2209299 w 2935335"/>
              <a:gd name="connsiteY20" fmla="*/ 6203397 h 6555480"/>
              <a:gd name="connsiteX21" fmla="*/ 2085583 w 2935335"/>
              <a:gd name="connsiteY21" fmla="*/ 6261184 h 6555480"/>
              <a:gd name="connsiteX22" fmla="*/ 2105032 w 2935335"/>
              <a:gd name="connsiteY22" fmla="*/ 6151010 h 6555480"/>
              <a:gd name="connsiteX23" fmla="*/ 2110435 w 2935335"/>
              <a:gd name="connsiteY23" fmla="*/ 6115366 h 6555480"/>
              <a:gd name="connsiteX24" fmla="*/ 2113136 w 2935335"/>
              <a:gd name="connsiteY24" fmla="*/ 6100244 h 6555480"/>
              <a:gd name="connsiteX25" fmla="*/ 2148252 w 2935335"/>
              <a:gd name="connsiteY25" fmla="*/ 6075941 h 6555480"/>
              <a:gd name="connsiteX26" fmla="*/ 2181207 w 2935335"/>
              <a:gd name="connsiteY26" fmla="*/ 6074861 h 6555480"/>
              <a:gd name="connsiteX27" fmla="*/ 0 w 2935335"/>
              <a:gd name="connsiteY27" fmla="*/ 0 h 6555480"/>
              <a:gd name="connsiteX28" fmla="*/ 2935335 w 2935335"/>
              <a:gd name="connsiteY28" fmla="*/ 0 h 6555480"/>
              <a:gd name="connsiteX29" fmla="*/ 2935335 w 2935335"/>
              <a:gd name="connsiteY29" fmla="*/ 5733550 h 6555480"/>
              <a:gd name="connsiteX30" fmla="*/ 2925663 w 2935335"/>
              <a:gd name="connsiteY30" fmla="*/ 5763782 h 6555480"/>
              <a:gd name="connsiteX31" fmla="*/ 2909455 w 2935335"/>
              <a:gd name="connsiteY31" fmla="*/ 5747040 h 6555480"/>
              <a:gd name="connsiteX32" fmla="*/ 2900271 w 2935335"/>
              <a:gd name="connsiteY32" fmla="*/ 5722737 h 6555480"/>
              <a:gd name="connsiteX33" fmla="*/ 2881363 w 2935335"/>
              <a:gd name="connsiteY33" fmla="*/ 5777284 h 6555480"/>
              <a:gd name="connsiteX34" fmla="*/ 2868397 w 2935335"/>
              <a:gd name="connsiteY34" fmla="*/ 5806447 h 6555480"/>
              <a:gd name="connsiteX35" fmla="*/ 2865155 w 2935335"/>
              <a:gd name="connsiteY35" fmla="*/ 5816169 h 6555480"/>
              <a:gd name="connsiteX36" fmla="*/ 2831120 w 2935335"/>
              <a:gd name="connsiteY36" fmla="*/ 5864235 h 6555480"/>
              <a:gd name="connsiteX37" fmla="*/ 2826798 w 2935335"/>
              <a:gd name="connsiteY37" fmla="*/ 5870715 h 6555480"/>
              <a:gd name="connsiteX38" fmla="*/ 2802487 w 2935335"/>
              <a:gd name="connsiteY38" fmla="*/ 5849653 h 6555480"/>
              <a:gd name="connsiteX39" fmla="*/ 2787360 w 2935335"/>
              <a:gd name="connsiteY39" fmla="*/ 5818869 h 6555480"/>
              <a:gd name="connsiteX40" fmla="*/ 2772233 w 2935335"/>
              <a:gd name="connsiteY40" fmla="*/ 5828050 h 6555480"/>
              <a:gd name="connsiteX41" fmla="*/ 2761429 w 2935335"/>
              <a:gd name="connsiteY41" fmla="*/ 5787005 h 6555480"/>
              <a:gd name="connsiteX42" fmla="*/ 2756566 w 2935335"/>
              <a:gd name="connsiteY42" fmla="*/ 5758921 h 6555480"/>
              <a:gd name="connsiteX43" fmla="*/ 2738198 w 2935335"/>
              <a:gd name="connsiteY43" fmla="*/ 5700054 h 6555480"/>
              <a:gd name="connsiteX44" fmla="*/ 2730635 w 2935335"/>
              <a:gd name="connsiteY44" fmla="*/ 5676831 h 6555480"/>
              <a:gd name="connsiteX45" fmla="*/ 2685254 w 2935335"/>
              <a:gd name="connsiteY45" fmla="*/ 5832371 h 6555480"/>
              <a:gd name="connsiteX46" fmla="*/ 2656621 w 2935335"/>
              <a:gd name="connsiteY46" fmla="*/ 5805367 h 6555480"/>
              <a:gd name="connsiteX47" fmla="*/ 2649058 w 2935335"/>
              <a:gd name="connsiteY47" fmla="*/ 5838311 h 6555480"/>
              <a:gd name="connsiteX48" fmla="*/ 2646897 w 2935335"/>
              <a:gd name="connsiteY48" fmla="*/ 5871796 h 6555480"/>
              <a:gd name="connsiteX49" fmla="*/ 2625827 w 2935335"/>
              <a:gd name="connsiteY49" fmla="*/ 5881517 h 6555480"/>
              <a:gd name="connsiteX50" fmla="*/ 2616643 w 2935335"/>
              <a:gd name="connsiteY50" fmla="*/ 5871796 h 6555480"/>
              <a:gd name="connsiteX51" fmla="*/ 2613942 w 2935335"/>
              <a:gd name="connsiteY51" fmla="*/ 5891778 h 6555480"/>
              <a:gd name="connsiteX52" fmla="*/ 2603137 w 2935335"/>
              <a:gd name="connsiteY52" fmla="*/ 5918781 h 6555480"/>
              <a:gd name="connsiteX53" fmla="*/ 2593953 w 2935335"/>
              <a:gd name="connsiteY53" fmla="*/ 5942004 h 6555480"/>
              <a:gd name="connsiteX54" fmla="*/ 2576125 w 2935335"/>
              <a:gd name="connsiteY54" fmla="*/ 5997091 h 6555480"/>
              <a:gd name="connsiteX55" fmla="*/ 2572343 w 2935335"/>
              <a:gd name="connsiteY55" fmla="*/ 5998171 h 6555480"/>
              <a:gd name="connsiteX56" fmla="*/ 2562079 w 2935335"/>
              <a:gd name="connsiteY56" fmla="*/ 5946865 h 6555480"/>
              <a:gd name="connsiteX57" fmla="*/ 2535066 w 2935335"/>
              <a:gd name="connsiteY57" fmla="*/ 6010593 h 6555480"/>
              <a:gd name="connsiteX58" fmla="*/ 2509135 w 2935335"/>
              <a:gd name="connsiteY58" fmla="*/ 6036516 h 6555480"/>
              <a:gd name="connsiteX59" fmla="*/ 2471858 w 2935335"/>
              <a:gd name="connsiteY59" fmla="*/ 6044077 h 6555480"/>
              <a:gd name="connsiteX60" fmla="*/ 2424857 w 2935335"/>
              <a:gd name="connsiteY60" fmla="*/ 6073241 h 6555480"/>
              <a:gd name="connsiteX61" fmla="*/ 2406488 w 2935335"/>
              <a:gd name="connsiteY61" fmla="*/ 6083502 h 6555480"/>
              <a:gd name="connsiteX62" fmla="*/ 2274669 w 2935335"/>
              <a:gd name="connsiteY62" fmla="*/ 6159651 h 6555480"/>
              <a:gd name="connsiteX63" fmla="*/ 2249817 w 2935335"/>
              <a:gd name="connsiteY63" fmla="*/ 6162892 h 6555480"/>
              <a:gd name="connsiteX64" fmla="*/ 2256300 w 2935335"/>
              <a:gd name="connsiteY64" fmla="*/ 6127247 h 6555480"/>
              <a:gd name="connsiteX65" fmla="*/ 2233070 w 2935335"/>
              <a:gd name="connsiteY65" fmla="*/ 6056499 h 6555480"/>
              <a:gd name="connsiteX66" fmla="*/ 2206058 w 2935335"/>
              <a:gd name="connsiteY66" fmla="*/ 6033816 h 6555480"/>
              <a:gd name="connsiteX67" fmla="*/ 2174183 w 2935335"/>
              <a:gd name="connsiteY67" fmla="*/ 6027335 h 6555480"/>
              <a:gd name="connsiteX68" fmla="*/ 2158516 w 2935335"/>
              <a:gd name="connsiteY68" fmla="*/ 6014913 h 6555480"/>
              <a:gd name="connsiteX69" fmla="*/ 2164999 w 2935335"/>
              <a:gd name="connsiteY69" fmla="*/ 5999792 h 6555480"/>
              <a:gd name="connsiteX70" fmla="*/ 2181747 w 2935335"/>
              <a:gd name="connsiteY70" fmla="*/ 5958746 h 6555480"/>
              <a:gd name="connsiteX71" fmla="*/ 2188770 w 2935335"/>
              <a:gd name="connsiteY71" fmla="*/ 5924182 h 6555480"/>
              <a:gd name="connsiteX72" fmla="*/ 2201196 w 2935335"/>
              <a:gd name="connsiteY72" fmla="*/ 5920402 h 6555480"/>
              <a:gd name="connsiteX73" fmla="*/ 2222265 w 2935335"/>
              <a:gd name="connsiteY73" fmla="*/ 5905280 h 6555480"/>
              <a:gd name="connsiteX74" fmla="*/ 2237392 w 2935335"/>
              <a:gd name="connsiteY74" fmla="*/ 5892858 h 6555480"/>
              <a:gd name="connsiteX75" fmla="*/ 2246576 w 2935335"/>
              <a:gd name="connsiteY75" fmla="*/ 5886917 h 6555480"/>
              <a:gd name="connsiteX76" fmla="*/ 2237932 w 2935335"/>
              <a:gd name="connsiteY76" fmla="*/ 5877736 h 6555480"/>
              <a:gd name="connsiteX77" fmla="*/ 2213081 w 2935335"/>
              <a:gd name="connsiteY77" fmla="*/ 5863154 h 6555480"/>
              <a:gd name="connsiteX78" fmla="*/ 2203897 w 2935335"/>
              <a:gd name="connsiteY78" fmla="*/ 5820489 h 6555480"/>
              <a:gd name="connsiteX79" fmla="*/ 2196333 w 2935335"/>
              <a:gd name="connsiteY79" fmla="*/ 5814548 h 6555480"/>
              <a:gd name="connsiteX80" fmla="*/ 2164999 w 2935335"/>
              <a:gd name="connsiteY80" fmla="*/ 5782144 h 6555480"/>
              <a:gd name="connsiteX81" fmla="*/ 2100710 w 2935335"/>
              <a:gd name="connsiteY81" fmla="*/ 5801587 h 6555480"/>
              <a:gd name="connsiteX82" fmla="*/ 2110435 w 2935335"/>
              <a:gd name="connsiteY82" fmla="*/ 5828050 h 6555480"/>
              <a:gd name="connsiteX83" fmla="*/ 2094767 w 2935335"/>
              <a:gd name="connsiteY83" fmla="*/ 5847492 h 6555480"/>
              <a:gd name="connsiteX84" fmla="*/ 2062893 w 2935335"/>
              <a:gd name="connsiteY84" fmla="*/ 5898259 h 6555480"/>
              <a:gd name="connsiteX85" fmla="*/ 2053709 w 2935335"/>
              <a:gd name="connsiteY85" fmla="*/ 5915001 h 6555480"/>
              <a:gd name="connsiteX86" fmla="*/ 2062353 w 2935335"/>
              <a:gd name="connsiteY86" fmla="*/ 5955506 h 6555480"/>
              <a:gd name="connsiteX87" fmla="*/ 2058571 w 2935335"/>
              <a:gd name="connsiteY87" fmla="*/ 5958746 h 6555480"/>
              <a:gd name="connsiteX88" fmla="*/ 2039663 w 2935335"/>
              <a:gd name="connsiteY88" fmla="*/ 5960367 h 6555480"/>
              <a:gd name="connsiteX89" fmla="*/ 2018593 w 2935335"/>
              <a:gd name="connsiteY89" fmla="*/ 5974408 h 6555480"/>
              <a:gd name="connsiteX90" fmla="*/ 2026156 w 2935335"/>
              <a:gd name="connsiteY90" fmla="*/ 5995471 h 6555480"/>
              <a:gd name="connsiteX91" fmla="*/ 2053169 w 2935335"/>
              <a:gd name="connsiteY91" fmla="*/ 6010053 h 6555480"/>
              <a:gd name="connsiteX92" fmla="*/ 2060192 w 2935335"/>
              <a:gd name="connsiteY92" fmla="*/ 6023014 h 6555480"/>
              <a:gd name="connsiteX93" fmla="*/ 2066135 w 2935335"/>
              <a:gd name="connsiteY93" fmla="*/ 6072701 h 6555480"/>
              <a:gd name="connsiteX94" fmla="*/ 2062353 w 2935335"/>
              <a:gd name="connsiteY94" fmla="*/ 6132108 h 6555480"/>
              <a:gd name="connsiteX95" fmla="*/ 2047226 w 2935335"/>
              <a:gd name="connsiteY95" fmla="*/ 6219059 h 6555480"/>
              <a:gd name="connsiteX96" fmla="*/ 2041824 w 2935335"/>
              <a:gd name="connsiteY96" fmla="*/ 6266585 h 6555480"/>
              <a:gd name="connsiteX97" fmla="*/ 2030478 w 2935335"/>
              <a:gd name="connsiteY97" fmla="*/ 6283327 h 6555480"/>
              <a:gd name="connsiteX98" fmla="*/ 1993202 w 2935335"/>
              <a:gd name="connsiteY98" fmla="*/ 6299529 h 6555480"/>
              <a:gd name="connsiteX99" fmla="*/ 1974293 w 2935335"/>
              <a:gd name="connsiteY99" fmla="*/ 6281707 h 6555480"/>
              <a:gd name="connsiteX100" fmla="*/ 1958086 w 2935335"/>
              <a:gd name="connsiteY100" fmla="*/ 6264965 h 6555480"/>
              <a:gd name="connsiteX101" fmla="*/ 1969971 w 2935335"/>
              <a:gd name="connsiteY101" fmla="*/ 6189895 h 6555480"/>
              <a:gd name="connsiteX102" fmla="*/ 1955925 w 2935335"/>
              <a:gd name="connsiteY102" fmla="*/ 6147230 h 6555480"/>
              <a:gd name="connsiteX103" fmla="*/ 1947281 w 2935335"/>
              <a:gd name="connsiteY103" fmla="*/ 6120227 h 6555480"/>
              <a:gd name="connsiteX104" fmla="*/ 1942959 w 2935335"/>
              <a:gd name="connsiteY104" fmla="*/ 6103484 h 6555480"/>
              <a:gd name="connsiteX105" fmla="*/ 1941338 w 2935335"/>
              <a:gd name="connsiteY105" fmla="*/ 6075941 h 6555480"/>
              <a:gd name="connsiteX106" fmla="*/ 1945660 w 2935335"/>
              <a:gd name="connsiteY106" fmla="*/ 6054878 h 6555480"/>
              <a:gd name="connsiteX107" fmla="*/ 1945660 w 2935335"/>
              <a:gd name="connsiteY107" fmla="*/ 6048398 h 6555480"/>
              <a:gd name="connsiteX108" fmla="*/ 1936476 w 2935335"/>
              <a:gd name="connsiteY108" fmla="*/ 5959827 h 6555480"/>
              <a:gd name="connsiteX109" fmla="*/ 1956465 w 2935335"/>
              <a:gd name="connsiteY109" fmla="*/ 5937144 h 6555480"/>
              <a:gd name="connsiteX110" fmla="*/ 1966730 w 2935335"/>
              <a:gd name="connsiteY110" fmla="*/ 5927963 h 6555480"/>
              <a:gd name="connsiteX111" fmla="*/ 1982397 w 2935335"/>
              <a:gd name="connsiteY111" fmla="*/ 5922022 h 6555480"/>
              <a:gd name="connsiteX112" fmla="*/ 1974833 w 2935335"/>
              <a:gd name="connsiteY112" fmla="*/ 5912841 h 6555480"/>
              <a:gd name="connsiteX113" fmla="*/ 1942419 w 2935335"/>
              <a:gd name="connsiteY113" fmla="*/ 5896099 h 6555480"/>
              <a:gd name="connsiteX114" fmla="*/ 1899739 w 2935335"/>
              <a:gd name="connsiteY114" fmla="*/ 5908520 h 6555480"/>
              <a:gd name="connsiteX115" fmla="*/ 1871106 w 2935335"/>
              <a:gd name="connsiteY115" fmla="*/ 5876116 h 6555480"/>
              <a:gd name="connsiteX116" fmla="*/ 1827347 w 2935335"/>
              <a:gd name="connsiteY116" fmla="*/ 5873416 h 6555480"/>
              <a:gd name="connsiteX117" fmla="*/ 1810599 w 2935335"/>
              <a:gd name="connsiteY117" fmla="*/ 5898259 h 6555480"/>
              <a:gd name="connsiteX118" fmla="*/ 1805737 w 2935335"/>
              <a:gd name="connsiteY118" fmla="*/ 5926882 h 6555480"/>
              <a:gd name="connsiteX119" fmla="*/ 1801415 w 2935335"/>
              <a:gd name="connsiteY119" fmla="*/ 5983049 h 6555480"/>
              <a:gd name="connsiteX120" fmla="*/ 1798173 w 2935335"/>
              <a:gd name="connsiteY120" fmla="*/ 5996551 h 6555480"/>
              <a:gd name="connsiteX121" fmla="*/ 1779805 w 2935335"/>
              <a:gd name="connsiteY121" fmla="*/ 6115366 h 6555480"/>
              <a:gd name="connsiteX122" fmla="*/ 1814921 w 2935335"/>
              <a:gd name="connsiteY122" fmla="*/ 6138049 h 6555480"/>
              <a:gd name="connsiteX123" fmla="*/ 1855980 w 2935335"/>
              <a:gd name="connsiteY123" fmla="*/ 6138589 h 6555480"/>
              <a:gd name="connsiteX124" fmla="*/ 1869486 w 2935335"/>
              <a:gd name="connsiteY124" fmla="*/ 6152091 h 6555480"/>
              <a:gd name="connsiteX125" fmla="*/ 1846795 w 2935335"/>
              <a:gd name="connsiteY125" fmla="*/ 6264965 h 6555480"/>
              <a:gd name="connsiteX126" fmla="*/ 1843554 w 2935335"/>
              <a:gd name="connsiteY126" fmla="*/ 6336254 h 6555480"/>
              <a:gd name="connsiteX127" fmla="*/ 1829508 w 2935335"/>
              <a:gd name="connsiteY127" fmla="*/ 6351916 h 6555480"/>
              <a:gd name="connsiteX128" fmla="*/ 1779265 w 2935335"/>
              <a:gd name="connsiteY128" fmla="*/ 6354616 h 6555480"/>
              <a:gd name="connsiteX129" fmla="*/ 1764138 w 2935335"/>
              <a:gd name="connsiteY129" fmla="*/ 6355696 h 6555480"/>
              <a:gd name="connsiteX130" fmla="*/ 1741988 w 2935335"/>
              <a:gd name="connsiteY130" fmla="*/ 6354076 h 6555480"/>
              <a:gd name="connsiteX131" fmla="*/ 1709573 w 2935335"/>
              <a:gd name="connsiteY131" fmla="*/ 6354616 h 6555480"/>
              <a:gd name="connsiteX132" fmla="*/ 1717677 w 2935335"/>
              <a:gd name="connsiteY132" fmla="*/ 6318431 h 6555480"/>
              <a:gd name="connsiteX133" fmla="*/ 1710114 w 2935335"/>
              <a:gd name="connsiteY133" fmla="*/ 6236881 h 6555480"/>
              <a:gd name="connsiteX134" fmla="*/ 1700930 w 2935335"/>
              <a:gd name="connsiteY134" fmla="*/ 6208258 h 6555480"/>
              <a:gd name="connsiteX135" fmla="*/ 1680400 w 2935335"/>
              <a:gd name="connsiteY135" fmla="*/ 6171533 h 6555480"/>
              <a:gd name="connsiteX136" fmla="*/ 1672837 w 2935335"/>
              <a:gd name="connsiteY136" fmla="*/ 6142909 h 6555480"/>
              <a:gd name="connsiteX137" fmla="*/ 1655009 w 2935335"/>
              <a:gd name="connsiteY137" fmla="*/ 6091603 h 6555480"/>
              <a:gd name="connsiteX138" fmla="*/ 1656089 w 2935335"/>
              <a:gd name="connsiteY138" fmla="*/ 6074861 h 6555480"/>
              <a:gd name="connsiteX139" fmla="*/ 1659871 w 2935335"/>
              <a:gd name="connsiteY139" fmla="*/ 6061899 h 6555480"/>
              <a:gd name="connsiteX140" fmla="*/ 1636641 w 2935335"/>
              <a:gd name="connsiteY140" fmla="*/ 5997091 h 6555480"/>
              <a:gd name="connsiteX141" fmla="*/ 1624215 w 2935335"/>
              <a:gd name="connsiteY141" fmla="*/ 5974408 h 6555480"/>
              <a:gd name="connsiteX142" fmla="*/ 1627456 w 2935335"/>
              <a:gd name="connsiteY142" fmla="*/ 5965227 h 6555480"/>
              <a:gd name="connsiteX143" fmla="*/ 1646905 w 2935335"/>
              <a:gd name="connsiteY143" fmla="*/ 5939304 h 6555480"/>
              <a:gd name="connsiteX144" fmla="*/ 1664193 w 2935335"/>
              <a:gd name="connsiteY144" fmla="*/ 5933363 h 6555480"/>
              <a:gd name="connsiteX145" fmla="*/ 1670136 w 2935335"/>
              <a:gd name="connsiteY145" fmla="*/ 5924182 h 6555480"/>
              <a:gd name="connsiteX146" fmla="*/ 1662572 w 2935335"/>
              <a:gd name="connsiteY146" fmla="*/ 5918781 h 6555480"/>
              <a:gd name="connsiteX147" fmla="*/ 1639882 w 2935335"/>
              <a:gd name="connsiteY147" fmla="*/ 5905280 h 6555480"/>
              <a:gd name="connsiteX148" fmla="*/ 1619893 w 2935335"/>
              <a:gd name="connsiteY148" fmla="*/ 5892858 h 6555480"/>
              <a:gd name="connsiteX149" fmla="*/ 1589639 w 2935335"/>
              <a:gd name="connsiteY149" fmla="*/ 5859914 h 6555480"/>
              <a:gd name="connsiteX150" fmla="*/ 1542638 w 2935335"/>
              <a:gd name="connsiteY150" fmla="*/ 5852353 h 6555480"/>
              <a:gd name="connsiteX151" fmla="*/ 1498338 w 2935335"/>
              <a:gd name="connsiteY151" fmla="*/ 5915001 h 6555480"/>
              <a:gd name="connsiteX152" fmla="*/ 1495097 w 2935335"/>
              <a:gd name="connsiteY152" fmla="*/ 5950105 h 6555480"/>
              <a:gd name="connsiteX153" fmla="*/ 1498338 w 2935335"/>
              <a:gd name="connsiteY153" fmla="*/ 6010053 h 6555480"/>
              <a:gd name="connsiteX154" fmla="*/ 1497798 w 2935335"/>
              <a:gd name="connsiteY154" fmla="*/ 6026795 h 6555480"/>
              <a:gd name="connsiteX155" fmla="*/ 1490775 w 2935335"/>
              <a:gd name="connsiteY155" fmla="*/ 6075941 h 6555480"/>
              <a:gd name="connsiteX156" fmla="*/ 1503740 w 2935335"/>
              <a:gd name="connsiteY156" fmla="*/ 6089443 h 6555480"/>
              <a:gd name="connsiteX157" fmla="*/ 1523730 w 2935335"/>
              <a:gd name="connsiteY157" fmla="*/ 6097544 h 6555480"/>
              <a:gd name="connsiteX158" fmla="*/ 1529672 w 2935335"/>
              <a:gd name="connsiteY158" fmla="*/ 6106725 h 6555480"/>
              <a:gd name="connsiteX159" fmla="*/ 1522109 w 2935335"/>
              <a:gd name="connsiteY159" fmla="*/ 6113746 h 6555480"/>
              <a:gd name="connsiteX160" fmla="*/ 1488614 w 2935335"/>
              <a:gd name="connsiteY160" fmla="*/ 6119687 h 6555480"/>
              <a:gd name="connsiteX161" fmla="*/ 1474027 w 2935335"/>
              <a:gd name="connsiteY161" fmla="*/ 6136969 h 6555480"/>
              <a:gd name="connsiteX162" fmla="*/ 1476728 w 2935335"/>
              <a:gd name="connsiteY162" fmla="*/ 6156411 h 6555480"/>
              <a:gd name="connsiteX163" fmla="*/ 1506982 w 2935335"/>
              <a:gd name="connsiteY163" fmla="*/ 6174773 h 6555480"/>
              <a:gd name="connsiteX164" fmla="*/ 1550201 w 2935335"/>
              <a:gd name="connsiteY164" fmla="*/ 6197996 h 6555480"/>
              <a:gd name="connsiteX165" fmla="*/ 1551822 w 2935335"/>
              <a:gd name="connsiteY165" fmla="*/ 6287107 h 6555480"/>
              <a:gd name="connsiteX166" fmla="*/ 1536155 w 2935335"/>
              <a:gd name="connsiteY166" fmla="*/ 6386480 h 6555480"/>
              <a:gd name="connsiteX167" fmla="*/ 1531293 w 2935335"/>
              <a:gd name="connsiteY167" fmla="*/ 6441567 h 6555480"/>
              <a:gd name="connsiteX168" fmla="*/ 1523730 w 2935335"/>
              <a:gd name="connsiteY168" fmla="*/ 6447507 h 6555480"/>
              <a:gd name="connsiteX169" fmla="*/ 1344368 w 2935335"/>
              <a:gd name="connsiteY169" fmla="*/ 6491253 h 6555480"/>
              <a:gd name="connsiteX170" fmla="*/ 1283321 w 2935335"/>
              <a:gd name="connsiteY170" fmla="*/ 6492873 h 6555480"/>
              <a:gd name="connsiteX171" fmla="*/ 1215250 w 2935335"/>
              <a:gd name="connsiteY171" fmla="*/ 6506375 h 6555480"/>
              <a:gd name="connsiteX172" fmla="*/ 1034268 w 2935335"/>
              <a:gd name="connsiteY172" fmla="*/ 6554981 h 6555480"/>
              <a:gd name="connsiteX173" fmla="*/ 988348 w 2935335"/>
              <a:gd name="connsiteY173" fmla="*/ 6552281 h 6555480"/>
              <a:gd name="connsiteX174" fmla="*/ 908932 w 2935335"/>
              <a:gd name="connsiteY174" fmla="*/ 6538239 h 6555480"/>
              <a:gd name="connsiteX175" fmla="*/ 883000 w 2935335"/>
              <a:gd name="connsiteY175" fmla="*/ 6526357 h 6555480"/>
              <a:gd name="connsiteX176" fmla="*/ 824113 w 2935335"/>
              <a:gd name="connsiteY176" fmla="*/ 6508535 h 6555480"/>
              <a:gd name="connsiteX177" fmla="*/ 670144 w 2935335"/>
              <a:gd name="connsiteY177" fmla="*/ 6506915 h 6555480"/>
              <a:gd name="connsiteX178" fmla="*/ 548049 w 2935335"/>
              <a:gd name="connsiteY178" fmla="*/ 6492873 h 6555480"/>
              <a:gd name="connsiteX179" fmla="*/ 476737 w 2935335"/>
              <a:gd name="connsiteY179" fmla="*/ 6478831 h 6555480"/>
              <a:gd name="connsiteX180" fmla="*/ 431356 w 2935335"/>
              <a:gd name="connsiteY180" fmla="*/ 6462089 h 6555480"/>
              <a:gd name="connsiteX181" fmla="*/ 382734 w 2935335"/>
              <a:gd name="connsiteY181" fmla="*/ 6444267 h 6555480"/>
              <a:gd name="connsiteX182" fmla="*/ 239569 w 2935335"/>
              <a:gd name="connsiteY182" fmla="*/ 6415103 h 6555480"/>
              <a:gd name="connsiteX183" fmla="*/ 187706 w 2935335"/>
              <a:gd name="connsiteY183" fmla="*/ 6383239 h 6555480"/>
              <a:gd name="connsiteX184" fmla="*/ 166096 w 2935335"/>
              <a:gd name="connsiteY184" fmla="*/ 6362177 h 6555480"/>
              <a:gd name="connsiteX185" fmla="*/ 134222 w 2935335"/>
              <a:gd name="connsiteY185" fmla="*/ 6342194 h 6555480"/>
              <a:gd name="connsiteX186" fmla="*/ 41840 w 2935335"/>
              <a:gd name="connsiteY186" fmla="*/ 6336254 h 6555480"/>
              <a:gd name="connsiteX187" fmla="*/ 6184 w 2935335"/>
              <a:gd name="connsiteY187" fmla="*/ 6343815 h 6555480"/>
              <a:gd name="connsiteX188" fmla="*/ 0 w 2935335"/>
              <a:gd name="connsiteY188" fmla="*/ 6346428 h 655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2935335" h="6555480">
                <a:moveTo>
                  <a:pt x="1624755" y="6210958"/>
                </a:moveTo>
                <a:cubicBezTo>
                  <a:pt x="1637721" y="6217439"/>
                  <a:pt x="1650147" y="6223379"/>
                  <a:pt x="1662032" y="6230940"/>
                </a:cubicBezTo>
                <a:cubicBezTo>
                  <a:pt x="1665814" y="6233101"/>
                  <a:pt x="1668515" y="6240662"/>
                  <a:pt x="1667434" y="6246062"/>
                </a:cubicBezTo>
                <a:cubicBezTo>
                  <a:pt x="1666894" y="6280087"/>
                  <a:pt x="1664193" y="6313571"/>
                  <a:pt x="1662572" y="6348135"/>
                </a:cubicBezTo>
                <a:cubicBezTo>
                  <a:pt x="1662572" y="6351375"/>
                  <a:pt x="1662032" y="6356236"/>
                  <a:pt x="1662572" y="6357316"/>
                </a:cubicBezTo>
                <a:cubicBezTo>
                  <a:pt x="1676619" y="6367037"/>
                  <a:pt x="1669055" y="6382159"/>
                  <a:pt x="1673377" y="6394041"/>
                </a:cubicBezTo>
                <a:cubicBezTo>
                  <a:pt x="1650687" y="6402142"/>
                  <a:pt x="1630158" y="6410783"/>
                  <a:pt x="1608008" y="6418344"/>
                </a:cubicBezTo>
                <a:cubicBezTo>
                  <a:pt x="1598283" y="6421584"/>
                  <a:pt x="1587478" y="6414023"/>
                  <a:pt x="1588019" y="6404302"/>
                </a:cubicBezTo>
                <a:cubicBezTo>
                  <a:pt x="1591260" y="6381619"/>
                  <a:pt x="1592881" y="6358936"/>
                  <a:pt x="1597203" y="6337334"/>
                </a:cubicBezTo>
                <a:cubicBezTo>
                  <a:pt x="1605847" y="6295208"/>
                  <a:pt x="1615571" y="6253623"/>
                  <a:pt x="1624755" y="6210958"/>
                </a:cubicBezTo>
                <a:close/>
                <a:moveTo>
                  <a:pt x="1924591" y="6181254"/>
                </a:moveTo>
                <a:cubicBezTo>
                  <a:pt x="1926211" y="6188815"/>
                  <a:pt x="1928913" y="6194216"/>
                  <a:pt x="1928372" y="6197996"/>
                </a:cubicBezTo>
                <a:cubicBezTo>
                  <a:pt x="1918108" y="6237421"/>
                  <a:pt x="1916487" y="6276846"/>
                  <a:pt x="1921349" y="6316271"/>
                </a:cubicBezTo>
                <a:cubicBezTo>
                  <a:pt x="1921349" y="6316811"/>
                  <a:pt x="1920809" y="6318431"/>
                  <a:pt x="1920809" y="6321132"/>
                </a:cubicBezTo>
                <a:cubicBezTo>
                  <a:pt x="1912165" y="6322752"/>
                  <a:pt x="1904602" y="6324372"/>
                  <a:pt x="1897038" y="6325452"/>
                </a:cubicBezTo>
                <a:cubicBezTo>
                  <a:pt x="1882992" y="6291968"/>
                  <a:pt x="1892176" y="6240662"/>
                  <a:pt x="1924591" y="6181254"/>
                </a:cubicBezTo>
                <a:close/>
                <a:moveTo>
                  <a:pt x="2181207" y="6074861"/>
                </a:moveTo>
                <a:cubicBezTo>
                  <a:pt x="2190391" y="6074861"/>
                  <a:pt x="2194172" y="6078641"/>
                  <a:pt x="2195253" y="6087823"/>
                </a:cubicBezTo>
                <a:cubicBezTo>
                  <a:pt x="2199575" y="6113746"/>
                  <a:pt x="2204437" y="6139669"/>
                  <a:pt x="2210380" y="6165592"/>
                </a:cubicBezTo>
                <a:cubicBezTo>
                  <a:pt x="2212000" y="6173693"/>
                  <a:pt x="2216863" y="6181254"/>
                  <a:pt x="2217943" y="6189895"/>
                </a:cubicBezTo>
                <a:cubicBezTo>
                  <a:pt x="2217943" y="6194216"/>
                  <a:pt x="2213621" y="6201237"/>
                  <a:pt x="2209299" y="6203397"/>
                </a:cubicBezTo>
                <a:cubicBezTo>
                  <a:pt x="2169321" y="6222299"/>
                  <a:pt x="2129343" y="6240662"/>
                  <a:pt x="2085583" y="6261184"/>
                </a:cubicBezTo>
                <a:cubicBezTo>
                  <a:pt x="2092066" y="6222299"/>
                  <a:pt x="2088825" y="6185575"/>
                  <a:pt x="2105032" y="6151010"/>
                </a:cubicBezTo>
                <a:cubicBezTo>
                  <a:pt x="2109894" y="6140209"/>
                  <a:pt x="2108814" y="6127247"/>
                  <a:pt x="2110435" y="6115366"/>
                </a:cubicBezTo>
                <a:lnTo>
                  <a:pt x="2113136" y="6100244"/>
                </a:lnTo>
                <a:cubicBezTo>
                  <a:pt x="2121780" y="6074861"/>
                  <a:pt x="2121780" y="6074861"/>
                  <a:pt x="2148252" y="6075941"/>
                </a:cubicBezTo>
                <a:cubicBezTo>
                  <a:pt x="2159056" y="6075941"/>
                  <a:pt x="2170402" y="6075941"/>
                  <a:pt x="2181207" y="6074861"/>
                </a:cubicBezTo>
                <a:close/>
                <a:moveTo>
                  <a:pt x="0" y="0"/>
                </a:moveTo>
                <a:lnTo>
                  <a:pt x="2935335" y="0"/>
                </a:lnTo>
                <a:lnTo>
                  <a:pt x="2935335" y="5733550"/>
                </a:lnTo>
                <a:lnTo>
                  <a:pt x="2925663" y="5763782"/>
                </a:lnTo>
                <a:cubicBezTo>
                  <a:pt x="2912157" y="5765402"/>
                  <a:pt x="2913237" y="5752981"/>
                  <a:pt x="2909455" y="5747040"/>
                </a:cubicBezTo>
                <a:cubicBezTo>
                  <a:pt x="2905674" y="5739479"/>
                  <a:pt x="2904053" y="5730838"/>
                  <a:pt x="2900271" y="5722737"/>
                </a:cubicBezTo>
                <a:cubicBezTo>
                  <a:pt x="2893788" y="5741099"/>
                  <a:pt x="2887305" y="5758921"/>
                  <a:pt x="2881363" y="5777284"/>
                </a:cubicBezTo>
                <a:cubicBezTo>
                  <a:pt x="2877581" y="5787005"/>
                  <a:pt x="2884604" y="5801587"/>
                  <a:pt x="2868397" y="5806447"/>
                </a:cubicBezTo>
                <a:cubicBezTo>
                  <a:pt x="2866776" y="5806987"/>
                  <a:pt x="2866236" y="5812928"/>
                  <a:pt x="2865155" y="5816169"/>
                </a:cubicBezTo>
                <a:cubicBezTo>
                  <a:pt x="2860834" y="5837231"/>
                  <a:pt x="2853810" y="5855594"/>
                  <a:pt x="2831120" y="5864235"/>
                </a:cubicBezTo>
                <a:cubicBezTo>
                  <a:pt x="2829499" y="5864775"/>
                  <a:pt x="2828419" y="5868555"/>
                  <a:pt x="2826798" y="5870715"/>
                </a:cubicBezTo>
                <a:cubicBezTo>
                  <a:pt x="2816533" y="5864775"/>
                  <a:pt x="2823557" y="5840472"/>
                  <a:pt x="2802487" y="5849653"/>
                </a:cubicBezTo>
                <a:cubicBezTo>
                  <a:pt x="2797625" y="5838851"/>
                  <a:pt x="2792223" y="5829130"/>
                  <a:pt x="2787360" y="5818869"/>
                </a:cubicBezTo>
                <a:cubicBezTo>
                  <a:pt x="2781418" y="5822109"/>
                  <a:pt x="2777096" y="5824810"/>
                  <a:pt x="2772233" y="5828050"/>
                </a:cubicBezTo>
                <a:cubicBezTo>
                  <a:pt x="2766291" y="5814548"/>
                  <a:pt x="2759808" y="5803207"/>
                  <a:pt x="2761429" y="5787005"/>
                </a:cubicBezTo>
                <a:cubicBezTo>
                  <a:pt x="2763049" y="5777824"/>
                  <a:pt x="2758727" y="5768103"/>
                  <a:pt x="2756566" y="5758921"/>
                </a:cubicBezTo>
                <a:cubicBezTo>
                  <a:pt x="2750624" y="5738399"/>
                  <a:pt x="2744681" y="5719496"/>
                  <a:pt x="2738198" y="5700054"/>
                </a:cubicBezTo>
                <a:cubicBezTo>
                  <a:pt x="2735497" y="5693573"/>
                  <a:pt x="2733876" y="5686552"/>
                  <a:pt x="2730635" y="5676831"/>
                </a:cubicBezTo>
                <a:cubicBezTo>
                  <a:pt x="2716048" y="5730298"/>
                  <a:pt x="2720370" y="5787005"/>
                  <a:pt x="2685254" y="5832371"/>
                </a:cubicBezTo>
                <a:cubicBezTo>
                  <a:pt x="2676610" y="5824810"/>
                  <a:pt x="2667426" y="5815629"/>
                  <a:pt x="2656621" y="5805367"/>
                </a:cubicBezTo>
                <a:cubicBezTo>
                  <a:pt x="2654460" y="5815629"/>
                  <a:pt x="2650679" y="5826430"/>
                  <a:pt x="2649058" y="5838311"/>
                </a:cubicBezTo>
                <a:cubicBezTo>
                  <a:pt x="2647437" y="5849113"/>
                  <a:pt x="2647437" y="5860994"/>
                  <a:pt x="2646897" y="5871796"/>
                </a:cubicBezTo>
                <a:cubicBezTo>
                  <a:pt x="2639874" y="5875036"/>
                  <a:pt x="2633391" y="5878276"/>
                  <a:pt x="2625827" y="5881517"/>
                </a:cubicBezTo>
                <a:cubicBezTo>
                  <a:pt x="2624207" y="5879897"/>
                  <a:pt x="2621505" y="5876656"/>
                  <a:pt x="2616643" y="5871796"/>
                </a:cubicBezTo>
                <a:cubicBezTo>
                  <a:pt x="2615563" y="5879897"/>
                  <a:pt x="2615563" y="5885837"/>
                  <a:pt x="2613942" y="5891778"/>
                </a:cubicBezTo>
                <a:cubicBezTo>
                  <a:pt x="2612321" y="5900959"/>
                  <a:pt x="2612321" y="5911220"/>
                  <a:pt x="2603137" y="5918781"/>
                </a:cubicBezTo>
                <a:cubicBezTo>
                  <a:pt x="2597194" y="5922562"/>
                  <a:pt x="2592872" y="5934443"/>
                  <a:pt x="2593953" y="5942004"/>
                </a:cubicBezTo>
                <a:cubicBezTo>
                  <a:pt x="2595574" y="5963607"/>
                  <a:pt x="2582068" y="5978729"/>
                  <a:pt x="2576125" y="5997091"/>
                </a:cubicBezTo>
                <a:cubicBezTo>
                  <a:pt x="2574504" y="5997091"/>
                  <a:pt x="2573964" y="5998171"/>
                  <a:pt x="2572343" y="5998171"/>
                </a:cubicBezTo>
                <a:cubicBezTo>
                  <a:pt x="2568561" y="5981429"/>
                  <a:pt x="2565320" y="5963607"/>
                  <a:pt x="2562079" y="5946865"/>
                </a:cubicBezTo>
                <a:cubicBezTo>
                  <a:pt x="2544250" y="5966307"/>
                  <a:pt x="2539388" y="5988990"/>
                  <a:pt x="2535066" y="6010593"/>
                </a:cubicBezTo>
                <a:cubicBezTo>
                  <a:pt x="2533446" y="6020854"/>
                  <a:pt x="2519399" y="6034896"/>
                  <a:pt x="2509135" y="6036516"/>
                </a:cubicBezTo>
                <a:lnTo>
                  <a:pt x="2471858" y="6044077"/>
                </a:lnTo>
                <a:cubicBezTo>
                  <a:pt x="2451329" y="6047317"/>
                  <a:pt x="2435661" y="6055959"/>
                  <a:pt x="2424857" y="6073241"/>
                </a:cubicBezTo>
                <a:cubicBezTo>
                  <a:pt x="2421615" y="6078641"/>
                  <a:pt x="2412971" y="6082422"/>
                  <a:pt x="2406488" y="6083502"/>
                </a:cubicBezTo>
                <a:cubicBezTo>
                  <a:pt x="2350303" y="6087823"/>
                  <a:pt x="2306543" y="6114286"/>
                  <a:pt x="2274669" y="6159651"/>
                </a:cubicBezTo>
                <a:cubicBezTo>
                  <a:pt x="2268726" y="6167753"/>
                  <a:pt x="2259542" y="6169913"/>
                  <a:pt x="2249817" y="6162892"/>
                </a:cubicBezTo>
                <a:cubicBezTo>
                  <a:pt x="2270887" y="6154791"/>
                  <a:pt x="2259002" y="6138589"/>
                  <a:pt x="2256300" y="6127247"/>
                </a:cubicBezTo>
                <a:cubicBezTo>
                  <a:pt x="2250358" y="6102944"/>
                  <a:pt x="2240633" y="6080262"/>
                  <a:pt x="2233070" y="6056499"/>
                </a:cubicBezTo>
                <a:cubicBezTo>
                  <a:pt x="2228748" y="6043537"/>
                  <a:pt x="2219564" y="6036516"/>
                  <a:pt x="2206058" y="6033816"/>
                </a:cubicBezTo>
                <a:cubicBezTo>
                  <a:pt x="2195253" y="6031656"/>
                  <a:pt x="2184448" y="6030575"/>
                  <a:pt x="2174183" y="6027335"/>
                </a:cubicBezTo>
                <a:cubicBezTo>
                  <a:pt x="2168241" y="6025715"/>
                  <a:pt x="2161758" y="6020854"/>
                  <a:pt x="2158516" y="6014913"/>
                </a:cubicBezTo>
                <a:cubicBezTo>
                  <a:pt x="2156896" y="6011673"/>
                  <a:pt x="2161758" y="6004112"/>
                  <a:pt x="2164999" y="5999792"/>
                </a:cubicBezTo>
                <a:cubicBezTo>
                  <a:pt x="2174183" y="5987370"/>
                  <a:pt x="2187149" y="5978189"/>
                  <a:pt x="2181747" y="5958746"/>
                </a:cubicBezTo>
                <a:cubicBezTo>
                  <a:pt x="2179586" y="5948485"/>
                  <a:pt x="2184988" y="5935523"/>
                  <a:pt x="2188770" y="5924182"/>
                </a:cubicBezTo>
                <a:cubicBezTo>
                  <a:pt x="2189310" y="5922022"/>
                  <a:pt x="2196874" y="5919321"/>
                  <a:pt x="2201196" y="5920402"/>
                </a:cubicBezTo>
                <a:cubicBezTo>
                  <a:pt x="2213081" y="5920942"/>
                  <a:pt x="2219564" y="5916081"/>
                  <a:pt x="2222265" y="5905280"/>
                </a:cubicBezTo>
                <a:cubicBezTo>
                  <a:pt x="2223886" y="5896099"/>
                  <a:pt x="2228748" y="5893398"/>
                  <a:pt x="2237392" y="5892858"/>
                </a:cubicBezTo>
                <a:cubicBezTo>
                  <a:pt x="2240633" y="5891778"/>
                  <a:pt x="2243875" y="5888538"/>
                  <a:pt x="2246576" y="5886917"/>
                </a:cubicBezTo>
                <a:cubicBezTo>
                  <a:pt x="2243875" y="5883137"/>
                  <a:pt x="2241174" y="5879897"/>
                  <a:pt x="2237932" y="5877736"/>
                </a:cubicBezTo>
                <a:cubicBezTo>
                  <a:pt x="2229828" y="5872336"/>
                  <a:pt x="2221185" y="5868555"/>
                  <a:pt x="2213081" y="5863154"/>
                </a:cubicBezTo>
                <a:cubicBezTo>
                  <a:pt x="2227127" y="5836691"/>
                  <a:pt x="2226047" y="5835071"/>
                  <a:pt x="2203897" y="5820489"/>
                </a:cubicBezTo>
                <a:cubicBezTo>
                  <a:pt x="2201196" y="5818869"/>
                  <a:pt x="2196874" y="5817249"/>
                  <a:pt x="2196333" y="5814548"/>
                </a:cubicBezTo>
                <a:cubicBezTo>
                  <a:pt x="2192552" y="5797266"/>
                  <a:pt x="2176885" y="5791325"/>
                  <a:pt x="2164999" y="5782144"/>
                </a:cubicBezTo>
                <a:cubicBezTo>
                  <a:pt x="2141769" y="5764322"/>
                  <a:pt x="2112596" y="5774583"/>
                  <a:pt x="2100710" y="5801587"/>
                </a:cubicBezTo>
                <a:cubicBezTo>
                  <a:pt x="2094767" y="5815629"/>
                  <a:pt x="2105572" y="5823189"/>
                  <a:pt x="2110435" y="5828050"/>
                </a:cubicBezTo>
                <a:cubicBezTo>
                  <a:pt x="2105032" y="5835611"/>
                  <a:pt x="2099089" y="5840472"/>
                  <a:pt x="2094767" y="5847492"/>
                </a:cubicBezTo>
                <a:cubicBezTo>
                  <a:pt x="2083963" y="5864235"/>
                  <a:pt x="2073698" y="5880977"/>
                  <a:pt x="2062893" y="5898259"/>
                </a:cubicBezTo>
                <a:cubicBezTo>
                  <a:pt x="2059652" y="5903660"/>
                  <a:pt x="2056410" y="5909060"/>
                  <a:pt x="2053709" y="5915001"/>
                </a:cubicBezTo>
                <a:cubicBezTo>
                  <a:pt x="2047226" y="5929583"/>
                  <a:pt x="2048847" y="5943625"/>
                  <a:pt x="2062353" y="5955506"/>
                </a:cubicBezTo>
                <a:cubicBezTo>
                  <a:pt x="2061272" y="5956046"/>
                  <a:pt x="2059652" y="5957126"/>
                  <a:pt x="2058571" y="5958746"/>
                </a:cubicBezTo>
                <a:cubicBezTo>
                  <a:pt x="2052088" y="5959286"/>
                  <a:pt x="2046145" y="5961447"/>
                  <a:pt x="2039663" y="5960367"/>
                </a:cubicBezTo>
                <a:cubicBezTo>
                  <a:pt x="2027777" y="5958746"/>
                  <a:pt x="2022915" y="5966307"/>
                  <a:pt x="2018593" y="5974408"/>
                </a:cubicBezTo>
                <a:cubicBezTo>
                  <a:pt x="2014271" y="5983590"/>
                  <a:pt x="2018593" y="5991150"/>
                  <a:pt x="2026156" y="5995471"/>
                </a:cubicBezTo>
                <a:cubicBezTo>
                  <a:pt x="2034260" y="6000332"/>
                  <a:pt x="2044525" y="6004112"/>
                  <a:pt x="2053169" y="6010053"/>
                </a:cubicBezTo>
                <a:cubicBezTo>
                  <a:pt x="2056950" y="6012213"/>
                  <a:pt x="2060192" y="6018154"/>
                  <a:pt x="2060192" y="6023014"/>
                </a:cubicBezTo>
                <a:cubicBezTo>
                  <a:pt x="2062893" y="6039757"/>
                  <a:pt x="2065594" y="6056499"/>
                  <a:pt x="2066135" y="6072701"/>
                </a:cubicBezTo>
                <a:cubicBezTo>
                  <a:pt x="2066135" y="6092683"/>
                  <a:pt x="2068836" y="6113746"/>
                  <a:pt x="2062353" y="6132108"/>
                </a:cubicBezTo>
                <a:cubicBezTo>
                  <a:pt x="2052088" y="6160732"/>
                  <a:pt x="2050467" y="6189895"/>
                  <a:pt x="2047226" y="6219059"/>
                </a:cubicBezTo>
                <a:cubicBezTo>
                  <a:pt x="2045605" y="6234721"/>
                  <a:pt x="2045605" y="6250923"/>
                  <a:pt x="2041824" y="6266585"/>
                </a:cubicBezTo>
                <a:cubicBezTo>
                  <a:pt x="2041283" y="6272526"/>
                  <a:pt x="2035881" y="6280087"/>
                  <a:pt x="2030478" y="6283327"/>
                </a:cubicBezTo>
                <a:cubicBezTo>
                  <a:pt x="2019133" y="6290348"/>
                  <a:pt x="2006167" y="6294668"/>
                  <a:pt x="1993202" y="6299529"/>
                </a:cubicBezTo>
                <a:cubicBezTo>
                  <a:pt x="1992661" y="6284947"/>
                  <a:pt x="1985098" y="6281707"/>
                  <a:pt x="1974293" y="6281707"/>
                </a:cubicBezTo>
                <a:cubicBezTo>
                  <a:pt x="1957545" y="6282787"/>
                  <a:pt x="1956465" y="6281167"/>
                  <a:pt x="1958086" y="6264965"/>
                </a:cubicBezTo>
                <a:cubicBezTo>
                  <a:pt x="1961867" y="6240122"/>
                  <a:pt x="1966730" y="6214738"/>
                  <a:pt x="1969971" y="6189895"/>
                </a:cubicBezTo>
                <a:cubicBezTo>
                  <a:pt x="1972672" y="6173153"/>
                  <a:pt x="1966730" y="6159651"/>
                  <a:pt x="1955925" y="6147230"/>
                </a:cubicBezTo>
                <a:cubicBezTo>
                  <a:pt x="1948902" y="6139669"/>
                  <a:pt x="1942959" y="6132108"/>
                  <a:pt x="1947281" y="6120227"/>
                </a:cubicBezTo>
                <a:cubicBezTo>
                  <a:pt x="1948902" y="6115366"/>
                  <a:pt x="1946741" y="6107805"/>
                  <a:pt x="1942959" y="6103484"/>
                </a:cubicBezTo>
                <a:cubicBezTo>
                  <a:pt x="1933775" y="6094303"/>
                  <a:pt x="1937556" y="6086202"/>
                  <a:pt x="1941338" y="6075941"/>
                </a:cubicBezTo>
                <a:cubicBezTo>
                  <a:pt x="1944039" y="6069460"/>
                  <a:pt x="1945120" y="6061899"/>
                  <a:pt x="1945660" y="6054878"/>
                </a:cubicBezTo>
                <a:cubicBezTo>
                  <a:pt x="1945660" y="6052718"/>
                  <a:pt x="1945120" y="6050018"/>
                  <a:pt x="1945660" y="6048398"/>
                </a:cubicBezTo>
                <a:cubicBezTo>
                  <a:pt x="1966730" y="6016534"/>
                  <a:pt x="1949982" y="5988990"/>
                  <a:pt x="1936476" y="5959827"/>
                </a:cubicBezTo>
                <a:cubicBezTo>
                  <a:pt x="1948902" y="5958746"/>
                  <a:pt x="1954304" y="5949565"/>
                  <a:pt x="1956465" y="5937144"/>
                </a:cubicBezTo>
                <a:cubicBezTo>
                  <a:pt x="1957545" y="5932823"/>
                  <a:pt x="1962408" y="5929583"/>
                  <a:pt x="1966730" y="5927963"/>
                </a:cubicBezTo>
                <a:cubicBezTo>
                  <a:pt x="1971052" y="5925262"/>
                  <a:pt x="1975914" y="5924182"/>
                  <a:pt x="1982397" y="5922022"/>
                </a:cubicBezTo>
                <a:cubicBezTo>
                  <a:pt x="1979155" y="5917701"/>
                  <a:pt x="1976454" y="5912841"/>
                  <a:pt x="1974833" y="5912841"/>
                </a:cubicBezTo>
                <a:cubicBezTo>
                  <a:pt x="1960787" y="5913381"/>
                  <a:pt x="1953224" y="5902039"/>
                  <a:pt x="1942419" y="5896099"/>
                </a:cubicBezTo>
                <a:cubicBezTo>
                  <a:pt x="1926211" y="5888538"/>
                  <a:pt x="1908924" y="5894478"/>
                  <a:pt x="1899739" y="5908520"/>
                </a:cubicBezTo>
                <a:cubicBezTo>
                  <a:pt x="1890555" y="5897719"/>
                  <a:pt x="1881911" y="5884217"/>
                  <a:pt x="1871106" y="5876116"/>
                </a:cubicBezTo>
                <a:cubicBezTo>
                  <a:pt x="1858681" y="5866395"/>
                  <a:pt x="1842473" y="5867475"/>
                  <a:pt x="1827347" y="5873416"/>
                </a:cubicBezTo>
                <a:cubicBezTo>
                  <a:pt x="1816002" y="5877736"/>
                  <a:pt x="1810599" y="5885837"/>
                  <a:pt x="1810599" y="5898259"/>
                </a:cubicBezTo>
                <a:cubicBezTo>
                  <a:pt x="1810599" y="5907440"/>
                  <a:pt x="1808438" y="5917701"/>
                  <a:pt x="1805737" y="5926882"/>
                </a:cubicBezTo>
                <a:cubicBezTo>
                  <a:pt x="1800875" y="5945245"/>
                  <a:pt x="1793311" y="5963607"/>
                  <a:pt x="1801415" y="5983049"/>
                </a:cubicBezTo>
                <a:cubicBezTo>
                  <a:pt x="1803576" y="5986290"/>
                  <a:pt x="1801415" y="5993311"/>
                  <a:pt x="1798173" y="5996551"/>
                </a:cubicBezTo>
                <a:cubicBezTo>
                  <a:pt x="1767920" y="6032196"/>
                  <a:pt x="1764678" y="6073241"/>
                  <a:pt x="1779805" y="6115366"/>
                </a:cubicBezTo>
                <a:cubicBezTo>
                  <a:pt x="1784127" y="6126167"/>
                  <a:pt x="1802495" y="6132648"/>
                  <a:pt x="1814921" y="6138049"/>
                </a:cubicBezTo>
                <a:cubicBezTo>
                  <a:pt x="1827347" y="6142909"/>
                  <a:pt x="1840853" y="6146150"/>
                  <a:pt x="1855980" y="6138589"/>
                </a:cubicBezTo>
                <a:cubicBezTo>
                  <a:pt x="1866244" y="6133728"/>
                  <a:pt x="1872187" y="6140209"/>
                  <a:pt x="1869486" y="6152091"/>
                </a:cubicBezTo>
                <a:cubicBezTo>
                  <a:pt x="1861922" y="6189895"/>
                  <a:pt x="1852738" y="6226620"/>
                  <a:pt x="1846795" y="6264965"/>
                </a:cubicBezTo>
                <a:cubicBezTo>
                  <a:pt x="1843554" y="6288728"/>
                  <a:pt x="1843554" y="6313031"/>
                  <a:pt x="1843554" y="6336254"/>
                </a:cubicBezTo>
                <a:cubicBezTo>
                  <a:pt x="1843554" y="6346515"/>
                  <a:pt x="1839232" y="6351916"/>
                  <a:pt x="1829508" y="6351916"/>
                </a:cubicBezTo>
                <a:lnTo>
                  <a:pt x="1779265" y="6354616"/>
                </a:lnTo>
                <a:cubicBezTo>
                  <a:pt x="1773862" y="6354616"/>
                  <a:pt x="1769000" y="6354616"/>
                  <a:pt x="1764138" y="6355696"/>
                </a:cubicBezTo>
                <a:cubicBezTo>
                  <a:pt x="1756575" y="6357316"/>
                  <a:pt x="1750632" y="6358936"/>
                  <a:pt x="1741988" y="6354076"/>
                </a:cubicBezTo>
                <a:cubicBezTo>
                  <a:pt x="1734425" y="6349755"/>
                  <a:pt x="1723080" y="6354076"/>
                  <a:pt x="1709573" y="6354616"/>
                </a:cubicBezTo>
                <a:cubicBezTo>
                  <a:pt x="1724700" y="6342734"/>
                  <a:pt x="1718758" y="6330313"/>
                  <a:pt x="1717677" y="6318431"/>
                </a:cubicBezTo>
                <a:cubicBezTo>
                  <a:pt x="1715516" y="6290888"/>
                  <a:pt x="1713895" y="6264425"/>
                  <a:pt x="1710114" y="6236881"/>
                </a:cubicBezTo>
                <a:cubicBezTo>
                  <a:pt x="1709573" y="6227700"/>
                  <a:pt x="1705252" y="6217439"/>
                  <a:pt x="1700930" y="6208258"/>
                </a:cubicBezTo>
                <a:cubicBezTo>
                  <a:pt x="1695527" y="6195836"/>
                  <a:pt x="1685803" y="6183955"/>
                  <a:pt x="1680400" y="6171533"/>
                </a:cubicBezTo>
                <a:cubicBezTo>
                  <a:pt x="1676078" y="6162352"/>
                  <a:pt x="1674998" y="6152091"/>
                  <a:pt x="1672837" y="6142909"/>
                </a:cubicBezTo>
                <a:cubicBezTo>
                  <a:pt x="1667434" y="6125087"/>
                  <a:pt x="1662572" y="6107805"/>
                  <a:pt x="1655009" y="6091603"/>
                </a:cubicBezTo>
                <a:cubicBezTo>
                  <a:pt x="1652308" y="6085122"/>
                  <a:pt x="1650147" y="6080802"/>
                  <a:pt x="1656089" y="6074861"/>
                </a:cubicBezTo>
                <a:cubicBezTo>
                  <a:pt x="1659331" y="6071621"/>
                  <a:pt x="1662032" y="6065680"/>
                  <a:pt x="1659871" y="6061899"/>
                </a:cubicBezTo>
                <a:cubicBezTo>
                  <a:pt x="1653388" y="6039757"/>
                  <a:pt x="1656089" y="6014913"/>
                  <a:pt x="1636641" y="5997091"/>
                </a:cubicBezTo>
                <a:cubicBezTo>
                  <a:pt x="1630698" y="5991150"/>
                  <a:pt x="1627456" y="5983049"/>
                  <a:pt x="1624215" y="5974408"/>
                </a:cubicBezTo>
                <a:cubicBezTo>
                  <a:pt x="1623134" y="5972248"/>
                  <a:pt x="1626376" y="5965227"/>
                  <a:pt x="1627456" y="5965227"/>
                </a:cubicBezTo>
                <a:cubicBezTo>
                  <a:pt x="1646905" y="5966847"/>
                  <a:pt x="1643123" y="5950105"/>
                  <a:pt x="1646905" y="5939304"/>
                </a:cubicBezTo>
                <a:cubicBezTo>
                  <a:pt x="1651767" y="5937684"/>
                  <a:pt x="1658250" y="5937144"/>
                  <a:pt x="1664193" y="5933363"/>
                </a:cubicBezTo>
                <a:cubicBezTo>
                  <a:pt x="1667434" y="5931743"/>
                  <a:pt x="1670136" y="5927963"/>
                  <a:pt x="1670136" y="5924182"/>
                </a:cubicBezTo>
                <a:cubicBezTo>
                  <a:pt x="1670136" y="5922562"/>
                  <a:pt x="1665273" y="5918781"/>
                  <a:pt x="1662572" y="5918781"/>
                </a:cubicBezTo>
                <a:cubicBezTo>
                  <a:pt x="1652308" y="5918781"/>
                  <a:pt x="1645825" y="5915001"/>
                  <a:pt x="1639882" y="5905280"/>
                </a:cubicBezTo>
                <a:cubicBezTo>
                  <a:pt x="1636641" y="5899339"/>
                  <a:pt x="1627456" y="5896639"/>
                  <a:pt x="1619893" y="5892858"/>
                </a:cubicBezTo>
                <a:cubicBezTo>
                  <a:pt x="1622594" y="5872336"/>
                  <a:pt x="1608008" y="5864235"/>
                  <a:pt x="1589639" y="5859914"/>
                </a:cubicBezTo>
                <a:cubicBezTo>
                  <a:pt x="1573972" y="5857214"/>
                  <a:pt x="1558845" y="5851813"/>
                  <a:pt x="1542638" y="5852353"/>
                </a:cubicBezTo>
                <a:cubicBezTo>
                  <a:pt x="1505901" y="5852353"/>
                  <a:pt x="1488614" y="5879897"/>
                  <a:pt x="1498338" y="5915001"/>
                </a:cubicBezTo>
                <a:cubicBezTo>
                  <a:pt x="1501580" y="5925802"/>
                  <a:pt x="1497798" y="5939304"/>
                  <a:pt x="1495097" y="5950105"/>
                </a:cubicBezTo>
                <a:cubicBezTo>
                  <a:pt x="1490775" y="5970628"/>
                  <a:pt x="1485912" y="5990610"/>
                  <a:pt x="1498338" y="6010053"/>
                </a:cubicBezTo>
                <a:cubicBezTo>
                  <a:pt x="1501039" y="6013833"/>
                  <a:pt x="1501039" y="6022474"/>
                  <a:pt x="1497798" y="6026795"/>
                </a:cubicBezTo>
                <a:cubicBezTo>
                  <a:pt x="1485912" y="6042457"/>
                  <a:pt x="1486993" y="6059199"/>
                  <a:pt x="1490775" y="6075941"/>
                </a:cubicBezTo>
                <a:cubicBezTo>
                  <a:pt x="1492395" y="6080802"/>
                  <a:pt x="1498338" y="6086202"/>
                  <a:pt x="1503740" y="6089443"/>
                </a:cubicBezTo>
                <a:cubicBezTo>
                  <a:pt x="1509143" y="6092683"/>
                  <a:pt x="1516706" y="6094303"/>
                  <a:pt x="1523730" y="6097544"/>
                </a:cubicBezTo>
                <a:cubicBezTo>
                  <a:pt x="1526971" y="6099164"/>
                  <a:pt x="1529672" y="6103484"/>
                  <a:pt x="1529672" y="6106725"/>
                </a:cubicBezTo>
                <a:cubicBezTo>
                  <a:pt x="1529672" y="6109425"/>
                  <a:pt x="1524270" y="6112666"/>
                  <a:pt x="1522109" y="6113746"/>
                </a:cubicBezTo>
                <a:cubicBezTo>
                  <a:pt x="1510764" y="6115906"/>
                  <a:pt x="1499959" y="6117526"/>
                  <a:pt x="1488614" y="6119687"/>
                </a:cubicBezTo>
                <a:cubicBezTo>
                  <a:pt x="1477809" y="6121307"/>
                  <a:pt x="1473487" y="6126167"/>
                  <a:pt x="1474027" y="6136969"/>
                </a:cubicBezTo>
                <a:cubicBezTo>
                  <a:pt x="1475108" y="6143449"/>
                  <a:pt x="1475108" y="6149390"/>
                  <a:pt x="1476728" y="6156411"/>
                </a:cubicBezTo>
                <a:cubicBezTo>
                  <a:pt x="1481050" y="6174773"/>
                  <a:pt x="1489154" y="6179634"/>
                  <a:pt x="1506982" y="6174773"/>
                </a:cubicBezTo>
                <a:cubicBezTo>
                  <a:pt x="1536155" y="6166132"/>
                  <a:pt x="1541017" y="6168833"/>
                  <a:pt x="1550201" y="6197996"/>
                </a:cubicBezTo>
                <a:cubicBezTo>
                  <a:pt x="1560466" y="6227700"/>
                  <a:pt x="1562087" y="6256864"/>
                  <a:pt x="1551822" y="6287107"/>
                </a:cubicBezTo>
                <a:cubicBezTo>
                  <a:pt x="1541017" y="6318431"/>
                  <a:pt x="1533454" y="6351375"/>
                  <a:pt x="1536155" y="6386480"/>
                </a:cubicBezTo>
                <a:cubicBezTo>
                  <a:pt x="1537776" y="6404842"/>
                  <a:pt x="1533454" y="6423204"/>
                  <a:pt x="1531293" y="6441567"/>
                </a:cubicBezTo>
                <a:cubicBezTo>
                  <a:pt x="1531293" y="6444267"/>
                  <a:pt x="1525890" y="6446967"/>
                  <a:pt x="1523730" y="6447507"/>
                </a:cubicBezTo>
                <a:cubicBezTo>
                  <a:pt x="1461601" y="6453448"/>
                  <a:pt x="1403795" y="6476131"/>
                  <a:pt x="1344368" y="6491253"/>
                </a:cubicBezTo>
                <a:cubicBezTo>
                  <a:pt x="1324920" y="6496114"/>
                  <a:pt x="1303310" y="6494493"/>
                  <a:pt x="1283321" y="6492873"/>
                </a:cubicBezTo>
                <a:cubicBezTo>
                  <a:pt x="1259010" y="6491253"/>
                  <a:pt x="1237400" y="6496114"/>
                  <a:pt x="1215250" y="6506375"/>
                </a:cubicBezTo>
                <a:cubicBezTo>
                  <a:pt x="1158525" y="6532838"/>
                  <a:pt x="1097477" y="6547420"/>
                  <a:pt x="1034268" y="6554981"/>
                </a:cubicBezTo>
                <a:cubicBezTo>
                  <a:pt x="1019142" y="6556601"/>
                  <a:pt x="1003474" y="6553901"/>
                  <a:pt x="988348" y="6552281"/>
                </a:cubicBezTo>
                <a:cubicBezTo>
                  <a:pt x="961876" y="6547960"/>
                  <a:pt x="934864" y="6543640"/>
                  <a:pt x="908932" y="6538239"/>
                </a:cubicBezTo>
                <a:cubicBezTo>
                  <a:pt x="899748" y="6536079"/>
                  <a:pt x="892184" y="6528518"/>
                  <a:pt x="883000" y="6526357"/>
                </a:cubicBezTo>
                <a:cubicBezTo>
                  <a:pt x="863551" y="6519336"/>
                  <a:pt x="844103" y="6512316"/>
                  <a:pt x="824113" y="6508535"/>
                </a:cubicBezTo>
                <a:cubicBezTo>
                  <a:pt x="773331" y="6498814"/>
                  <a:pt x="721467" y="6500974"/>
                  <a:pt x="670144" y="6506915"/>
                </a:cubicBezTo>
                <a:cubicBezTo>
                  <a:pt x="628545" y="6511776"/>
                  <a:pt x="588027" y="6507995"/>
                  <a:pt x="548049" y="6492873"/>
                </a:cubicBezTo>
                <a:cubicBezTo>
                  <a:pt x="525359" y="6484232"/>
                  <a:pt x="499967" y="6484232"/>
                  <a:pt x="476737" y="6478831"/>
                </a:cubicBezTo>
                <a:cubicBezTo>
                  <a:pt x="460529" y="6474511"/>
                  <a:pt x="446483" y="6467490"/>
                  <a:pt x="431356" y="6462089"/>
                </a:cubicBezTo>
                <a:cubicBezTo>
                  <a:pt x="415689" y="6456149"/>
                  <a:pt x="399482" y="6447507"/>
                  <a:pt x="382734" y="6444267"/>
                </a:cubicBezTo>
                <a:cubicBezTo>
                  <a:pt x="335193" y="6433466"/>
                  <a:pt x="286571" y="6426445"/>
                  <a:pt x="239569" y="6415103"/>
                </a:cubicBezTo>
                <a:cubicBezTo>
                  <a:pt x="221201" y="6409703"/>
                  <a:pt x="204454" y="6395121"/>
                  <a:pt x="187706" y="6383239"/>
                </a:cubicBezTo>
                <a:cubicBezTo>
                  <a:pt x="179602" y="6377299"/>
                  <a:pt x="174200" y="6368118"/>
                  <a:pt x="166096" y="6362177"/>
                </a:cubicBezTo>
                <a:cubicBezTo>
                  <a:pt x="155832" y="6354616"/>
                  <a:pt x="145027" y="6343815"/>
                  <a:pt x="134222" y="6342194"/>
                </a:cubicBezTo>
                <a:cubicBezTo>
                  <a:pt x="103968" y="6338954"/>
                  <a:pt x="73715" y="6325992"/>
                  <a:pt x="41840" y="6336254"/>
                </a:cubicBezTo>
                <a:cubicBezTo>
                  <a:pt x="30495" y="6340574"/>
                  <a:pt x="17529" y="6342734"/>
                  <a:pt x="6184" y="6343815"/>
                </a:cubicBezTo>
                <a:lnTo>
                  <a:pt x="0" y="6346428"/>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80016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80016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80016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Tree>
    <p:extLst>
      <p:ext uri="{BB962C8B-B14F-4D97-AF65-F5344CB8AC3E}">
        <p14:creationId xmlns:p14="http://schemas.microsoft.com/office/powerpoint/2010/main" val="403348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3 Image White">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2ECA5EEF-D29F-CFEF-D1F4-D8B26D2F43F8}"/>
              </a:ext>
            </a:extLst>
          </p:cNvPr>
          <p:cNvSpPr/>
          <p:nvPr/>
        </p:nvSpPr>
        <p:spPr>
          <a:xfrm>
            <a:off x="8610600" y="5715000"/>
            <a:ext cx="3581399" cy="1142999"/>
          </a:xfrm>
          <a:custGeom>
            <a:avLst/>
            <a:gdLst>
              <a:gd name="connsiteX0" fmla="*/ 0 w 3581399"/>
              <a:gd name="connsiteY0" fmla="*/ 0 h 1142999"/>
              <a:gd name="connsiteX1" fmla="*/ 3581399 w 3581399"/>
              <a:gd name="connsiteY1" fmla="*/ 0 h 1142999"/>
              <a:gd name="connsiteX2" fmla="*/ 3581399 w 3581399"/>
              <a:gd name="connsiteY2" fmla="*/ 838200 h 1142999"/>
              <a:gd name="connsiteX3" fmla="*/ 2362200 w 3581399"/>
              <a:gd name="connsiteY3" fmla="*/ 838200 h 1142999"/>
              <a:gd name="connsiteX4" fmla="*/ 2362200 w 3581399"/>
              <a:gd name="connsiteY4" fmla="*/ 1142999 h 1142999"/>
              <a:gd name="connsiteX5" fmla="*/ 0 w 3581399"/>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399" h="1142999">
                <a:moveTo>
                  <a:pt x="0" y="0"/>
                </a:moveTo>
                <a:lnTo>
                  <a:pt x="3581399" y="0"/>
                </a:lnTo>
                <a:lnTo>
                  <a:pt x="3581399" y="838200"/>
                </a:lnTo>
                <a:lnTo>
                  <a:pt x="2362200" y="838200"/>
                </a:lnTo>
                <a:lnTo>
                  <a:pt x="2362200"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Picture Placeholder 13">
            <a:extLst>
              <a:ext uri="{FF2B5EF4-FFF2-40B4-BE49-F238E27FC236}">
                <a16:creationId xmlns:a16="http://schemas.microsoft.com/office/drawing/2014/main" id="{E51CDA1A-DCE0-D623-1160-9091AC40FC89}"/>
              </a:ext>
            </a:extLst>
          </p:cNvPr>
          <p:cNvSpPr>
            <a:spLocks noGrp="1"/>
          </p:cNvSpPr>
          <p:nvPr>
            <p:ph type="pic" sz="quarter" idx="17"/>
          </p:nvPr>
        </p:nvSpPr>
        <p:spPr>
          <a:xfrm>
            <a:off x="8168640" y="134160"/>
            <a:ext cx="4023360" cy="6723840"/>
          </a:xfrm>
          <a:custGeom>
            <a:avLst/>
            <a:gdLst>
              <a:gd name="connsiteX0" fmla="*/ 2712779 w 4023360"/>
              <a:gd name="connsiteY0" fmla="*/ 6210958 h 6723840"/>
              <a:gd name="connsiteX1" fmla="*/ 2750056 w 4023360"/>
              <a:gd name="connsiteY1" fmla="*/ 6230940 h 6723840"/>
              <a:gd name="connsiteX2" fmla="*/ 2755458 w 4023360"/>
              <a:gd name="connsiteY2" fmla="*/ 6246062 h 6723840"/>
              <a:gd name="connsiteX3" fmla="*/ 2750596 w 4023360"/>
              <a:gd name="connsiteY3" fmla="*/ 6348135 h 6723840"/>
              <a:gd name="connsiteX4" fmla="*/ 2750596 w 4023360"/>
              <a:gd name="connsiteY4" fmla="*/ 6357316 h 6723840"/>
              <a:gd name="connsiteX5" fmla="*/ 2761401 w 4023360"/>
              <a:gd name="connsiteY5" fmla="*/ 6394041 h 6723840"/>
              <a:gd name="connsiteX6" fmla="*/ 2696032 w 4023360"/>
              <a:gd name="connsiteY6" fmla="*/ 6418344 h 6723840"/>
              <a:gd name="connsiteX7" fmla="*/ 2676043 w 4023360"/>
              <a:gd name="connsiteY7" fmla="*/ 6404302 h 6723840"/>
              <a:gd name="connsiteX8" fmla="*/ 2685227 w 4023360"/>
              <a:gd name="connsiteY8" fmla="*/ 6337334 h 6723840"/>
              <a:gd name="connsiteX9" fmla="*/ 2712779 w 4023360"/>
              <a:gd name="connsiteY9" fmla="*/ 6210958 h 6723840"/>
              <a:gd name="connsiteX10" fmla="*/ 3012615 w 4023360"/>
              <a:gd name="connsiteY10" fmla="*/ 6181254 h 6723840"/>
              <a:gd name="connsiteX11" fmla="*/ 3016396 w 4023360"/>
              <a:gd name="connsiteY11" fmla="*/ 6197996 h 6723840"/>
              <a:gd name="connsiteX12" fmla="*/ 3009373 w 4023360"/>
              <a:gd name="connsiteY12" fmla="*/ 6316271 h 6723840"/>
              <a:gd name="connsiteX13" fmla="*/ 3008833 w 4023360"/>
              <a:gd name="connsiteY13" fmla="*/ 6321132 h 6723840"/>
              <a:gd name="connsiteX14" fmla="*/ 2985062 w 4023360"/>
              <a:gd name="connsiteY14" fmla="*/ 6325452 h 6723840"/>
              <a:gd name="connsiteX15" fmla="*/ 3012615 w 4023360"/>
              <a:gd name="connsiteY15" fmla="*/ 6181254 h 6723840"/>
              <a:gd name="connsiteX16" fmla="*/ 3269231 w 4023360"/>
              <a:gd name="connsiteY16" fmla="*/ 6074861 h 6723840"/>
              <a:gd name="connsiteX17" fmla="*/ 3283277 w 4023360"/>
              <a:gd name="connsiteY17" fmla="*/ 6087823 h 6723840"/>
              <a:gd name="connsiteX18" fmla="*/ 3298404 w 4023360"/>
              <a:gd name="connsiteY18" fmla="*/ 6165592 h 6723840"/>
              <a:gd name="connsiteX19" fmla="*/ 3305967 w 4023360"/>
              <a:gd name="connsiteY19" fmla="*/ 6189895 h 6723840"/>
              <a:gd name="connsiteX20" fmla="*/ 3297323 w 4023360"/>
              <a:gd name="connsiteY20" fmla="*/ 6203397 h 6723840"/>
              <a:gd name="connsiteX21" fmla="*/ 3173607 w 4023360"/>
              <a:gd name="connsiteY21" fmla="*/ 6261184 h 6723840"/>
              <a:gd name="connsiteX22" fmla="*/ 3193056 w 4023360"/>
              <a:gd name="connsiteY22" fmla="*/ 6151010 h 6723840"/>
              <a:gd name="connsiteX23" fmla="*/ 3198459 w 4023360"/>
              <a:gd name="connsiteY23" fmla="*/ 6115366 h 6723840"/>
              <a:gd name="connsiteX24" fmla="*/ 3201160 w 4023360"/>
              <a:gd name="connsiteY24" fmla="*/ 6100244 h 6723840"/>
              <a:gd name="connsiteX25" fmla="*/ 3236276 w 4023360"/>
              <a:gd name="connsiteY25" fmla="*/ 6075941 h 6723840"/>
              <a:gd name="connsiteX26" fmla="*/ 3269231 w 4023360"/>
              <a:gd name="connsiteY26" fmla="*/ 6074861 h 6723840"/>
              <a:gd name="connsiteX27" fmla="*/ 0 w 4023360"/>
              <a:gd name="connsiteY27" fmla="*/ 0 h 6723840"/>
              <a:gd name="connsiteX28" fmla="*/ 4023360 w 4023360"/>
              <a:gd name="connsiteY28" fmla="*/ 0 h 6723840"/>
              <a:gd name="connsiteX29" fmla="*/ 4023360 w 4023360"/>
              <a:gd name="connsiteY29" fmla="*/ 5733547 h 6723840"/>
              <a:gd name="connsiteX30" fmla="*/ 4013687 w 4023360"/>
              <a:gd name="connsiteY30" fmla="*/ 5763782 h 6723840"/>
              <a:gd name="connsiteX31" fmla="*/ 3997479 w 4023360"/>
              <a:gd name="connsiteY31" fmla="*/ 5747040 h 6723840"/>
              <a:gd name="connsiteX32" fmla="*/ 3988295 w 4023360"/>
              <a:gd name="connsiteY32" fmla="*/ 5722737 h 6723840"/>
              <a:gd name="connsiteX33" fmla="*/ 3969387 w 4023360"/>
              <a:gd name="connsiteY33" fmla="*/ 5777284 h 6723840"/>
              <a:gd name="connsiteX34" fmla="*/ 3956421 w 4023360"/>
              <a:gd name="connsiteY34" fmla="*/ 5806447 h 6723840"/>
              <a:gd name="connsiteX35" fmla="*/ 3953179 w 4023360"/>
              <a:gd name="connsiteY35" fmla="*/ 5816169 h 6723840"/>
              <a:gd name="connsiteX36" fmla="*/ 3919144 w 4023360"/>
              <a:gd name="connsiteY36" fmla="*/ 5864235 h 6723840"/>
              <a:gd name="connsiteX37" fmla="*/ 3914822 w 4023360"/>
              <a:gd name="connsiteY37" fmla="*/ 5870715 h 6723840"/>
              <a:gd name="connsiteX38" fmla="*/ 3890511 w 4023360"/>
              <a:gd name="connsiteY38" fmla="*/ 5849653 h 6723840"/>
              <a:gd name="connsiteX39" fmla="*/ 3875384 w 4023360"/>
              <a:gd name="connsiteY39" fmla="*/ 5818869 h 6723840"/>
              <a:gd name="connsiteX40" fmla="*/ 3860257 w 4023360"/>
              <a:gd name="connsiteY40" fmla="*/ 5828050 h 6723840"/>
              <a:gd name="connsiteX41" fmla="*/ 3849453 w 4023360"/>
              <a:gd name="connsiteY41" fmla="*/ 5787005 h 6723840"/>
              <a:gd name="connsiteX42" fmla="*/ 3844590 w 4023360"/>
              <a:gd name="connsiteY42" fmla="*/ 5758921 h 6723840"/>
              <a:gd name="connsiteX43" fmla="*/ 3826222 w 4023360"/>
              <a:gd name="connsiteY43" fmla="*/ 5700054 h 6723840"/>
              <a:gd name="connsiteX44" fmla="*/ 3818659 w 4023360"/>
              <a:gd name="connsiteY44" fmla="*/ 5676831 h 6723840"/>
              <a:gd name="connsiteX45" fmla="*/ 3773278 w 4023360"/>
              <a:gd name="connsiteY45" fmla="*/ 5832371 h 6723840"/>
              <a:gd name="connsiteX46" fmla="*/ 3744645 w 4023360"/>
              <a:gd name="connsiteY46" fmla="*/ 5805367 h 6723840"/>
              <a:gd name="connsiteX47" fmla="*/ 3737082 w 4023360"/>
              <a:gd name="connsiteY47" fmla="*/ 5838311 h 6723840"/>
              <a:gd name="connsiteX48" fmla="*/ 3734921 w 4023360"/>
              <a:gd name="connsiteY48" fmla="*/ 5871796 h 6723840"/>
              <a:gd name="connsiteX49" fmla="*/ 3713851 w 4023360"/>
              <a:gd name="connsiteY49" fmla="*/ 5881517 h 6723840"/>
              <a:gd name="connsiteX50" fmla="*/ 3704667 w 4023360"/>
              <a:gd name="connsiteY50" fmla="*/ 5871796 h 6723840"/>
              <a:gd name="connsiteX51" fmla="*/ 3701966 w 4023360"/>
              <a:gd name="connsiteY51" fmla="*/ 5891778 h 6723840"/>
              <a:gd name="connsiteX52" fmla="*/ 3691161 w 4023360"/>
              <a:gd name="connsiteY52" fmla="*/ 5918781 h 6723840"/>
              <a:gd name="connsiteX53" fmla="*/ 3681977 w 4023360"/>
              <a:gd name="connsiteY53" fmla="*/ 5942004 h 6723840"/>
              <a:gd name="connsiteX54" fmla="*/ 3664149 w 4023360"/>
              <a:gd name="connsiteY54" fmla="*/ 5997091 h 6723840"/>
              <a:gd name="connsiteX55" fmla="*/ 3660367 w 4023360"/>
              <a:gd name="connsiteY55" fmla="*/ 5998171 h 6723840"/>
              <a:gd name="connsiteX56" fmla="*/ 3650103 w 4023360"/>
              <a:gd name="connsiteY56" fmla="*/ 5946865 h 6723840"/>
              <a:gd name="connsiteX57" fmla="*/ 3623090 w 4023360"/>
              <a:gd name="connsiteY57" fmla="*/ 6010593 h 6723840"/>
              <a:gd name="connsiteX58" fmla="*/ 3597159 w 4023360"/>
              <a:gd name="connsiteY58" fmla="*/ 6036516 h 6723840"/>
              <a:gd name="connsiteX59" fmla="*/ 3559882 w 4023360"/>
              <a:gd name="connsiteY59" fmla="*/ 6044077 h 6723840"/>
              <a:gd name="connsiteX60" fmla="*/ 3512881 w 4023360"/>
              <a:gd name="connsiteY60" fmla="*/ 6073241 h 6723840"/>
              <a:gd name="connsiteX61" fmla="*/ 3494512 w 4023360"/>
              <a:gd name="connsiteY61" fmla="*/ 6083502 h 6723840"/>
              <a:gd name="connsiteX62" fmla="*/ 3362693 w 4023360"/>
              <a:gd name="connsiteY62" fmla="*/ 6159651 h 6723840"/>
              <a:gd name="connsiteX63" fmla="*/ 3337841 w 4023360"/>
              <a:gd name="connsiteY63" fmla="*/ 6162892 h 6723840"/>
              <a:gd name="connsiteX64" fmla="*/ 3344324 w 4023360"/>
              <a:gd name="connsiteY64" fmla="*/ 6127247 h 6723840"/>
              <a:gd name="connsiteX65" fmla="*/ 3321094 w 4023360"/>
              <a:gd name="connsiteY65" fmla="*/ 6056499 h 6723840"/>
              <a:gd name="connsiteX66" fmla="*/ 3294082 w 4023360"/>
              <a:gd name="connsiteY66" fmla="*/ 6033816 h 6723840"/>
              <a:gd name="connsiteX67" fmla="*/ 3262207 w 4023360"/>
              <a:gd name="connsiteY67" fmla="*/ 6027335 h 6723840"/>
              <a:gd name="connsiteX68" fmla="*/ 3246540 w 4023360"/>
              <a:gd name="connsiteY68" fmla="*/ 6014913 h 6723840"/>
              <a:gd name="connsiteX69" fmla="*/ 3253023 w 4023360"/>
              <a:gd name="connsiteY69" fmla="*/ 5999792 h 6723840"/>
              <a:gd name="connsiteX70" fmla="*/ 3269771 w 4023360"/>
              <a:gd name="connsiteY70" fmla="*/ 5958746 h 6723840"/>
              <a:gd name="connsiteX71" fmla="*/ 3276794 w 4023360"/>
              <a:gd name="connsiteY71" fmla="*/ 5924182 h 6723840"/>
              <a:gd name="connsiteX72" fmla="*/ 3289220 w 4023360"/>
              <a:gd name="connsiteY72" fmla="*/ 5920402 h 6723840"/>
              <a:gd name="connsiteX73" fmla="*/ 3310289 w 4023360"/>
              <a:gd name="connsiteY73" fmla="*/ 5905280 h 6723840"/>
              <a:gd name="connsiteX74" fmla="*/ 3325416 w 4023360"/>
              <a:gd name="connsiteY74" fmla="*/ 5892858 h 6723840"/>
              <a:gd name="connsiteX75" fmla="*/ 3334600 w 4023360"/>
              <a:gd name="connsiteY75" fmla="*/ 5886917 h 6723840"/>
              <a:gd name="connsiteX76" fmla="*/ 3325956 w 4023360"/>
              <a:gd name="connsiteY76" fmla="*/ 5877736 h 6723840"/>
              <a:gd name="connsiteX77" fmla="*/ 3301105 w 4023360"/>
              <a:gd name="connsiteY77" fmla="*/ 5863154 h 6723840"/>
              <a:gd name="connsiteX78" fmla="*/ 3291921 w 4023360"/>
              <a:gd name="connsiteY78" fmla="*/ 5820489 h 6723840"/>
              <a:gd name="connsiteX79" fmla="*/ 3284357 w 4023360"/>
              <a:gd name="connsiteY79" fmla="*/ 5814548 h 6723840"/>
              <a:gd name="connsiteX80" fmla="*/ 3253023 w 4023360"/>
              <a:gd name="connsiteY80" fmla="*/ 5782144 h 6723840"/>
              <a:gd name="connsiteX81" fmla="*/ 3188734 w 4023360"/>
              <a:gd name="connsiteY81" fmla="*/ 5801587 h 6723840"/>
              <a:gd name="connsiteX82" fmla="*/ 3198459 w 4023360"/>
              <a:gd name="connsiteY82" fmla="*/ 5828050 h 6723840"/>
              <a:gd name="connsiteX83" fmla="*/ 3182791 w 4023360"/>
              <a:gd name="connsiteY83" fmla="*/ 5847492 h 6723840"/>
              <a:gd name="connsiteX84" fmla="*/ 3150917 w 4023360"/>
              <a:gd name="connsiteY84" fmla="*/ 5898259 h 6723840"/>
              <a:gd name="connsiteX85" fmla="*/ 3141733 w 4023360"/>
              <a:gd name="connsiteY85" fmla="*/ 5915001 h 6723840"/>
              <a:gd name="connsiteX86" fmla="*/ 3150377 w 4023360"/>
              <a:gd name="connsiteY86" fmla="*/ 5955506 h 6723840"/>
              <a:gd name="connsiteX87" fmla="*/ 3146595 w 4023360"/>
              <a:gd name="connsiteY87" fmla="*/ 5958746 h 6723840"/>
              <a:gd name="connsiteX88" fmla="*/ 3127687 w 4023360"/>
              <a:gd name="connsiteY88" fmla="*/ 5960367 h 6723840"/>
              <a:gd name="connsiteX89" fmla="*/ 3106617 w 4023360"/>
              <a:gd name="connsiteY89" fmla="*/ 5974408 h 6723840"/>
              <a:gd name="connsiteX90" fmla="*/ 3114180 w 4023360"/>
              <a:gd name="connsiteY90" fmla="*/ 5995471 h 6723840"/>
              <a:gd name="connsiteX91" fmla="*/ 3141193 w 4023360"/>
              <a:gd name="connsiteY91" fmla="*/ 6010053 h 6723840"/>
              <a:gd name="connsiteX92" fmla="*/ 3148216 w 4023360"/>
              <a:gd name="connsiteY92" fmla="*/ 6023014 h 6723840"/>
              <a:gd name="connsiteX93" fmla="*/ 3154159 w 4023360"/>
              <a:gd name="connsiteY93" fmla="*/ 6072701 h 6723840"/>
              <a:gd name="connsiteX94" fmla="*/ 3150377 w 4023360"/>
              <a:gd name="connsiteY94" fmla="*/ 6132108 h 6723840"/>
              <a:gd name="connsiteX95" fmla="*/ 3135250 w 4023360"/>
              <a:gd name="connsiteY95" fmla="*/ 6219059 h 6723840"/>
              <a:gd name="connsiteX96" fmla="*/ 3129848 w 4023360"/>
              <a:gd name="connsiteY96" fmla="*/ 6266585 h 6723840"/>
              <a:gd name="connsiteX97" fmla="*/ 3118502 w 4023360"/>
              <a:gd name="connsiteY97" fmla="*/ 6283327 h 6723840"/>
              <a:gd name="connsiteX98" fmla="*/ 3081226 w 4023360"/>
              <a:gd name="connsiteY98" fmla="*/ 6299529 h 6723840"/>
              <a:gd name="connsiteX99" fmla="*/ 3062317 w 4023360"/>
              <a:gd name="connsiteY99" fmla="*/ 6281707 h 6723840"/>
              <a:gd name="connsiteX100" fmla="*/ 3046110 w 4023360"/>
              <a:gd name="connsiteY100" fmla="*/ 6264965 h 6723840"/>
              <a:gd name="connsiteX101" fmla="*/ 3057995 w 4023360"/>
              <a:gd name="connsiteY101" fmla="*/ 6189895 h 6723840"/>
              <a:gd name="connsiteX102" fmla="*/ 3043949 w 4023360"/>
              <a:gd name="connsiteY102" fmla="*/ 6147230 h 6723840"/>
              <a:gd name="connsiteX103" fmla="*/ 3035305 w 4023360"/>
              <a:gd name="connsiteY103" fmla="*/ 6120227 h 6723840"/>
              <a:gd name="connsiteX104" fmla="*/ 3030983 w 4023360"/>
              <a:gd name="connsiteY104" fmla="*/ 6103484 h 6723840"/>
              <a:gd name="connsiteX105" fmla="*/ 3029362 w 4023360"/>
              <a:gd name="connsiteY105" fmla="*/ 6075941 h 6723840"/>
              <a:gd name="connsiteX106" fmla="*/ 3033684 w 4023360"/>
              <a:gd name="connsiteY106" fmla="*/ 6054878 h 6723840"/>
              <a:gd name="connsiteX107" fmla="*/ 3033684 w 4023360"/>
              <a:gd name="connsiteY107" fmla="*/ 6048398 h 6723840"/>
              <a:gd name="connsiteX108" fmla="*/ 3024500 w 4023360"/>
              <a:gd name="connsiteY108" fmla="*/ 5959827 h 6723840"/>
              <a:gd name="connsiteX109" fmla="*/ 3044489 w 4023360"/>
              <a:gd name="connsiteY109" fmla="*/ 5937144 h 6723840"/>
              <a:gd name="connsiteX110" fmla="*/ 3054754 w 4023360"/>
              <a:gd name="connsiteY110" fmla="*/ 5927963 h 6723840"/>
              <a:gd name="connsiteX111" fmla="*/ 3070421 w 4023360"/>
              <a:gd name="connsiteY111" fmla="*/ 5922022 h 6723840"/>
              <a:gd name="connsiteX112" fmla="*/ 3062857 w 4023360"/>
              <a:gd name="connsiteY112" fmla="*/ 5912841 h 6723840"/>
              <a:gd name="connsiteX113" fmla="*/ 3030443 w 4023360"/>
              <a:gd name="connsiteY113" fmla="*/ 5896099 h 6723840"/>
              <a:gd name="connsiteX114" fmla="*/ 2987763 w 4023360"/>
              <a:gd name="connsiteY114" fmla="*/ 5908520 h 6723840"/>
              <a:gd name="connsiteX115" fmla="*/ 2959130 w 4023360"/>
              <a:gd name="connsiteY115" fmla="*/ 5876116 h 6723840"/>
              <a:gd name="connsiteX116" fmla="*/ 2915371 w 4023360"/>
              <a:gd name="connsiteY116" fmla="*/ 5873416 h 6723840"/>
              <a:gd name="connsiteX117" fmla="*/ 2898623 w 4023360"/>
              <a:gd name="connsiteY117" fmla="*/ 5898259 h 6723840"/>
              <a:gd name="connsiteX118" fmla="*/ 2893761 w 4023360"/>
              <a:gd name="connsiteY118" fmla="*/ 5926882 h 6723840"/>
              <a:gd name="connsiteX119" fmla="*/ 2889439 w 4023360"/>
              <a:gd name="connsiteY119" fmla="*/ 5983049 h 6723840"/>
              <a:gd name="connsiteX120" fmla="*/ 2886197 w 4023360"/>
              <a:gd name="connsiteY120" fmla="*/ 5996551 h 6723840"/>
              <a:gd name="connsiteX121" fmla="*/ 2867829 w 4023360"/>
              <a:gd name="connsiteY121" fmla="*/ 6115366 h 6723840"/>
              <a:gd name="connsiteX122" fmla="*/ 2902945 w 4023360"/>
              <a:gd name="connsiteY122" fmla="*/ 6138049 h 6723840"/>
              <a:gd name="connsiteX123" fmla="*/ 2944004 w 4023360"/>
              <a:gd name="connsiteY123" fmla="*/ 6138589 h 6723840"/>
              <a:gd name="connsiteX124" fmla="*/ 2957510 w 4023360"/>
              <a:gd name="connsiteY124" fmla="*/ 6152091 h 6723840"/>
              <a:gd name="connsiteX125" fmla="*/ 2934819 w 4023360"/>
              <a:gd name="connsiteY125" fmla="*/ 6264965 h 6723840"/>
              <a:gd name="connsiteX126" fmla="*/ 2931578 w 4023360"/>
              <a:gd name="connsiteY126" fmla="*/ 6336254 h 6723840"/>
              <a:gd name="connsiteX127" fmla="*/ 2917532 w 4023360"/>
              <a:gd name="connsiteY127" fmla="*/ 6351916 h 6723840"/>
              <a:gd name="connsiteX128" fmla="*/ 2867289 w 4023360"/>
              <a:gd name="connsiteY128" fmla="*/ 6354616 h 6723840"/>
              <a:gd name="connsiteX129" fmla="*/ 2852162 w 4023360"/>
              <a:gd name="connsiteY129" fmla="*/ 6355696 h 6723840"/>
              <a:gd name="connsiteX130" fmla="*/ 2830012 w 4023360"/>
              <a:gd name="connsiteY130" fmla="*/ 6354076 h 6723840"/>
              <a:gd name="connsiteX131" fmla="*/ 2797597 w 4023360"/>
              <a:gd name="connsiteY131" fmla="*/ 6354616 h 6723840"/>
              <a:gd name="connsiteX132" fmla="*/ 2805701 w 4023360"/>
              <a:gd name="connsiteY132" fmla="*/ 6318431 h 6723840"/>
              <a:gd name="connsiteX133" fmla="*/ 2798138 w 4023360"/>
              <a:gd name="connsiteY133" fmla="*/ 6236881 h 6723840"/>
              <a:gd name="connsiteX134" fmla="*/ 2788954 w 4023360"/>
              <a:gd name="connsiteY134" fmla="*/ 6208258 h 6723840"/>
              <a:gd name="connsiteX135" fmla="*/ 2768424 w 4023360"/>
              <a:gd name="connsiteY135" fmla="*/ 6171533 h 6723840"/>
              <a:gd name="connsiteX136" fmla="*/ 2760861 w 4023360"/>
              <a:gd name="connsiteY136" fmla="*/ 6142909 h 6723840"/>
              <a:gd name="connsiteX137" fmla="*/ 2743033 w 4023360"/>
              <a:gd name="connsiteY137" fmla="*/ 6091603 h 6723840"/>
              <a:gd name="connsiteX138" fmla="*/ 2744113 w 4023360"/>
              <a:gd name="connsiteY138" fmla="*/ 6074861 h 6723840"/>
              <a:gd name="connsiteX139" fmla="*/ 2747895 w 4023360"/>
              <a:gd name="connsiteY139" fmla="*/ 6061899 h 6723840"/>
              <a:gd name="connsiteX140" fmla="*/ 2724665 w 4023360"/>
              <a:gd name="connsiteY140" fmla="*/ 5997091 h 6723840"/>
              <a:gd name="connsiteX141" fmla="*/ 2712239 w 4023360"/>
              <a:gd name="connsiteY141" fmla="*/ 5974408 h 6723840"/>
              <a:gd name="connsiteX142" fmla="*/ 2715480 w 4023360"/>
              <a:gd name="connsiteY142" fmla="*/ 5965227 h 6723840"/>
              <a:gd name="connsiteX143" fmla="*/ 2734929 w 4023360"/>
              <a:gd name="connsiteY143" fmla="*/ 5939304 h 6723840"/>
              <a:gd name="connsiteX144" fmla="*/ 2752217 w 4023360"/>
              <a:gd name="connsiteY144" fmla="*/ 5933363 h 6723840"/>
              <a:gd name="connsiteX145" fmla="*/ 2758160 w 4023360"/>
              <a:gd name="connsiteY145" fmla="*/ 5924182 h 6723840"/>
              <a:gd name="connsiteX146" fmla="*/ 2750596 w 4023360"/>
              <a:gd name="connsiteY146" fmla="*/ 5918781 h 6723840"/>
              <a:gd name="connsiteX147" fmla="*/ 2727906 w 4023360"/>
              <a:gd name="connsiteY147" fmla="*/ 5905280 h 6723840"/>
              <a:gd name="connsiteX148" fmla="*/ 2707917 w 4023360"/>
              <a:gd name="connsiteY148" fmla="*/ 5892858 h 6723840"/>
              <a:gd name="connsiteX149" fmla="*/ 2677663 w 4023360"/>
              <a:gd name="connsiteY149" fmla="*/ 5859914 h 6723840"/>
              <a:gd name="connsiteX150" fmla="*/ 2630662 w 4023360"/>
              <a:gd name="connsiteY150" fmla="*/ 5852353 h 6723840"/>
              <a:gd name="connsiteX151" fmla="*/ 2586362 w 4023360"/>
              <a:gd name="connsiteY151" fmla="*/ 5915001 h 6723840"/>
              <a:gd name="connsiteX152" fmla="*/ 2583121 w 4023360"/>
              <a:gd name="connsiteY152" fmla="*/ 5950105 h 6723840"/>
              <a:gd name="connsiteX153" fmla="*/ 2586362 w 4023360"/>
              <a:gd name="connsiteY153" fmla="*/ 6010053 h 6723840"/>
              <a:gd name="connsiteX154" fmla="*/ 2585822 w 4023360"/>
              <a:gd name="connsiteY154" fmla="*/ 6026795 h 6723840"/>
              <a:gd name="connsiteX155" fmla="*/ 2578799 w 4023360"/>
              <a:gd name="connsiteY155" fmla="*/ 6075941 h 6723840"/>
              <a:gd name="connsiteX156" fmla="*/ 2591764 w 4023360"/>
              <a:gd name="connsiteY156" fmla="*/ 6089443 h 6723840"/>
              <a:gd name="connsiteX157" fmla="*/ 2611754 w 4023360"/>
              <a:gd name="connsiteY157" fmla="*/ 6097544 h 6723840"/>
              <a:gd name="connsiteX158" fmla="*/ 2617696 w 4023360"/>
              <a:gd name="connsiteY158" fmla="*/ 6106725 h 6723840"/>
              <a:gd name="connsiteX159" fmla="*/ 2610133 w 4023360"/>
              <a:gd name="connsiteY159" fmla="*/ 6113746 h 6723840"/>
              <a:gd name="connsiteX160" fmla="*/ 2576638 w 4023360"/>
              <a:gd name="connsiteY160" fmla="*/ 6119687 h 6723840"/>
              <a:gd name="connsiteX161" fmla="*/ 2562051 w 4023360"/>
              <a:gd name="connsiteY161" fmla="*/ 6136969 h 6723840"/>
              <a:gd name="connsiteX162" fmla="*/ 2564752 w 4023360"/>
              <a:gd name="connsiteY162" fmla="*/ 6156411 h 6723840"/>
              <a:gd name="connsiteX163" fmla="*/ 2595006 w 4023360"/>
              <a:gd name="connsiteY163" fmla="*/ 6174773 h 6723840"/>
              <a:gd name="connsiteX164" fmla="*/ 2638225 w 4023360"/>
              <a:gd name="connsiteY164" fmla="*/ 6197996 h 6723840"/>
              <a:gd name="connsiteX165" fmla="*/ 2639846 w 4023360"/>
              <a:gd name="connsiteY165" fmla="*/ 6287107 h 6723840"/>
              <a:gd name="connsiteX166" fmla="*/ 2624179 w 4023360"/>
              <a:gd name="connsiteY166" fmla="*/ 6386480 h 6723840"/>
              <a:gd name="connsiteX167" fmla="*/ 2619317 w 4023360"/>
              <a:gd name="connsiteY167" fmla="*/ 6441567 h 6723840"/>
              <a:gd name="connsiteX168" fmla="*/ 2611754 w 4023360"/>
              <a:gd name="connsiteY168" fmla="*/ 6447507 h 6723840"/>
              <a:gd name="connsiteX169" fmla="*/ 2432392 w 4023360"/>
              <a:gd name="connsiteY169" fmla="*/ 6491253 h 6723840"/>
              <a:gd name="connsiteX170" fmla="*/ 2371345 w 4023360"/>
              <a:gd name="connsiteY170" fmla="*/ 6492873 h 6723840"/>
              <a:gd name="connsiteX171" fmla="*/ 2303274 w 4023360"/>
              <a:gd name="connsiteY171" fmla="*/ 6506375 h 6723840"/>
              <a:gd name="connsiteX172" fmla="*/ 2122292 w 4023360"/>
              <a:gd name="connsiteY172" fmla="*/ 6554981 h 6723840"/>
              <a:gd name="connsiteX173" fmla="*/ 2076372 w 4023360"/>
              <a:gd name="connsiteY173" fmla="*/ 6552281 h 6723840"/>
              <a:gd name="connsiteX174" fmla="*/ 1996956 w 4023360"/>
              <a:gd name="connsiteY174" fmla="*/ 6538239 h 6723840"/>
              <a:gd name="connsiteX175" fmla="*/ 1971024 w 4023360"/>
              <a:gd name="connsiteY175" fmla="*/ 6526357 h 6723840"/>
              <a:gd name="connsiteX176" fmla="*/ 1912137 w 4023360"/>
              <a:gd name="connsiteY176" fmla="*/ 6508535 h 6723840"/>
              <a:gd name="connsiteX177" fmla="*/ 1758168 w 4023360"/>
              <a:gd name="connsiteY177" fmla="*/ 6506915 h 6723840"/>
              <a:gd name="connsiteX178" fmla="*/ 1636073 w 4023360"/>
              <a:gd name="connsiteY178" fmla="*/ 6492873 h 6723840"/>
              <a:gd name="connsiteX179" fmla="*/ 1564761 w 4023360"/>
              <a:gd name="connsiteY179" fmla="*/ 6478831 h 6723840"/>
              <a:gd name="connsiteX180" fmla="*/ 1519380 w 4023360"/>
              <a:gd name="connsiteY180" fmla="*/ 6462089 h 6723840"/>
              <a:gd name="connsiteX181" fmla="*/ 1470758 w 4023360"/>
              <a:gd name="connsiteY181" fmla="*/ 6444267 h 6723840"/>
              <a:gd name="connsiteX182" fmla="*/ 1327593 w 4023360"/>
              <a:gd name="connsiteY182" fmla="*/ 6415103 h 6723840"/>
              <a:gd name="connsiteX183" fmla="*/ 1275730 w 4023360"/>
              <a:gd name="connsiteY183" fmla="*/ 6383239 h 6723840"/>
              <a:gd name="connsiteX184" fmla="*/ 1254120 w 4023360"/>
              <a:gd name="connsiteY184" fmla="*/ 6362177 h 6723840"/>
              <a:gd name="connsiteX185" fmla="*/ 1222246 w 4023360"/>
              <a:gd name="connsiteY185" fmla="*/ 6342194 h 6723840"/>
              <a:gd name="connsiteX186" fmla="*/ 1129864 w 4023360"/>
              <a:gd name="connsiteY186" fmla="*/ 6336254 h 6723840"/>
              <a:gd name="connsiteX187" fmla="*/ 1094208 w 4023360"/>
              <a:gd name="connsiteY187" fmla="*/ 6343815 h 6723840"/>
              <a:gd name="connsiteX188" fmla="*/ 1008849 w 4023360"/>
              <a:gd name="connsiteY188" fmla="*/ 6406462 h 6723840"/>
              <a:gd name="connsiteX189" fmla="*/ 971032 w 4023360"/>
              <a:gd name="connsiteY189" fmla="*/ 6462629 h 6723840"/>
              <a:gd name="connsiteX190" fmla="*/ 939698 w 4023360"/>
              <a:gd name="connsiteY190" fmla="*/ 6492873 h 6723840"/>
              <a:gd name="connsiteX191" fmla="*/ 915387 w 4023360"/>
              <a:gd name="connsiteY191" fmla="*/ 6523657 h 6723840"/>
              <a:gd name="connsiteX192" fmla="*/ 843535 w 4023360"/>
              <a:gd name="connsiteY192" fmla="*/ 6579284 h 6723840"/>
              <a:gd name="connsiteX193" fmla="*/ 786809 w 4023360"/>
              <a:gd name="connsiteY193" fmla="*/ 6596026 h 6723840"/>
              <a:gd name="connsiteX194" fmla="*/ 763038 w 4023360"/>
              <a:gd name="connsiteY194" fmla="*/ 6610068 h 6723840"/>
              <a:gd name="connsiteX195" fmla="*/ 719819 w 4023360"/>
              <a:gd name="connsiteY195" fmla="*/ 6617629 h 6723840"/>
              <a:gd name="connsiteX196" fmla="*/ 651748 w 4023360"/>
              <a:gd name="connsiteY196" fmla="*/ 6611688 h 6723840"/>
              <a:gd name="connsiteX197" fmla="*/ 613391 w 4023360"/>
              <a:gd name="connsiteY197" fmla="*/ 6605747 h 6723840"/>
              <a:gd name="connsiteX198" fmla="*/ 569091 w 4023360"/>
              <a:gd name="connsiteY198" fmla="*/ 6592246 h 6723840"/>
              <a:gd name="connsiteX199" fmla="*/ 526412 w 4023360"/>
              <a:gd name="connsiteY199" fmla="*/ 6605747 h 6723840"/>
              <a:gd name="connsiteX200" fmla="*/ 487514 w 4023360"/>
              <a:gd name="connsiteY200" fmla="*/ 6644092 h 6723840"/>
              <a:gd name="connsiteX201" fmla="*/ 450777 w 4023360"/>
              <a:gd name="connsiteY201" fmla="*/ 6665155 h 6723840"/>
              <a:gd name="connsiteX202" fmla="*/ 418363 w 4023360"/>
              <a:gd name="connsiteY202" fmla="*/ 6697019 h 6723840"/>
              <a:gd name="connsiteX203" fmla="*/ 402408 w 4023360"/>
              <a:gd name="connsiteY203" fmla="*/ 6723840 h 6723840"/>
              <a:gd name="connsiteX204" fmla="*/ 0 w 4023360"/>
              <a:gd name="connsiteY204" fmla="*/ 6723840 h 672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4023360" h="6723840">
                <a:moveTo>
                  <a:pt x="2712779" y="6210958"/>
                </a:moveTo>
                <a:cubicBezTo>
                  <a:pt x="2725745" y="6217439"/>
                  <a:pt x="2738171" y="6223379"/>
                  <a:pt x="2750056" y="6230940"/>
                </a:cubicBezTo>
                <a:cubicBezTo>
                  <a:pt x="2753838" y="6233101"/>
                  <a:pt x="2756539" y="6240662"/>
                  <a:pt x="2755458" y="6246062"/>
                </a:cubicBezTo>
                <a:cubicBezTo>
                  <a:pt x="2754918" y="6280087"/>
                  <a:pt x="2752217" y="6313571"/>
                  <a:pt x="2750596" y="6348135"/>
                </a:cubicBezTo>
                <a:cubicBezTo>
                  <a:pt x="2750596" y="6351375"/>
                  <a:pt x="2750056" y="6356236"/>
                  <a:pt x="2750596" y="6357316"/>
                </a:cubicBezTo>
                <a:cubicBezTo>
                  <a:pt x="2764643" y="6367037"/>
                  <a:pt x="2757079" y="6382159"/>
                  <a:pt x="2761401" y="6394041"/>
                </a:cubicBezTo>
                <a:cubicBezTo>
                  <a:pt x="2738711" y="6402142"/>
                  <a:pt x="2718182" y="6410783"/>
                  <a:pt x="2696032" y="6418344"/>
                </a:cubicBezTo>
                <a:cubicBezTo>
                  <a:pt x="2686307" y="6421584"/>
                  <a:pt x="2675502" y="6414023"/>
                  <a:pt x="2676043" y="6404302"/>
                </a:cubicBezTo>
                <a:cubicBezTo>
                  <a:pt x="2679284" y="6381619"/>
                  <a:pt x="2680905" y="6358936"/>
                  <a:pt x="2685227" y="6337334"/>
                </a:cubicBezTo>
                <a:cubicBezTo>
                  <a:pt x="2693871" y="6295208"/>
                  <a:pt x="2703595" y="6253623"/>
                  <a:pt x="2712779" y="6210958"/>
                </a:cubicBezTo>
                <a:close/>
                <a:moveTo>
                  <a:pt x="3012615" y="6181254"/>
                </a:moveTo>
                <a:cubicBezTo>
                  <a:pt x="3014235" y="6188815"/>
                  <a:pt x="3016937" y="6194216"/>
                  <a:pt x="3016396" y="6197996"/>
                </a:cubicBezTo>
                <a:cubicBezTo>
                  <a:pt x="3006132" y="6237421"/>
                  <a:pt x="3004511" y="6276846"/>
                  <a:pt x="3009373" y="6316271"/>
                </a:cubicBezTo>
                <a:cubicBezTo>
                  <a:pt x="3009373" y="6316811"/>
                  <a:pt x="3008833" y="6318431"/>
                  <a:pt x="3008833" y="6321132"/>
                </a:cubicBezTo>
                <a:cubicBezTo>
                  <a:pt x="3000189" y="6322752"/>
                  <a:pt x="2992626" y="6324372"/>
                  <a:pt x="2985062" y="6325452"/>
                </a:cubicBezTo>
                <a:cubicBezTo>
                  <a:pt x="2971016" y="6291968"/>
                  <a:pt x="2980200" y="6240662"/>
                  <a:pt x="3012615" y="6181254"/>
                </a:cubicBezTo>
                <a:close/>
                <a:moveTo>
                  <a:pt x="3269231" y="6074861"/>
                </a:moveTo>
                <a:cubicBezTo>
                  <a:pt x="3278415" y="6074861"/>
                  <a:pt x="3282196" y="6078641"/>
                  <a:pt x="3283277" y="6087823"/>
                </a:cubicBezTo>
                <a:cubicBezTo>
                  <a:pt x="3287599" y="6113746"/>
                  <a:pt x="3292461" y="6139669"/>
                  <a:pt x="3298404" y="6165592"/>
                </a:cubicBezTo>
                <a:cubicBezTo>
                  <a:pt x="3300024" y="6173693"/>
                  <a:pt x="3304887" y="6181254"/>
                  <a:pt x="3305967" y="6189895"/>
                </a:cubicBezTo>
                <a:cubicBezTo>
                  <a:pt x="3305967" y="6194216"/>
                  <a:pt x="3301645" y="6201237"/>
                  <a:pt x="3297323" y="6203397"/>
                </a:cubicBezTo>
                <a:cubicBezTo>
                  <a:pt x="3257345" y="6222299"/>
                  <a:pt x="3217367" y="6240662"/>
                  <a:pt x="3173607" y="6261184"/>
                </a:cubicBezTo>
                <a:cubicBezTo>
                  <a:pt x="3180090" y="6222299"/>
                  <a:pt x="3176849" y="6185575"/>
                  <a:pt x="3193056" y="6151010"/>
                </a:cubicBezTo>
                <a:cubicBezTo>
                  <a:pt x="3197918" y="6140209"/>
                  <a:pt x="3196838" y="6127247"/>
                  <a:pt x="3198459" y="6115366"/>
                </a:cubicBezTo>
                <a:lnTo>
                  <a:pt x="3201160" y="6100244"/>
                </a:lnTo>
                <a:cubicBezTo>
                  <a:pt x="3209804" y="6074861"/>
                  <a:pt x="3209804" y="6074861"/>
                  <a:pt x="3236276" y="6075941"/>
                </a:cubicBezTo>
                <a:cubicBezTo>
                  <a:pt x="3247080" y="6075941"/>
                  <a:pt x="3258426" y="6075941"/>
                  <a:pt x="3269231" y="6074861"/>
                </a:cubicBezTo>
                <a:close/>
                <a:moveTo>
                  <a:pt x="0" y="0"/>
                </a:moveTo>
                <a:lnTo>
                  <a:pt x="4023360" y="0"/>
                </a:lnTo>
                <a:lnTo>
                  <a:pt x="4023360" y="5733547"/>
                </a:lnTo>
                <a:lnTo>
                  <a:pt x="4013687" y="5763782"/>
                </a:lnTo>
                <a:cubicBezTo>
                  <a:pt x="4000181" y="5765402"/>
                  <a:pt x="4001261" y="5752981"/>
                  <a:pt x="3997479" y="5747040"/>
                </a:cubicBezTo>
                <a:cubicBezTo>
                  <a:pt x="3993698" y="5739479"/>
                  <a:pt x="3992077" y="5730838"/>
                  <a:pt x="3988295" y="5722737"/>
                </a:cubicBezTo>
                <a:cubicBezTo>
                  <a:pt x="3981812" y="5741099"/>
                  <a:pt x="3975329" y="5758921"/>
                  <a:pt x="3969387" y="5777284"/>
                </a:cubicBezTo>
                <a:cubicBezTo>
                  <a:pt x="3965605" y="5787005"/>
                  <a:pt x="3972628" y="5801587"/>
                  <a:pt x="3956421" y="5806447"/>
                </a:cubicBezTo>
                <a:cubicBezTo>
                  <a:pt x="3954800" y="5806987"/>
                  <a:pt x="3954260" y="5812928"/>
                  <a:pt x="3953179" y="5816169"/>
                </a:cubicBezTo>
                <a:cubicBezTo>
                  <a:pt x="3948858" y="5837231"/>
                  <a:pt x="3941834" y="5855594"/>
                  <a:pt x="3919144" y="5864235"/>
                </a:cubicBezTo>
                <a:cubicBezTo>
                  <a:pt x="3917523" y="5864775"/>
                  <a:pt x="3916443" y="5868555"/>
                  <a:pt x="3914822" y="5870715"/>
                </a:cubicBezTo>
                <a:cubicBezTo>
                  <a:pt x="3904557" y="5864775"/>
                  <a:pt x="3911581" y="5840472"/>
                  <a:pt x="3890511" y="5849653"/>
                </a:cubicBezTo>
                <a:cubicBezTo>
                  <a:pt x="3885649" y="5838851"/>
                  <a:pt x="3880247" y="5829130"/>
                  <a:pt x="3875384" y="5818869"/>
                </a:cubicBezTo>
                <a:cubicBezTo>
                  <a:pt x="3869442" y="5822109"/>
                  <a:pt x="3865120" y="5824810"/>
                  <a:pt x="3860257" y="5828050"/>
                </a:cubicBezTo>
                <a:cubicBezTo>
                  <a:pt x="3854315" y="5814548"/>
                  <a:pt x="3847832" y="5803207"/>
                  <a:pt x="3849453" y="5787005"/>
                </a:cubicBezTo>
                <a:cubicBezTo>
                  <a:pt x="3851073" y="5777824"/>
                  <a:pt x="3846751" y="5768103"/>
                  <a:pt x="3844590" y="5758921"/>
                </a:cubicBezTo>
                <a:cubicBezTo>
                  <a:pt x="3838648" y="5738399"/>
                  <a:pt x="3832705" y="5719496"/>
                  <a:pt x="3826222" y="5700054"/>
                </a:cubicBezTo>
                <a:cubicBezTo>
                  <a:pt x="3823521" y="5693573"/>
                  <a:pt x="3821900" y="5686552"/>
                  <a:pt x="3818659" y="5676831"/>
                </a:cubicBezTo>
                <a:cubicBezTo>
                  <a:pt x="3804072" y="5730298"/>
                  <a:pt x="3808394" y="5787005"/>
                  <a:pt x="3773278" y="5832371"/>
                </a:cubicBezTo>
                <a:cubicBezTo>
                  <a:pt x="3764634" y="5824810"/>
                  <a:pt x="3755450" y="5815629"/>
                  <a:pt x="3744645" y="5805367"/>
                </a:cubicBezTo>
                <a:cubicBezTo>
                  <a:pt x="3742484" y="5815629"/>
                  <a:pt x="3738703" y="5826430"/>
                  <a:pt x="3737082" y="5838311"/>
                </a:cubicBezTo>
                <a:cubicBezTo>
                  <a:pt x="3735461" y="5849113"/>
                  <a:pt x="3735461" y="5860994"/>
                  <a:pt x="3734921" y="5871796"/>
                </a:cubicBezTo>
                <a:cubicBezTo>
                  <a:pt x="3727898" y="5875036"/>
                  <a:pt x="3721415" y="5878276"/>
                  <a:pt x="3713851" y="5881517"/>
                </a:cubicBezTo>
                <a:cubicBezTo>
                  <a:pt x="3712231" y="5879897"/>
                  <a:pt x="3709529" y="5876656"/>
                  <a:pt x="3704667" y="5871796"/>
                </a:cubicBezTo>
                <a:cubicBezTo>
                  <a:pt x="3703587" y="5879897"/>
                  <a:pt x="3703587" y="5885837"/>
                  <a:pt x="3701966" y="5891778"/>
                </a:cubicBezTo>
                <a:cubicBezTo>
                  <a:pt x="3700345" y="5900959"/>
                  <a:pt x="3700345" y="5911220"/>
                  <a:pt x="3691161" y="5918781"/>
                </a:cubicBezTo>
                <a:cubicBezTo>
                  <a:pt x="3685218" y="5922562"/>
                  <a:pt x="3680896" y="5934443"/>
                  <a:pt x="3681977" y="5942004"/>
                </a:cubicBezTo>
                <a:cubicBezTo>
                  <a:pt x="3683598" y="5963607"/>
                  <a:pt x="3670092" y="5978729"/>
                  <a:pt x="3664149" y="5997091"/>
                </a:cubicBezTo>
                <a:cubicBezTo>
                  <a:pt x="3662528" y="5997091"/>
                  <a:pt x="3661988" y="5998171"/>
                  <a:pt x="3660367" y="5998171"/>
                </a:cubicBezTo>
                <a:cubicBezTo>
                  <a:pt x="3656585" y="5981429"/>
                  <a:pt x="3653344" y="5963607"/>
                  <a:pt x="3650103" y="5946865"/>
                </a:cubicBezTo>
                <a:cubicBezTo>
                  <a:pt x="3632274" y="5966307"/>
                  <a:pt x="3627412" y="5988990"/>
                  <a:pt x="3623090" y="6010593"/>
                </a:cubicBezTo>
                <a:cubicBezTo>
                  <a:pt x="3621470" y="6020854"/>
                  <a:pt x="3607423" y="6034896"/>
                  <a:pt x="3597159" y="6036516"/>
                </a:cubicBezTo>
                <a:lnTo>
                  <a:pt x="3559882" y="6044077"/>
                </a:lnTo>
                <a:cubicBezTo>
                  <a:pt x="3539353" y="6047317"/>
                  <a:pt x="3523685" y="6055959"/>
                  <a:pt x="3512881" y="6073241"/>
                </a:cubicBezTo>
                <a:cubicBezTo>
                  <a:pt x="3509639" y="6078641"/>
                  <a:pt x="3500995" y="6082422"/>
                  <a:pt x="3494512" y="6083502"/>
                </a:cubicBezTo>
                <a:cubicBezTo>
                  <a:pt x="3438327" y="6087823"/>
                  <a:pt x="3394567" y="6114286"/>
                  <a:pt x="3362693" y="6159651"/>
                </a:cubicBezTo>
                <a:cubicBezTo>
                  <a:pt x="3356750" y="6167753"/>
                  <a:pt x="3347566" y="6169913"/>
                  <a:pt x="3337841" y="6162892"/>
                </a:cubicBezTo>
                <a:cubicBezTo>
                  <a:pt x="3358911" y="6154791"/>
                  <a:pt x="3347026" y="6138589"/>
                  <a:pt x="3344324" y="6127247"/>
                </a:cubicBezTo>
                <a:cubicBezTo>
                  <a:pt x="3338382" y="6102944"/>
                  <a:pt x="3328657" y="6080262"/>
                  <a:pt x="3321094" y="6056499"/>
                </a:cubicBezTo>
                <a:cubicBezTo>
                  <a:pt x="3316772" y="6043537"/>
                  <a:pt x="3307588" y="6036516"/>
                  <a:pt x="3294082" y="6033816"/>
                </a:cubicBezTo>
                <a:cubicBezTo>
                  <a:pt x="3283277" y="6031656"/>
                  <a:pt x="3272472" y="6030575"/>
                  <a:pt x="3262207" y="6027335"/>
                </a:cubicBezTo>
                <a:cubicBezTo>
                  <a:pt x="3256265" y="6025715"/>
                  <a:pt x="3249782" y="6020854"/>
                  <a:pt x="3246540" y="6014913"/>
                </a:cubicBezTo>
                <a:cubicBezTo>
                  <a:pt x="3244920" y="6011673"/>
                  <a:pt x="3249782" y="6004112"/>
                  <a:pt x="3253023" y="5999792"/>
                </a:cubicBezTo>
                <a:cubicBezTo>
                  <a:pt x="3262207" y="5987370"/>
                  <a:pt x="3275173" y="5978189"/>
                  <a:pt x="3269771" y="5958746"/>
                </a:cubicBezTo>
                <a:cubicBezTo>
                  <a:pt x="3267610" y="5948485"/>
                  <a:pt x="3273012" y="5935523"/>
                  <a:pt x="3276794" y="5924182"/>
                </a:cubicBezTo>
                <a:cubicBezTo>
                  <a:pt x="3277334" y="5922022"/>
                  <a:pt x="3284898" y="5919321"/>
                  <a:pt x="3289220" y="5920402"/>
                </a:cubicBezTo>
                <a:cubicBezTo>
                  <a:pt x="3301105" y="5920942"/>
                  <a:pt x="3307588" y="5916081"/>
                  <a:pt x="3310289" y="5905280"/>
                </a:cubicBezTo>
                <a:cubicBezTo>
                  <a:pt x="3311910" y="5896099"/>
                  <a:pt x="3316772" y="5893398"/>
                  <a:pt x="3325416" y="5892858"/>
                </a:cubicBezTo>
                <a:cubicBezTo>
                  <a:pt x="3328657" y="5891778"/>
                  <a:pt x="3331899" y="5888538"/>
                  <a:pt x="3334600" y="5886917"/>
                </a:cubicBezTo>
                <a:cubicBezTo>
                  <a:pt x="3331899" y="5883137"/>
                  <a:pt x="3329198" y="5879897"/>
                  <a:pt x="3325956" y="5877736"/>
                </a:cubicBezTo>
                <a:cubicBezTo>
                  <a:pt x="3317852" y="5872336"/>
                  <a:pt x="3309209" y="5868555"/>
                  <a:pt x="3301105" y="5863154"/>
                </a:cubicBezTo>
                <a:cubicBezTo>
                  <a:pt x="3315151" y="5836691"/>
                  <a:pt x="3314071" y="5835071"/>
                  <a:pt x="3291921" y="5820489"/>
                </a:cubicBezTo>
                <a:cubicBezTo>
                  <a:pt x="3289220" y="5818869"/>
                  <a:pt x="3284898" y="5817249"/>
                  <a:pt x="3284357" y="5814548"/>
                </a:cubicBezTo>
                <a:cubicBezTo>
                  <a:pt x="3280576" y="5797266"/>
                  <a:pt x="3264909" y="5791325"/>
                  <a:pt x="3253023" y="5782144"/>
                </a:cubicBezTo>
                <a:cubicBezTo>
                  <a:pt x="3229793" y="5764322"/>
                  <a:pt x="3200620" y="5774583"/>
                  <a:pt x="3188734" y="5801587"/>
                </a:cubicBezTo>
                <a:cubicBezTo>
                  <a:pt x="3182791" y="5815629"/>
                  <a:pt x="3193596" y="5823189"/>
                  <a:pt x="3198459" y="5828050"/>
                </a:cubicBezTo>
                <a:cubicBezTo>
                  <a:pt x="3193056" y="5835611"/>
                  <a:pt x="3187113" y="5840472"/>
                  <a:pt x="3182791" y="5847492"/>
                </a:cubicBezTo>
                <a:cubicBezTo>
                  <a:pt x="3171987" y="5864235"/>
                  <a:pt x="3161722" y="5880977"/>
                  <a:pt x="3150917" y="5898259"/>
                </a:cubicBezTo>
                <a:cubicBezTo>
                  <a:pt x="3147676" y="5903660"/>
                  <a:pt x="3144434" y="5909060"/>
                  <a:pt x="3141733" y="5915001"/>
                </a:cubicBezTo>
                <a:cubicBezTo>
                  <a:pt x="3135250" y="5929583"/>
                  <a:pt x="3136871" y="5943625"/>
                  <a:pt x="3150377" y="5955506"/>
                </a:cubicBezTo>
                <a:cubicBezTo>
                  <a:pt x="3149296" y="5956046"/>
                  <a:pt x="3147676" y="5957126"/>
                  <a:pt x="3146595" y="5958746"/>
                </a:cubicBezTo>
                <a:cubicBezTo>
                  <a:pt x="3140112" y="5959286"/>
                  <a:pt x="3134169" y="5961447"/>
                  <a:pt x="3127687" y="5960367"/>
                </a:cubicBezTo>
                <a:cubicBezTo>
                  <a:pt x="3115801" y="5958746"/>
                  <a:pt x="3110939" y="5966307"/>
                  <a:pt x="3106617" y="5974408"/>
                </a:cubicBezTo>
                <a:cubicBezTo>
                  <a:pt x="3102295" y="5983590"/>
                  <a:pt x="3106617" y="5991150"/>
                  <a:pt x="3114180" y="5995471"/>
                </a:cubicBezTo>
                <a:cubicBezTo>
                  <a:pt x="3122284" y="6000332"/>
                  <a:pt x="3132549" y="6004112"/>
                  <a:pt x="3141193" y="6010053"/>
                </a:cubicBezTo>
                <a:cubicBezTo>
                  <a:pt x="3144974" y="6012213"/>
                  <a:pt x="3148216" y="6018154"/>
                  <a:pt x="3148216" y="6023014"/>
                </a:cubicBezTo>
                <a:cubicBezTo>
                  <a:pt x="3150917" y="6039757"/>
                  <a:pt x="3153618" y="6056499"/>
                  <a:pt x="3154159" y="6072701"/>
                </a:cubicBezTo>
                <a:cubicBezTo>
                  <a:pt x="3154159" y="6092683"/>
                  <a:pt x="3156860" y="6113746"/>
                  <a:pt x="3150377" y="6132108"/>
                </a:cubicBezTo>
                <a:cubicBezTo>
                  <a:pt x="3140112" y="6160732"/>
                  <a:pt x="3138491" y="6189895"/>
                  <a:pt x="3135250" y="6219059"/>
                </a:cubicBezTo>
                <a:cubicBezTo>
                  <a:pt x="3133629" y="6234721"/>
                  <a:pt x="3133629" y="6250923"/>
                  <a:pt x="3129848" y="6266585"/>
                </a:cubicBezTo>
                <a:cubicBezTo>
                  <a:pt x="3129307" y="6272526"/>
                  <a:pt x="3123905" y="6280087"/>
                  <a:pt x="3118502" y="6283327"/>
                </a:cubicBezTo>
                <a:cubicBezTo>
                  <a:pt x="3107157" y="6290348"/>
                  <a:pt x="3094191" y="6294668"/>
                  <a:pt x="3081226" y="6299529"/>
                </a:cubicBezTo>
                <a:cubicBezTo>
                  <a:pt x="3080685" y="6284947"/>
                  <a:pt x="3073122" y="6281707"/>
                  <a:pt x="3062317" y="6281707"/>
                </a:cubicBezTo>
                <a:cubicBezTo>
                  <a:pt x="3045569" y="6282787"/>
                  <a:pt x="3044489" y="6281167"/>
                  <a:pt x="3046110" y="6264965"/>
                </a:cubicBezTo>
                <a:cubicBezTo>
                  <a:pt x="3049891" y="6240122"/>
                  <a:pt x="3054754" y="6214738"/>
                  <a:pt x="3057995" y="6189895"/>
                </a:cubicBezTo>
                <a:cubicBezTo>
                  <a:pt x="3060696" y="6173153"/>
                  <a:pt x="3054754" y="6159651"/>
                  <a:pt x="3043949" y="6147230"/>
                </a:cubicBezTo>
                <a:cubicBezTo>
                  <a:pt x="3036926" y="6139669"/>
                  <a:pt x="3030983" y="6132108"/>
                  <a:pt x="3035305" y="6120227"/>
                </a:cubicBezTo>
                <a:cubicBezTo>
                  <a:pt x="3036926" y="6115366"/>
                  <a:pt x="3034765" y="6107805"/>
                  <a:pt x="3030983" y="6103484"/>
                </a:cubicBezTo>
                <a:cubicBezTo>
                  <a:pt x="3021799" y="6094303"/>
                  <a:pt x="3025580" y="6086202"/>
                  <a:pt x="3029362" y="6075941"/>
                </a:cubicBezTo>
                <a:cubicBezTo>
                  <a:pt x="3032063" y="6069460"/>
                  <a:pt x="3033144" y="6061899"/>
                  <a:pt x="3033684" y="6054878"/>
                </a:cubicBezTo>
                <a:cubicBezTo>
                  <a:pt x="3033684" y="6052718"/>
                  <a:pt x="3033144" y="6050018"/>
                  <a:pt x="3033684" y="6048398"/>
                </a:cubicBezTo>
                <a:cubicBezTo>
                  <a:pt x="3054754" y="6016534"/>
                  <a:pt x="3038006" y="5988990"/>
                  <a:pt x="3024500" y="5959827"/>
                </a:cubicBezTo>
                <a:cubicBezTo>
                  <a:pt x="3036926" y="5958746"/>
                  <a:pt x="3042328" y="5949565"/>
                  <a:pt x="3044489" y="5937144"/>
                </a:cubicBezTo>
                <a:cubicBezTo>
                  <a:pt x="3045569" y="5932823"/>
                  <a:pt x="3050432" y="5929583"/>
                  <a:pt x="3054754" y="5927963"/>
                </a:cubicBezTo>
                <a:cubicBezTo>
                  <a:pt x="3059076" y="5925262"/>
                  <a:pt x="3063938" y="5924182"/>
                  <a:pt x="3070421" y="5922022"/>
                </a:cubicBezTo>
                <a:cubicBezTo>
                  <a:pt x="3067179" y="5917701"/>
                  <a:pt x="3064478" y="5912841"/>
                  <a:pt x="3062857" y="5912841"/>
                </a:cubicBezTo>
                <a:cubicBezTo>
                  <a:pt x="3048811" y="5913381"/>
                  <a:pt x="3041248" y="5902039"/>
                  <a:pt x="3030443" y="5896099"/>
                </a:cubicBezTo>
                <a:cubicBezTo>
                  <a:pt x="3014235" y="5888538"/>
                  <a:pt x="2996948" y="5894478"/>
                  <a:pt x="2987763" y="5908520"/>
                </a:cubicBezTo>
                <a:cubicBezTo>
                  <a:pt x="2978579" y="5897719"/>
                  <a:pt x="2969935" y="5884217"/>
                  <a:pt x="2959130" y="5876116"/>
                </a:cubicBezTo>
                <a:cubicBezTo>
                  <a:pt x="2946705" y="5866395"/>
                  <a:pt x="2930497" y="5867475"/>
                  <a:pt x="2915371" y="5873416"/>
                </a:cubicBezTo>
                <a:cubicBezTo>
                  <a:pt x="2904026" y="5877736"/>
                  <a:pt x="2898623" y="5885837"/>
                  <a:pt x="2898623" y="5898259"/>
                </a:cubicBezTo>
                <a:cubicBezTo>
                  <a:pt x="2898623" y="5907440"/>
                  <a:pt x="2896462" y="5917701"/>
                  <a:pt x="2893761" y="5926882"/>
                </a:cubicBezTo>
                <a:cubicBezTo>
                  <a:pt x="2888899" y="5945245"/>
                  <a:pt x="2881335" y="5963607"/>
                  <a:pt x="2889439" y="5983049"/>
                </a:cubicBezTo>
                <a:cubicBezTo>
                  <a:pt x="2891600" y="5986290"/>
                  <a:pt x="2889439" y="5993311"/>
                  <a:pt x="2886197" y="5996551"/>
                </a:cubicBezTo>
                <a:cubicBezTo>
                  <a:pt x="2855944" y="6032196"/>
                  <a:pt x="2852702" y="6073241"/>
                  <a:pt x="2867829" y="6115366"/>
                </a:cubicBezTo>
                <a:cubicBezTo>
                  <a:pt x="2872151" y="6126167"/>
                  <a:pt x="2890519" y="6132648"/>
                  <a:pt x="2902945" y="6138049"/>
                </a:cubicBezTo>
                <a:cubicBezTo>
                  <a:pt x="2915371" y="6142909"/>
                  <a:pt x="2928877" y="6146150"/>
                  <a:pt x="2944004" y="6138589"/>
                </a:cubicBezTo>
                <a:cubicBezTo>
                  <a:pt x="2954268" y="6133728"/>
                  <a:pt x="2960211" y="6140209"/>
                  <a:pt x="2957510" y="6152091"/>
                </a:cubicBezTo>
                <a:cubicBezTo>
                  <a:pt x="2949946" y="6189895"/>
                  <a:pt x="2940762" y="6226620"/>
                  <a:pt x="2934819" y="6264965"/>
                </a:cubicBezTo>
                <a:cubicBezTo>
                  <a:pt x="2931578" y="6288728"/>
                  <a:pt x="2931578" y="6313031"/>
                  <a:pt x="2931578" y="6336254"/>
                </a:cubicBezTo>
                <a:cubicBezTo>
                  <a:pt x="2931578" y="6346515"/>
                  <a:pt x="2927256" y="6351916"/>
                  <a:pt x="2917532" y="6351916"/>
                </a:cubicBezTo>
                <a:lnTo>
                  <a:pt x="2867289" y="6354616"/>
                </a:lnTo>
                <a:cubicBezTo>
                  <a:pt x="2861886" y="6354616"/>
                  <a:pt x="2857024" y="6354616"/>
                  <a:pt x="2852162" y="6355696"/>
                </a:cubicBezTo>
                <a:cubicBezTo>
                  <a:pt x="2844599" y="6357316"/>
                  <a:pt x="2838656" y="6358936"/>
                  <a:pt x="2830012" y="6354076"/>
                </a:cubicBezTo>
                <a:cubicBezTo>
                  <a:pt x="2822449" y="6349755"/>
                  <a:pt x="2811104" y="6354076"/>
                  <a:pt x="2797597" y="6354616"/>
                </a:cubicBezTo>
                <a:cubicBezTo>
                  <a:pt x="2812724" y="6342734"/>
                  <a:pt x="2806782" y="6330313"/>
                  <a:pt x="2805701" y="6318431"/>
                </a:cubicBezTo>
                <a:cubicBezTo>
                  <a:pt x="2803540" y="6290888"/>
                  <a:pt x="2801919" y="6264425"/>
                  <a:pt x="2798138" y="6236881"/>
                </a:cubicBezTo>
                <a:cubicBezTo>
                  <a:pt x="2797597" y="6227700"/>
                  <a:pt x="2793276" y="6217439"/>
                  <a:pt x="2788954" y="6208258"/>
                </a:cubicBezTo>
                <a:cubicBezTo>
                  <a:pt x="2783551" y="6195836"/>
                  <a:pt x="2773827" y="6183955"/>
                  <a:pt x="2768424" y="6171533"/>
                </a:cubicBezTo>
                <a:cubicBezTo>
                  <a:pt x="2764102" y="6162352"/>
                  <a:pt x="2763022" y="6152091"/>
                  <a:pt x="2760861" y="6142909"/>
                </a:cubicBezTo>
                <a:cubicBezTo>
                  <a:pt x="2755458" y="6125087"/>
                  <a:pt x="2750596" y="6107805"/>
                  <a:pt x="2743033" y="6091603"/>
                </a:cubicBezTo>
                <a:cubicBezTo>
                  <a:pt x="2740332" y="6085122"/>
                  <a:pt x="2738171" y="6080802"/>
                  <a:pt x="2744113" y="6074861"/>
                </a:cubicBezTo>
                <a:cubicBezTo>
                  <a:pt x="2747355" y="6071621"/>
                  <a:pt x="2750056" y="6065680"/>
                  <a:pt x="2747895" y="6061899"/>
                </a:cubicBezTo>
                <a:cubicBezTo>
                  <a:pt x="2741412" y="6039757"/>
                  <a:pt x="2744113" y="6014913"/>
                  <a:pt x="2724665" y="5997091"/>
                </a:cubicBezTo>
                <a:cubicBezTo>
                  <a:pt x="2718722" y="5991150"/>
                  <a:pt x="2715480" y="5983049"/>
                  <a:pt x="2712239" y="5974408"/>
                </a:cubicBezTo>
                <a:cubicBezTo>
                  <a:pt x="2711158" y="5972248"/>
                  <a:pt x="2714400" y="5965227"/>
                  <a:pt x="2715480" y="5965227"/>
                </a:cubicBezTo>
                <a:cubicBezTo>
                  <a:pt x="2734929" y="5966847"/>
                  <a:pt x="2731147" y="5950105"/>
                  <a:pt x="2734929" y="5939304"/>
                </a:cubicBezTo>
                <a:cubicBezTo>
                  <a:pt x="2739791" y="5937684"/>
                  <a:pt x="2746274" y="5937144"/>
                  <a:pt x="2752217" y="5933363"/>
                </a:cubicBezTo>
                <a:cubicBezTo>
                  <a:pt x="2755458" y="5931743"/>
                  <a:pt x="2758160" y="5927963"/>
                  <a:pt x="2758160" y="5924182"/>
                </a:cubicBezTo>
                <a:cubicBezTo>
                  <a:pt x="2758160" y="5922562"/>
                  <a:pt x="2753297" y="5918781"/>
                  <a:pt x="2750596" y="5918781"/>
                </a:cubicBezTo>
                <a:cubicBezTo>
                  <a:pt x="2740332" y="5918781"/>
                  <a:pt x="2733849" y="5915001"/>
                  <a:pt x="2727906" y="5905280"/>
                </a:cubicBezTo>
                <a:cubicBezTo>
                  <a:pt x="2724665" y="5899339"/>
                  <a:pt x="2715480" y="5896639"/>
                  <a:pt x="2707917" y="5892858"/>
                </a:cubicBezTo>
                <a:cubicBezTo>
                  <a:pt x="2710618" y="5872336"/>
                  <a:pt x="2696032" y="5864235"/>
                  <a:pt x="2677663" y="5859914"/>
                </a:cubicBezTo>
                <a:cubicBezTo>
                  <a:pt x="2661996" y="5857214"/>
                  <a:pt x="2646869" y="5851813"/>
                  <a:pt x="2630662" y="5852353"/>
                </a:cubicBezTo>
                <a:cubicBezTo>
                  <a:pt x="2593925" y="5852353"/>
                  <a:pt x="2576638" y="5879897"/>
                  <a:pt x="2586362" y="5915001"/>
                </a:cubicBezTo>
                <a:cubicBezTo>
                  <a:pt x="2589604" y="5925802"/>
                  <a:pt x="2585822" y="5939304"/>
                  <a:pt x="2583121" y="5950105"/>
                </a:cubicBezTo>
                <a:cubicBezTo>
                  <a:pt x="2578799" y="5970628"/>
                  <a:pt x="2573936" y="5990610"/>
                  <a:pt x="2586362" y="6010053"/>
                </a:cubicBezTo>
                <a:cubicBezTo>
                  <a:pt x="2589063" y="6013833"/>
                  <a:pt x="2589063" y="6022474"/>
                  <a:pt x="2585822" y="6026795"/>
                </a:cubicBezTo>
                <a:cubicBezTo>
                  <a:pt x="2573936" y="6042457"/>
                  <a:pt x="2575017" y="6059199"/>
                  <a:pt x="2578799" y="6075941"/>
                </a:cubicBezTo>
                <a:cubicBezTo>
                  <a:pt x="2580419" y="6080802"/>
                  <a:pt x="2586362" y="6086202"/>
                  <a:pt x="2591764" y="6089443"/>
                </a:cubicBezTo>
                <a:cubicBezTo>
                  <a:pt x="2597167" y="6092683"/>
                  <a:pt x="2604730" y="6094303"/>
                  <a:pt x="2611754" y="6097544"/>
                </a:cubicBezTo>
                <a:cubicBezTo>
                  <a:pt x="2614995" y="6099164"/>
                  <a:pt x="2617696" y="6103484"/>
                  <a:pt x="2617696" y="6106725"/>
                </a:cubicBezTo>
                <a:cubicBezTo>
                  <a:pt x="2617696" y="6109425"/>
                  <a:pt x="2612294" y="6112666"/>
                  <a:pt x="2610133" y="6113746"/>
                </a:cubicBezTo>
                <a:cubicBezTo>
                  <a:pt x="2598788" y="6115906"/>
                  <a:pt x="2587983" y="6117526"/>
                  <a:pt x="2576638" y="6119687"/>
                </a:cubicBezTo>
                <a:cubicBezTo>
                  <a:pt x="2565833" y="6121307"/>
                  <a:pt x="2561511" y="6126167"/>
                  <a:pt x="2562051" y="6136969"/>
                </a:cubicBezTo>
                <a:cubicBezTo>
                  <a:pt x="2563132" y="6143449"/>
                  <a:pt x="2563132" y="6149390"/>
                  <a:pt x="2564752" y="6156411"/>
                </a:cubicBezTo>
                <a:cubicBezTo>
                  <a:pt x="2569074" y="6174773"/>
                  <a:pt x="2577178" y="6179634"/>
                  <a:pt x="2595006" y="6174773"/>
                </a:cubicBezTo>
                <a:cubicBezTo>
                  <a:pt x="2624179" y="6166132"/>
                  <a:pt x="2629041" y="6168833"/>
                  <a:pt x="2638225" y="6197996"/>
                </a:cubicBezTo>
                <a:cubicBezTo>
                  <a:pt x="2648490" y="6227700"/>
                  <a:pt x="2650111" y="6256864"/>
                  <a:pt x="2639846" y="6287107"/>
                </a:cubicBezTo>
                <a:cubicBezTo>
                  <a:pt x="2629041" y="6318431"/>
                  <a:pt x="2621478" y="6351375"/>
                  <a:pt x="2624179" y="6386480"/>
                </a:cubicBezTo>
                <a:cubicBezTo>
                  <a:pt x="2625800" y="6404842"/>
                  <a:pt x="2621478" y="6423204"/>
                  <a:pt x="2619317" y="6441567"/>
                </a:cubicBezTo>
                <a:cubicBezTo>
                  <a:pt x="2619317" y="6444267"/>
                  <a:pt x="2613914" y="6446967"/>
                  <a:pt x="2611754" y="6447507"/>
                </a:cubicBezTo>
                <a:cubicBezTo>
                  <a:pt x="2549625" y="6453448"/>
                  <a:pt x="2491819" y="6476131"/>
                  <a:pt x="2432392" y="6491253"/>
                </a:cubicBezTo>
                <a:cubicBezTo>
                  <a:pt x="2412944" y="6496114"/>
                  <a:pt x="2391334" y="6494493"/>
                  <a:pt x="2371345" y="6492873"/>
                </a:cubicBezTo>
                <a:cubicBezTo>
                  <a:pt x="2347034" y="6491253"/>
                  <a:pt x="2325424" y="6496114"/>
                  <a:pt x="2303274" y="6506375"/>
                </a:cubicBezTo>
                <a:cubicBezTo>
                  <a:pt x="2246549" y="6532838"/>
                  <a:pt x="2185501" y="6547420"/>
                  <a:pt x="2122292" y="6554981"/>
                </a:cubicBezTo>
                <a:cubicBezTo>
                  <a:pt x="2107166" y="6556601"/>
                  <a:pt x="2091498" y="6553901"/>
                  <a:pt x="2076372" y="6552281"/>
                </a:cubicBezTo>
                <a:cubicBezTo>
                  <a:pt x="2049900" y="6547960"/>
                  <a:pt x="2022888" y="6543640"/>
                  <a:pt x="1996956" y="6538239"/>
                </a:cubicBezTo>
                <a:cubicBezTo>
                  <a:pt x="1987772" y="6536079"/>
                  <a:pt x="1980208" y="6528518"/>
                  <a:pt x="1971024" y="6526357"/>
                </a:cubicBezTo>
                <a:cubicBezTo>
                  <a:pt x="1951575" y="6519336"/>
                  <a:pt x="1932127" y="6512316"/>
                  <a:pt x="1912137" y="6508535"/>
                </a:cubicBezTo>
                <a:cubicBezTo>
                  <a:pt x="1861355" y="6498814"/>
                  <a:pt x="1809491" y="6500974"/>
                  <a:pt x="1758168" y="6506915"/>
                </a:cubicBezTo>
                <a:cubicBezTo>
                  <a:pt x="1716569" y="6511776"/>
                  <a:pt x="1676051" y="6507995"/>
                  <a:pt x="1636073" y="6492873"/>
                </a:cubicBezTo>
                <a:cubicBezTo>
                  <a:pt x="1613383" y="6484232"/>
                  <a:pt x="1587991" y="6484232"/>
                  <a:pt x="1564761" y="6478831"/>
                </a:cubicBezTo>
                <a:cubicBezTo>
                  <a:pt x="1548553" y="6474511"/>
                  <a:pt x="1534507" y="6467490"/>
                  <a:pt x="1519380" y="6462089"/>
                </a:cubicBezTo>
                <a:cubicBezTo>
                  <a:pt x="1503713" y="6456149"/>
                  <a:pt x="1487506" y="6447507"/>
                  <a:pt x="1470758" y="6444267"/>
                </a:cubicBezTo>
                <a:cubicBezTo>
                  <a:pt x="1423217" y="6433466"/>
                  <a:pt x="1374595" y="6426445"/>
                  <a:pt x="1327593" y="6415103"/>
                </a:cubicBezTo>
                <a:cubicBezTo>
                  <a:pt x="1309225" y="6409703"/>
                  <a:pt x="1292478" y="6395121"/>
                  <a:pt x="1275730" y="6383239"/>
                </a:cubicBezTo>
                <a:cubicBezTo>
                  <a:pt x="1267626" y="6377299"/>
                  <a:pt x="1262224" y="6368118"/>
                  <a:pt x="1254120" y="6362177"/>
                </a:cubicBezTo>
                <a:cubicBezTo>
                  <a:pt x="1243856" y="6354616"/>
                  <a:pt x="1233051" y="6343815"/>
                  <a:pt x="1222246" y="6342194"/>
                </a:cubicBezTo>
                <a:cubicBezTo>
                  <a:pt x="1191992" y="6338954"/>
                  <a:pt x="1161739" y="6325992"/>
                  <a:pt x="1129864" y="6336254"/>
                </a:cubicBezTo>
                <a:cubicBezTo>
                  <a:pt x="1118519" y="6340574"/>
                  <a:pt x="1105553" y="6342734"/>
                  <a:pt x="1094208" y="6343815"/>
                </a:cubicBezTo>
                <a:cubicBezTo>
                  <a:pt x="1053690" y="6348675"/>
                  <a:pt x="1029379" y="6374598"/>
                  <a:pt x="1008849" y="6406462"/>
                </a:cubicBezTo>
                <a:cubicBezTo>
                  <a:pt x="995884" y="6424825"/>
                  <a:pt x="984538" y="6444267"/>
                  <a:pt x="971032" y="6462629"/>
                </a:cubicBezTo>
                <a:cubicBezTo>
                  <a:pt x="962388" y="6474511"/>
                  <a:pt x="949963" y="6482612"/>
                  <a:pt x="939698" y="6492873"/>
                </a:cubicBezTo>
                <a:cubicBezTo>
                  <a:pt x="930514" y="6502594"/>
                  <a:pt x="921330" y="6512316"/>
                  <a:pt x="915387" y="6523657"/>
                </a:cubicBezTo>
                <a:cubicBezTo>
                  <a:pt x="899720" y="6553901"/>
                  <a:pt x="878651" y="6573883"/>
                  <a:pt x="843535" y="6579284"/>
                </a:cubicBezTo>
                <a:cubicBezTo>
                  <a:pt x="824626" y="6581444"/>
                  <a:pt x="805177" y="6589005"/>
                  <a:pt x="786809" y="6596026"/>
                </a:cubicBezTo>
                <a:cubicBezTo>
                  <a:pt x="778165" y="6599266"/>
                  <a:pt x="770602" y="6604127"/>
                  <a:pt x="763038" y="6610068"/>
                </a:cubicBezTo>
                <a:cubicBezTo>
                  <a:pt x="750073" y="6621949"/>
                  <a:pt x="735486" y="6624110"/>
                  <a:pt x="719819" y="6617629"/>
                </a:cubicBezTo>
                <a:cubicBezTo>
                  <a:pt x="697669" y="6608448"/>
                  <a:pt x="675519" y="6610068"/>
                  <a:pt x="651748" y="6611688"/>
                </a:cubicBezTo>
                <a:cubicBezTo>
                  <a:pt x="639323" y="6612228"/>
                  <a:pt x="625816" y="6608448"/>
                  <a:pt x="613391" y="6605747"/>
                </a:cubicBezTo>
                <a:cubicBezTo>
                  <a:pt x="598264" y="6601427"/>
                  <a:pt x="584218" y="6596026"/>
                  <a:pt x="569091" y="6592246"/>
                </a:cubicBezTo>
                <a:cubicBezTo>
                  <a:pt x="552883" y="6589005"/>
                  <a:pt x="537757" y="6592246"/>
                  <a:pt x="526412" y="6605747"/>
                </a:cubicBezTo>
                <a:cubicBezTo>
                  <a:pt x="513446" y="6619249"/>
                  <a:pt x="502101" y="6633291"/>
                  <a:pt x="487514" y="6644092"/>
                </a:cubicBezTo>
                <a:cubicBezTo>
                  <a:pt x="476709" y="6652733"/>
                  <a:pt x="464283" y="6659214"/>
                  <a:pt x="450777" y="6665155"/>
                </a:cubicBezTo>
                <a:cubicBezTo>
                  <a:pt x="435651" y="6672176"/>
                  <a:pt x="424305" y="6681897"/>
                  <a:pt x="418363" y="6697019"/>
                </a:cubicBezTo>
                <a:lnTo>
                  <a:pt x="402408" y="6723840"/>
                </a:lnTo>
                <a:lnTo>
                  <a:pt x="0" y="6723840"/>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69348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69348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69348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Tree>
    <p:extLst>
      <p:ext uri="{BB962C8B-B14F-4D97-AF65-F5344CB8AC3E}">
        <p14:creationId xmlns:p14="http://schemas.microsoft.com/office/powerpoint/2010/main" val="227185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2 Image White">
    <p:spTree>
      <p:nvGrpSpPr>
        <p:cNvPr id="1" name=""/>
        <p:cNvGrpSpPr/>
        <p:nvPr/>
      </p:nvGrpSpPr>
      <p:grpSpPr>
        <a:xfrm>
          <a:off x="0" y="0"/>
          <a:ext cx="0" cy="0"/>
          <a:chOff x="0" y="0"/>
          <a:chExt cx="0" cy="0"/>
        </a:xfrm>
      </p:grpSpPr>
      <p:sp>
        <p:nvSpPr>
          <p:cNvPr id="18" name="Freeform 17">
            <a:extLst>
              <a:ext uri="{FF2B5EF4-FFF2-40B4-BE49-F238E27FC236}">
                <a16:creationId xmlns:a16="http://schemas.microsoft.com/office/drawing/2014/main" id="{5FA2D775-946D-5932-A3D3-8434199EF11D}"/>
              </a:ext>
            </a:extLst>
          </p:cNvPr>
          <p:cNvSpPr/>
          <p:nvPr/>
        </p:nvSpPr>
        <p:spPr>
          <a:xfrm>
            <a:off x="8610600" y="5715000"/>
            <a:ext cx="3581399" cy="1142999"/>
          </a:xfrm>
          <a:custGeom>
            <a:avLst/>
            <a:gdLst>
              <a:gd name="connsiteX0" fmla="*/ 0 w 3581399"/>
              <a:gd name="connsiteY0" fmla="*/ 0 h 1142999"/>
              <a:gd name="connsiteX1" fmla="*/ 3581399 w 3581399"/>
              <a:gd name="connsiteY1" fmla="*/ 0 h 1142999"/>
              <a:gd name="connsiteX2" fmla="*/ 3581399 w 3581399"/>
              <a:gd name="connsiteY2" fmla="*/ 838200 h 1142999"/>
              <a:gd name="connsiteX3" fmla="*/ 2362200 w 3581399"/>
              <a:gd name="connsiteY3" fmla="*/ 838200 h 1142999"/>
              <a:gd name="connsiteX4" fmla="*/ 2362200 w 3581399"/>
              <a:gd name="connsiteY4" fmla="*/ 1142999 h 1142999"/>
              <a:gd name="connsiteX5" fmla="*/ 0 w 3581399"/>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399" h="1142999">
                <a:moveTo>
                  <a:pt x="0" y="0"/>
                </a:moveTo>
                <a:lnTo>
                  <a:pt x="3581399" y="0"/>
                </a:lnTo>
                <a:lnTo>
                  <a:pt x="3581399" y="838200"/>
                </a:lnTo>
                <a:lnTo>
                  <a:pt x="2362200" y="838200"/>
                </a:lnTo>
                <a:lnTo>
                  <a:pt x="2362200"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Picture Placeholder 16">
            <a:extLst>
              <a:ext uri="{FF2B5EF4-FFF2-40B4-BE49-F238E27FC236}">
                <a16:creationId xmlns:a16="http://schemas.microsoft.com/office/drawing/2014/main" id="{1F351557-A21E-3E2B-ACD3-8276307D2069}"/>
              </a:ext>
            </a:extLst>
          </p:cNvPr>
          <p:cNvSpPr>
            <a:spLocks noGrp="1"/>
          </p:cNvSpPr>
          <p:nvPr>
            <p:ph type="pic" sz="quarter" idx="17"/>
          </p:nvPr>
        </p:nvSpPr>
        <p:spPr>
          <a:xfrm>
            <a:off x="6096000" y="134160"/>
            <a:ext cx="6095999" cy="6723840"/>
          </a:xfrm>
          <a:custGeom>
            <a:avLst/>
            <a:gdLst>
              <a:gd name="connsiteX0" fmla="*/ 4785419 w 6095999"/>
              <a:gd name="connsiteY0" fmla="*/ 6210958 h 6723840"/>
              <a:gd name="connsiteX1" fmla="*/ 4822696 w 6095999"/>
              <a:gd name="connsiteY1" fmla="*/ 6230940 h 6723840"/>
              <a:gd name="connsiteX2" fmla="*/ 4828098 w 6095999"/>
              <a:gd name="connsiteY2" fmla="*/ 6246062 h 6723840"/>
              <a:gd name="connsiteX3" fmla="*/ 4823236 w 6095999"/>
              <a:gd name="connsiteY3" fmla="*/ 6348135 h 6723840"/>
              <a:gd name="connsiteX4" fmla="*/ 4823236 w 6095999"/>
              <a:gd name="connsiteY4" fmla="*/ 6357316 h 6723840"/>
              <a:gd name="connsiteX5" fmla="*/ 4834041 w 6095999"/>
              <a:gd name="connsiteY5" fmla="*/ 6394041 h 6723840"/>
              <a:gd name="connsiteX6" fmla="*/ 4768672 w 6095999"/>
              <a:gd name="connsiteY6" fmla="*/ 6418344 h 6723840"/>
              <a:gd name="connsiteX7" fmla="*/ 4748683 w 6095999"/>
              <a:gd name="connsiteY7" fmla="*/ 6404302 h 6723840"/>
              <a:gd name="connsiteX8" fmla="*/ 4757867 w 6095999"/>
              <a:gd name="connsiteY8" fmla="*/ 6337334 h 6723840"/>
              <a:gd name="connsiteX9" fmla="*/ 4785419 w 6095999"/>
              <a:gd name="connsiteY9" fmla="*/ 6210958 h 6723840"/>
              <a:gd name="connsiteX10" fmla="*/ 5085255 w 6095999"/>
              <a:gd name="connsiteY10" fmla="*/ 6181254 h 6723840"/>
              <a:gd name="connsiteX11" fmla="*/ 5089036 w 6095999"/>
              <a:gd name="connsiteY11" fmla="*/ 6197996 h 6723840"/>
              <a:gd name="connsiteX12" fmla="*/ 5082013 w 6095999"/>
              <a:gd name="connsiteY12" fmla="*/ 6316271 h 6723840"/>
              <a:gd name="connsiteX13" fmla="*/ 5081473 w 6095999"/>
              <a:gd name="connsiteY13" fmla="*/ 6321132 h 6723840"/>
              <a:gd name="connsiteX14" fmla="*/ 5057702 w 6095999"/>
              <a:gd name="connsiteY14" fmla="*/ 6325452 h 6723840"/>
              <a:gd name="connsiteX15" fmla="*/ 5085255 w 6095999"/>
              <a:gd name="connsiteY15" fmla="*/ 6181254 h 6723840"/>
              <a:gd name="connsiteX16" fmla="*/ 5341871 w 6095999"/>
              <a:gd name="connsiteY16" fmla="*/ 6074861 h 6723840"/>
              <a:gd name="connsiteX17" fmla="*/ 5355917 w 6095999"/>
              <a:gd name="connsiteY17" fmla="*/ 6087823 h 6723840"/>
              <a:gd name="connsiteX18" fmla="*/ 5371044 w 6095999"/>
              <a:gd name="connsiteY18" fmla="*/ 6165592 h 6723840"/>
              <a:gd name="connsiteX19" fmla="*/ 5378607 w 6095999"/>
              <a:gd name="connsiteY19" fmla="*/ 6189895 h 6723840"/>
              <a:gd name="connsiteX20" fmla="*/ 5369963 w 6095999"/>
              <a:gd name="connsiteY20" fmla="*/ 6203397 h 6723840"/>
              <a:gd name="connsiteX21" fmla="*/ 5246247 w 6095999"/>
              <a:gd name="connsiteY21" fmla="*/ 6261184 h 6723840"/>
              <a:gd name="connsiteX22" fmla="*/ 5265696 w 6095999"/>
              <a:gd name="connsiteY22" fmla="*/ 6151010 h 6723840"/>
              <a:gd name="connsiteX23" fmla="*/ 5271099 w 6095999"/>
              <a:gd name="connsiteY23" fmla="*/ 6115366 h 6723840"/>
              <a:gd name="connsiteX24" fmla="*/ 5273800 w 6095999"/>
              <a:gd name="connsiteY24" fmla="*/ 6100244 h 6723840"/>
              <a:gd name="connsiteX25" fmla="*/ 5308916 w 6095999"/>
              <a:gd name="connsiteY25" fmla="*/ 6075941 h 6723840"/>
              <a:gd name="connsiteX26" fmla="*/ 5341871 w 6095999"/>
              <a:gd name="connsiteY26" fmla="*/ 6074861 h 6723840"/>
              <a:gd name="connsiteX27" fmla="*/ 0 w 6095999"/>
              <a:gd name="connsiteY27" fmla="*/ 0 h 6723840"/>
              <a:gd name="connsiteX28" fmla="*/ 6095999 w 6095999"/>
              <a:gd name="connsiteY28" fmla="*/ 0 h 6723840"/>
              <a:gd name="connsiteX29" fmla="*/ 6095999 w 6095999"/>
              <a:gd name="connsiteY29" fmla="*/ 5733550 h 6723840"/>
              <a:gd name="connsiteX30" fmla="*/ 6086327 w 6095999"/>
              <a:gd name="connsiteY30" fmla="*/ 5763782 h 6723840"/>
              <a:gd name="connsiteX31" fmla="*/ 6070119 w 6095999"/>
              <a:gd name="connsiteY31" fmla="*/ 5747040 h 6723840"/>
              <a:gd name="connsiteX32" fmla="*/ 6060935 w 6095999"/>
              <a:gd name="connsiteY32" fmla="*/ 5722737 h 6723840"/>
              <a:gd name="connsiteX33" fmla="*/ 6042027 w 6095999"/>
              <a:gd name="connsiteY33" fmla="*/ 5777284 h 6723840"/>
              <a:gd name="connsiteX34" fmla="*/ 6029061 w 6095999"/>
              <a:gd name="connsiteY34" fmla="*/ 5806447 h 6723840"/>
              <a:gd name="connsiteX35" fmla="*/ 6025819 w 6095999"/>
              <a:gd name="connsiteY35" fmla="*/ 5816169 h 6723840"/>
              <a:gd name="connsiteX36" fmla="*/ 5991784 w 6095999"/>
              <a:gd name="connsiteY36" fmla="*/ 5864235 h 6723840"/>
              <a:gd name="connsiteX37" fmla="*/ 5987462 w 6095999"/>
              <a:gd name="connsiteY37" fmla="*/ 5870715 h 6723840"/>
              <a:gd name="connsiteX38" fmla="*/ 5963151 w 6095999"/>
              <a:gd name="connsiteY38" fmla="*/ 5849653 h 6723840"/>
              <a:gd name="connsiteX39" fmla="*/ 5948024 w 6095999"/>
              <a:gd name="connsiteY39" fmla="*/ 5818869 h 6723840"/>
              <a:gd name="connsiteX40" fmla="*/ 5932897 w 6095999"/>
              <a:gd name="connsiteY40" fmla="*/ 5828050 h 6723840"/>
              <a:gd name="connsiteX41" fmla="*/ 5922093 w 6095999"/>
              <a:gd name="connsiteY41" fmla="*/ 5787005 h 6723840"/>
              <a:gd name="connsiteX42" fmla="*/ 5917230 w 6095999"/>
              <a:gd name="connsiteY42" fmla="*/ 5758921 h 6723840"/>
              <a:gd name="connsiteX43" fmla="*/ 5898862 w 6095999"/>
              <a:gd name="connsiteY43" fmla="*/ 5700054 h 6723840"/>
              <a:gd name="connsiteX44" fmla="*/ 5891299 w 6095999"/>
              <a:gd name="connsiteY44" fmla="*/ 5676831 h 6723840"/>
              <a:gd name="connsiteX45" fmla="*/ 5845918 w 6095999"/>
              <a:gd name="connsiteY45" fmla="*/ 5832371 h 6723840"/>
              <a:gd name="connsiteX46" fmla="*/ 5817285 w 6095999"/>
              <a:gd name="connsiteY46" fmla="*/ 5805367 h 6723840"/>
              <a:gd name="connsiteX47" fmla="*/ 5809722 w 6095999"/>
              <a:gd name="connsiteY47" fmla="*/ 5838311 h 6723840"/>
              <a:gd name="connsiteX48" fmla="*/ 5807561 w 6095999"/>
              <a:gd name="connsiteY48" fmla="*/ 5871796 h 6723840"/>
              <a:gd name="connsiteX49" fmla="*/ 5786491 w 6095999"/>
              <a:gd name="connsiteY49" fmla="*/ 5881517 h 6723840"/>
              <a:gd name="connsiteX50" fmla="*/ 5777307 w 6095999"/>
              <a:gd name="connsiteY50" fmla="*/ 5871796 h 6723840"/>
              <a:gd name="connsiteX51" fmla="*/ 5774606 w 6095999"/>
              <a:gd name="connsiteY51" fmla="*/ 5891778 h 6723840"/>
              <a:gd name="connsiteX52" fmla="*/ 5763801 w 6095999"/>
              <a:gd name="connsiteY52" fmla="*/ 5918781 h 6723840"/>
              <a:gd name="connsiteX53" fmla="*/ 5754617 w 6095999"/>
              <a:gd name="connsiteY53" fmla="*/ 5942004 h 6723840"/>
              <a:gd name="connsiteX54" fmla="*/ 5736789 w 6095999"/>
              <a:gd name="connsiteY54" fmla="*/ 5997091 h 6723840"/>
              <a:gd name="connsiteX55" fmla="*/ 5733007 w 6095999"/>
              <a:gd name="connsiteY55" fmla="*/ 5998171 h 6723840"/>
              <a:gd name="connsiteX56" fmla="*/ 5722743 w 6095999"/>
              <a:gd name="connsiteY56" fmla="*/ 5946865 h 6723840"/>
              <a:gd name="connsiteX57" fmla="*/ 5695730 w 6095999"/>
              <a:gd name="connsiteY57" fmla="*/ 6010593 h 6723840"/>
              <a:gd name="connsiteX58" fmla="*/ 5669799 w 6095999"/>
              <a:gd name="connsiteY58" fmla="*/ 6036516 h 6723840"/>
              <a:gd name="connsiteX59" fmla="*/ 5632522 w 6095999"/>
              <a:gd name="connsiteY59" fmla="*/ 6044077 h 6723840"/>
              <a:gd name="connsiteX60" fmla="*/ 5585521 w 6095999"/>
              <a:gd name="connsiteY60" fmla="*/ 6073241 h 6723840"/>
              <a:gd name="connsiteX61" fmla="*/ 5567152 w 6095999"/>
              <a:gd name="connsiteY61" fmla="*/ 6083502 h 6723840"/>
              <a:gd name="connsiteX62" fmla="*/ 5435333 w 6095999"/>
              <a:gd name="connsiteY62" fmla="*/ 6159651 h 6723840"/>
              <a:gd name="connsiteX63" fmla="*/ 5410481 w 6095999"/>
              <a:gd name="connsiteY63" fmla="*/ 6162892 h 6723840"/>
              <a:gd name="connsiteX64" fmla="*/ 5416964 w 6095999"/>
              <a:gd name="connsiteY64" fmla="*/ 6127247 h 6723840"/>
              <a:gd name="connsiteX65" fmla="*/ 5393734 w 6095999"/>
              <a:gd name="connsiteY65" fmla="*/ 6056499 h 6723840"/>
              <a:gd name="connsiteX66" fmla="*/ 5366722 w 6095999"/>
              <a:gd name="connsiteY66" fmla="*/ 6033816 h 6723840"/>
              <a:gd name="connsiteX67" fmla="*/ 5334847 w 6095999"/>
              <a:gd name="connsiteY67" fmla="*/ 6027335 h 6723840"/>
              <a:gd name="connsiteX68" fmla="*/ 5319180 w 6095999"/>
              <a:gd name="connsiteY68" fmla="*/ 6014913 h 6723840"/>
              <a:gd name="connsiteX69" fmla="*/ 5325663 w 6095999"/>
              <a:gd name="connsiteY69" fmla="*/ 5999792 h 6723840"/>
              <a:gd name="connsiteX70" fmla="*/ 5342411 w 6095999"/>
              <a:gd name="connsiteY70" fmla="*/ 5958746 h 6723840"/>
              <a:gd name="connsiteX71" fmla="*/ 5349434 w 6095999"/>
              <a:gd name="connsiteY71" fmla="*/ 5924182 h 6723840"/>
              <a:gd name="connsiteX72" fmla="*/ 5361860 w 6095999"/>
              <a:gd name="connsiteY72" fmla="*/ 5920402 h 6723840"/>
              <a:gd name="connsiteX73" fmla="*/ 5382929 w 6095999"/>
              <a:gd name="connsiteY73" fmla="*/ 5905280 h 6723840"/>
              <a:gd name="connsiteX74" fmla="*/ 5398056 w 6095999"/>
              <a:gd name="connsiteY74" fmla="*/ 5892858 h 6723840"/>
              <a:gd name="connsiteX75" fmla="*/ 5407240 w 6095999"/>
              <a:gd name="connsiteY75" fmla="*/ 5886917 h 6723840"/>
              <a:gd name="connsiteX76" fmla="*/ 5398596 w 6095999"/>
              <a:gd name="connsiteY76" fmla="*/ 5877736 h 6723840"/>
              <a:gd name="connsiteX77" fmla="*/ 5373745 w 6095999"/>
              <a:gd name="connsiteY77" fmla="*/ 5863154 h 6723840"/>
              <a:gd name="connsiteX78" fmla="*/ 5364561 w 6095999"/>
              <a:gd name="connsiteY78" fmla="*/ 5820489 h 6723840"/>
              <a:gd name="connsiteX79" fmla="*/ 5356997 w 6095999"/>
              <a:gd name="connsiteY79" fmla="*/ 5814548 h 6723840"/>
              <a:gd name="connsiteX80" fmla="*/ 5325663 w 6095999"/>
              <a:gd name="connsiteY80" fmla="*/ 5782144 h 6723840"/>
              <a:gd name="connsiteX81" fmla="*/ 5261374 w 6095999"/>
              <a:gd name="connsiteY81" fmla="*/ 5801587 h 6723840"/>
              <a:gd name="connsiteX82" fmla="*/ 5271099 w 6095999"/>
              <a:gd name="connsiteY82" fmla="*/ 5828050 h 6723840"/>
              <a:gd name="connsiteX83" fmla="*/ 5255431 w 6095999"/>
              <a:gd name="connsiteY83" fmla="*/ 5847492 h 6723840"/>
              <a:gd name="connsiteX84" fmla="*/ 5223557 w 6095999"/>
              <a:gd name="connsiteY84" fmla="*/ 5898259 h 6723840"/>
              <a:gd name="connsiteX85" fmla="*/ 5214373 w 6095999"/>
              <a:gd name="connsiteY85" fmla="*/ 5915001 h 6723840"/>
              <a:gd name="connsiteX86" fmla="*/ 5223017 w 6095999"/>
              <a:gd name="connsiteY86" fmla="*/ 5955506 h 6723840"/>
              <a:gd name="connsiteX87" fmla="*/ 5219235 w 6095999"/>
              <a:gd name="connsiteY87" fmla="*/ 5958746 h 6723840"/>
              <a:gd name="connsiteX88" fmla="*/ 5200327 w 6095999"/>
              <a:gd name="connsiteY88" fmla="*/ 5960367 h 6723840"/>
              <a:gd name="connsiteX89" fmla="*/ 5179257 w 6095999"/>
              <a:gd name="connsiteY89" fmla="*/ 5974408 h 6723840"/>
              <a:gd name="connsiteX90" fmla="*/ 5186820 w 6095999"/>
              <a:gd name="connsiteY90" fmla="*/ 5995471 h 6723840"/>
              <a:gd name="connsiteX91" fmla="*/ 5213833 w 6095999"/>
              <a:gd name="connsiteY91" fmla="*/ 6010053 h 6723840"/>
              <a:gd name="connsiteX92" fmla="*/ 5220856 w 6095999"/>
              <a:gd name="connsiteY92" fmla="*/ 6023014 h 6723840"/>
              <a:gd name="connsiteX93" fmla="*/ 5226799 w 6095999"/>
              <a:gd name="connsiteY93" fmla="*/ 6072701 h 6723840"/>
              <a:gd name="connsiteX94" fmla="*/ 5223017 w 6095999"/>
              <a:gd name="connsiteY94" fmla="*/ 6132108 h 6723840"/>
              <a:gd name="connsiteX95" fmla="*/ 5207890 w 6095999"/>
              <a:gd name="connsiteY95" fmla="*/ 6219059 h 6723840"/>
              <a:gd name="connsiteX96" fmla="*/ 5202488 w 6095999"/>
              <a:gd name="connsiteY96" fmla="*/ 6266585 h 6723840"/>
              <a:gd name="connsiteX97" fmla="*/ 5191142 w 6095999"/>
              <a:gd name="connsiteY97" fmla="*/ 6283327 h 6723840"/>
              <a:gd name="connsiteX98" fmla="*/ 5153866 w 6095999"/>
              <a:gd name="connsiteY98" fmla="*/ 6299529 h 6723840"/>
              <a:gd name="connsiteX99" fmla="*/ 5134957 w 6095999"/>
              <a:gd name="connsiteY99" fmla="*/ 6281707 h 6723840"/>
              <a:gd name="connsiteX100" fmla="*/ 5118750 w 6095999"/>
              <a:gd name="connsiteY100" fmla="*/ 6264965 h 6723840"/>
              <a:gd name="connsiteX101" fmla="*/ 5130635 w 6095999"/>
              <a:gd name="connsiteY101" fmla="*/ 6189895 h 6723840"/>
              <a:gd name="connsiteX102" fmla="*/ 5116589 w 6095999"/>
              <a:gd name="connsiteY102" fmla="*/ 6147230 h 6723840"/>
              <a:gd name="connsiteX103" fmla="*/ 5107945 w 6095999"/>
              <a:gd name="connsiteY103" fmla="*/ 6120227 h 6723840"/>
              <a:gd name="connsiteX104" fmla="*/ 5103623 w 6095999"/>
              <a:gd name="connsiteY104" fmla="*/ 6103484 h 6723840"/>
              <a:gd name="connsiteX105" fmla="*/ 5102002 w 6095999"/>
              <a:gd name="connsiteY105" fmla="*/ 6075941 h 6723840"/>
              <a:gd name="connsiteX106" fmla="*/ 5106324 w 6095999"/>
              <a:gd name="connsiteY106" fmla="*/ 6054878 h 6723840"/>
              <a:gd name="connsiteX107" fmla="*/ 5106324 w 6095999"/>
              <a:gd name="connsiteY107" fmla="*/ 6048398 h 6723840"/>
              <a:gd name="connsiteX108" fmla="*/ 5097140 w 6095999"/>
              <a:gd name="connsiteY108" fmla="*/ 5959827 h 6723840"/>
              <a:gd name="connsiteX109" fmla="*/ 5117129 w 6095999"/>
              <a:gd name="connsiteY109" fmla="*/ 5937144 h 6723840"/>
              <a:gd name="connsiteX110" fmla="*/ 5127394 w 6095999"/>
              <a:gd name="connsiteY110" fmla="*/ 5927963 h 6723840"/>
              <a:gd name="connsiteX111" fmla="*/ 5143061 w 6095999"/>
              <a:gd name="connsiteY111" fmla="*/ 5922022 h 6723840"/>
              <a:gd name="connsiteX112" fmla="*/ 5135497 w 6095999"/>
              <a:gd name="connsiteY112" fmla="*/ 5912841 h 6723840"/>
              <a:gd name="connsiteX113" fmla="*/ 5103083 w 6095999"/>
              <a:gd name="connsiteY113" fmla="*/ 5896099 h 6723840"/>
              <a:gd name="connsiteX114" fmla="*/ 5060403 w 6095999"/>
              <a:gd name="connsiteY114" fmla="*/ 5908520 h 6723840"/>
              <a:gd name="connsiteX115" fmla="*/ 5031770 w 6095999"/>
              <a:gd name="connsiteY115" fmla="*/ 5876116 h 6723840"/>
              <a:gd name="connsiteX116" fmla="*/ 4988011 w 6095999"/>
              <a:gd name="connsiteY116" fmla="*/ 5873416 h 6723840"/>
              <a:gd name="connsiteX117" fmla="*/ 4971263 w 6095999"/>
              <a:gd name="connsiteY117" fmla="*/ 5898259 h 6723840"/>
              <a:gd name="connsiteX118" fmla="*/ 4966401 w 6095999"/>
              <a:gd name="connsiteY118" fmla="*/ 5926882 h 6723840"/>
              <a:gd name="connsiteX119" fmla="*/ 4962079 w 6095999"/>
              <a:gd name="connsiteY119" fmla="*/ 5983049 h 6723840"/>
              <a:gd name="connsiteX120" fmla="*/ 4958837 w 6095999"/>
              <a:gd name="connsiteY120" fmla="*/ 5996551 h 6723840"/>
              <a:gd name="connsiteX121" fmla="*/ 4940469 w 6095999"/>
              <a:gd name="connsiteY121" fmla="*/ 6115366 h 6723840"/>
              <a:gd name="connsiteX122" fmla="*/ 4975585 w 6095999"/>
              <a:gd name="connsiteY122" fmla="*/ 6138049 h 6723840"/>
              <a:gd name="connsiteX123" fmla="*/ 5016644 w 6095999"/>
              <a:gd name="connsiteY123" fmla="*/ 6138589 h 6723840"/>
              <a:gd name="connsiteX124" fmla="*/ 5030150 w 6095999"/>
              <a:gd name="connsiteY124" fmla="*/ 6152091 h 6723840"/>
              <a:gd name="connsiteX125" fmla="*/ 5007459 w 6095999"/>
              <a:gd name="connsiteY125" fmla="*/ 6264965 h 6723840"/>
              <a:gd name="connsiteX126" fmla="*/ 5004218 w 6095999"/>
              <a:gd name="connsiteY126" fmla="*/ 6336254 h 6723840"/>
              <a:gd name="connsiteX127" fmla="*/ 4990172 w 6095999"/>
              <a:gd name="connsiteY127" fmla="*/ 6351916 h 6723840"/>
              <a:gd name="connsiteX128" fmla="*/ 4939929 w 6095999"/>
              <a:gd name="connsiteY128" fmla="*/ 6354616 h 6723840"/>
              <a:gd name="connsiteX129" fmla="*/ 4924802 w 6095999"/>
              <a:gd name="connsiteY129" fmla="*/ 6355696 h 6723840"/>
              <a:gd name="connsiteX130" fmla="*/ 4902652 w 6095999"/>
              <a:gd name="connsiteY130" fmla="*/ 6354076 h 6723840"/>
              <a:gd name="connsiteX131" fmla="*/ 4870237 w 6095999"/>
              <a:gd name="connsiteY131" fmla="*/ 6354616 h 6723840"/>
              <a:gd name="connsiteX132" fmla="*/ 4878341 w 6095999"/>
              <a:gd name="connsiteY132" fmla="*/ 6318431 h 6723840"/>
              <a:gd name="connsiteX133" fmla="*/ 4870778 w 6095999"/>
              <a:gd name="connsiteY133" fmla="*/ 6236881 h 6723840"/>
              <a:gd name="connsiteX134" fmla="*/ 4861594 w 6095999"/>
              <a:gd name="connsiteY134" fmla="*/ 6208258 h 6723840"/>
              <a:gd name="connsiteX135" fmla="*/ 4841064 w 6095999"/>
              <a:gd name="connsiteY135" fmla="*/ 6171533 h 6723840"/>
              <a:gd name="connsiteX136" fmla="*/ 4833501 w 6095999"/>
              <a:gd name="connsiteY136" fmla="*/ 6142909 h 6723840"/>
              <a:gd name="connsiteX137" fmla="*/ 4815673 w 6095999"/>
              <a:gd name="connsiteY137" fmla="*/ 6091603 h 6723840"/>
              <a:gd name="connsiteX138" fmla="*/ 4816753 w 6095999"/>
              <a:gd name="connsiteY138" fmla="*/ 6074861 h 6723840"/>
              <a:gd name="connsiteX139" fmla="*/ 4820535 w 6095999"/>
              <a:gd name="connsiteY139" fmla="*/ 6061899 h 6723840"/>
              <a:gd name="connsiteX140" fmla="*/ 4797305 w 6095999"/>
              <a:gd name="connsiteY140" fmla="*/ 5997091 h 6723840"/>
              <a:gd name="connsiteX141" fmla="*/ 4784879 w 6095999"/>
              <a:gd name="connsiteY141" fmla="*/ 5974408 h 6723840"/>
              <a:gd name="connsiteX142" fmla="*/ 4788120 w 6095999"/>
              <a:gd name="connsiteY142" fmla="*/ 5965227 h 6723840"/>
              <a:gd name="connsiteX143" fmla="*/ 4807569 w 6095999"/>
              <a:gd name="connsiteY143" fmla="*/ 5939304 h 6723840"/>
              <a:gd name="connsiteX144" fmla="*/ 4824857 w 6095999"/>
              <a:gd name="connsiteY144" fmla="*/ 5933363 h 6723840"/>
              <a:gd name="connsiteX145" fmla="*/ 4830800 w 6095999"/>
              <a:gd name="connsiteY145" fmla="*/ 5924182 h 6723840"/>
              <a:gd name="connsiteX146" fmla="*/ 4823236 w 6095999"/>
              <a:gd name="connsiteY146" fmla="*/ 5918781 h 6723840"/>
              <a:gd name="connsiteX147" fmla="*/ 4800546 w 6095999"/>
              <a:gd name="connsiteY147" fmla="*/ 5905280 h 6723840"/>
              <a:gd name="connsiteX148" fmla="*/ 4780557 w 6095999"/>
              <a:gd name="connsiteY148" fmla="*/ 5892858 h 6723840"/>
              <a:gd name="connsiteX149" fmla="*/ 4750303 w 6095999"/>
              <a:gd name="connsiteY149" fmla="*/ 5859914 h 6723840"/>
              <a:gd name="connsiteX150" fmla="*/ 4703302 w 6095999"/>
              <a:gd name="connsiteY150" fmla="*/ 5852353 h 6723840"/>
              <a:gd name="connsiteX151" fmla="*/ 4659002 w 6095999"/>
              <a:gd name="connsiteY151" fmla="*/ 5915001 h 6723840"/>
              <a:gd name="connsiteX152" fmla="*/ 4655761 w 6095999"/>
              <a:gd name="connsiteY152" fmla="*/ 5950105 h 6723840"/>
              <a:gd name="connsiteX153" fmla="*/ 4659002 w 6095999"/>
              <a:gd name="connsiteY153" fmla="*/ 6010053 h 6723840"/>
              <a:gd name="connsiteX154" fmla="*/ 4658462 w 6095999"/>
              <a:gd name="connsiteY154" fmla="*/ 6026795 h 6723840"/>
              <a:gd name="connsiteX155" fmla="*/ 4651439 w 6095999"/>
              <a:gd name="connsiteY155" fmla="*/ 6075941 h 6723840"/>
              <a:gd name="connsiteX156" fmla="*/ 4664404 w 6095999"/>
              <a:gd name="connsiteY156" fmla="*/ 6089443 h 6723840"/>
              <a:gd name="connsiteX157" fmla="*/ 4684394 w 6095999"/>
              <a:gd name="connsiteY157" fmla="*/ 6097544 h 6723840"/>
              <a:gd name="connsiteX158" fmla="*/ 4690336 w 6095999"/>
              <a:gd name="connsiteY158" fmla="*/ 6106725 h 6723840"/>
              <a:gd name="connsiteX159" fmla="*/ 4682773 w 6095999"/>
              <a:gd name="connsiteY159" fmla="*/ 6113746 h 6723840"/>
              <a:gd name="connsiteX160" fmla="*/ 4649278 w 6095999"/>
              <a:gd name="connsiteY160" fmla="*/ 6119687 h 6723840"/>
              <a:gd name="connsiteX161" fmla="*/ 4634691 w 6095999"/>
              <a:gd name="connsiteY161" fmla="*/ 6136969 h 6723840"/>
              <a:gd name="connsiteX162" fmla="*/ 4637392 w 6095999"/>
              <a:gd name="connsiteY162" fmla="*/ 6156411 h 6723840"/>
              <a:gd name="connsiteX163" fmla="*/ 4667646 w 6095999"/>
              <a:gd name="connsiteY163" fmla="*/ 6174773 h 6723840"/>
              <a:gd name="connsiteX164" fmla="*/ 4710865 w 6095999"/>
              <a:gd name="connsiteY164" fmla="*/ 6197996 h 6723840"/>
              <a:gd name="connsiteX165" fmla="*/ 4712486 w 6095999"/>
              <a:gd name="connsiteY165" fmla="*/ 6287107 h 6723840"/>
              <a:gd name="connsiteX166" fmla="*/ 4696819 w 6095999"/>
              <a:gd name="connsiteY166" fmla="*/ 6386480 h 6723840"/>
              <a:gd name="connsiteX167" fmla="*/ 4691957 w 6095999"/>
              <a:gd name="connsiteY167" fmla="*/ 6441567 h 6723840"/>
              <a:gd name="connsiteX168" fmla="*/ 4684394 w 6095999"/>
              <a:gd name="connsiteY168" fmla="*/ 6447507 h 6723840"/>
              <a:gd name="connsiteX169" fmla="*/ 4505032 w 6095999"/>
              <a:gd name="connsiteY169" fmla="*/ 6491253 h 6723840"/>
              <a:gd name="connsiteX170" fmla="*/ 4443985 w 6095999"/>
              <a:gd name="connsiteY170" fmla="*/ 6492873 h 6723840"/>
              <a:gd name="connsiteX171" fmla="*/ 4375914 w 6095999"/>
              <a:gd name="connsiteY171" fmla="*/ 6506375 h 6723840"/>
              <a:gd name="connsiteX172" fmla="*/ 4194932 w 6095999"/>
              <a:gd name="connsiteY172" fmla="*/ 6554981 h 6723840"/>
              <a:gd name="connsiteX173" fmla="*/ 4149012 w 6095999"/>
              <a:gd name="connsiteY173" fmla="*/ 6552281 h 6723840"/>
              <a:gd name="connsiteX174" fmla="*/ 4069596 w 6095999"/>
              <a:gd name="connsiteY174" fmla="*/ 6538239 h 6723840"/>
              <a:gd name="connsiteX175" fmla="*/ 4043664 w 6095999"/>
              <a:gd name="connsiteY175" fmla="*/ 6526357 h 6723840"/>
              <a:gd name="connsiteX176" fmla="*/ 3984777 w 6095999"/>
              <a:gd name="connsiteY176" fmla="*/ 6508535 h 6723840"/>
              <a:gd name="connsiteX177" fmla="*/ 3830808 w 6095999"/>
              <a:gd name="connsiteY177" fmla="*/ 6506915 h 6723840"/>
              <a:gd name="connsiteX178" fmla="*/ 3708713 w 6095999"/>
              <a:gd name="connsiteY178" fmla="*/ 6492873 h 6723840"/>
              <a:gd name="connsiteX179" fmla="*/ 3637401 w 6095999"/>
              <a:gd name="connsiteY179" fmla="*/ 6478831 h 6723840"/>
              <a:gd name="connsiteX180" fmla="*/ 3592020 w 6095999"/>
              <a:gd name="connsiteY180" fmla="*/ 6462089 h 6723840"/>
              <a:gd name="connsiteX181" fmla="*/ 3543398 w 6095999"/>
              <a:gd name="connsiteY181" fmla="*/ 6444267 h 6723840"/>
              <a:gd name="connsiteX182" fmla="*/ 3400233 w 6095999"/>
              <a:gd name="connsiteY182" fmla="*/ 6415103 h 6723840"/>
              <a:gd name="connsiteX183" fmla="*/ 3348370 w 6095999"/>
              <a:gd name="connsiteY183" fmla="*/ 6383239 h 6723840"/>
              <a:gd name="connsiteX184" fmla="*/ 3326760 w 6095999"/>
              <a:gd name="connsiteY184" fmla="*/ 6362177 h 6723840"/>
              <a:gd name="connsiteX185" fmla="*/ 3294886 w 6095999"/>
              <a:gd name="connsiteY185" fmla="*/ 6342194 h 6723840"/>
              <a:gd name="connsiteX186" fmla="*/ 3202504 w 6095999"/>
              <a:gd name="connsiteY186" fmla="*/ 6336254 h 6723840"/>
              <a:gd name="connsiteX187" fmla="*/ 3166848 w 6095999"/>
              <a:gd name="connsiteY187" fmla="*/ 6343815 h 6723840"/>
              <a:gd name="connsiteX188" fmla="*/ 3081489 w 6095999"/>
              <a:gd name="connsiteY188" fmla="*/ 6406462 h 6723840"/>
              <a:gd name="connsiteX189" fmla="*/ 3043672 w 6095999"/>
              <a:gd name="connsiteY189" fmla="*/ 6462629 h 6723840"/>
              <a:gd name="connsiteX190" fmla="*/ 3012338 w 6095999"/>
              <a:gd name="connsiteY190" fmla="*/ 6492873 h 6723840"/>
              <a:gd name="connsiteX191" fmla="*/ 2988027 w 6095999"/>
              <a:gd name="connsiteY191" fmla="*/ 6523657 h 6723840"/>
              <a:gd name="connsiteX192" fmla="*/ 2916175 w 6095999"/>
              <a:gd name="connsiteY192" fmla="*/ 6579284 h 6723840"/>
              <a:gd name="connsiteX193" fmla="*/ 2859449 w 6095999"/>
              <a:gd name="connsiteY193" fmla="*/ 6596026 h 6723840"/>
              <a:gd name="connsiteX194" fmla="*/ 2835678 w 6095999"/>
              <a:gd name="connsiteY194" fmla="*/ 6610068 h 6723840"/>
              <a:gd name="connsiteX195" fmla="*/ 2792459 w 6095999"/>
              <a:gd name="connsiteY195" fmla="*/ 6617629 h 6723840"/>
              <a:gd name="connsiteX196" fmla="*/ 2724388 w 6095999"/>
              <a:gd name="connsiteY196" fmla="*/ 6611688 h 6723840"/>
              <a:gd name="connsiteX197" fmla="*/ 2686031 w 6095999"/>
              <a:gd name="connsiteY197" fmla="*/ 6605747 h 6723840"/>
              <a:gd name="connsiteX198" fmla="*/ 2641731 w 6095999"/>
              <a:gd name="connsiteY198" fmla="*/ 6592246 h 6723840"/>
              <a:gd name="connsiteX199" fmla="*/ 2599052 w 6095999"/>
              <a:gd name="connsiteY199" fmla="*/ 6605747 h 6723840"/>
              <a:gd name="connsiteX200" fmla="*/ 2560154 w 6095999"/>
              <a:gd name="connsiteY200" fmla="*/ 6644092 h 6723840"/>
              <a:gd name="connsiteX201" fmla="*/ 2523417 w 6095999"/>
              <a:gd name="connsiteY201" fmla="*/ 6665155 h 6723840"/>
              <a:gd name="connsiteX202" fmla="*/ 2491003 w 6095999"/>
              <a:gd name="connsiteY202" fmla="*/ 6697019 h 6723840"/>
              <a:gd name="connsiteX203" fmla="*/ 2475048 w 6095999"/>
              <a:gd name="connsiteY203" fmla="*/ 6723840 h 6723840"/>
              <a:gd name="connsiteX204" fmla="*/ 0 w 6095999"/>
              <a:gd name="connsiteY204" fmla="*/ 6723840 h 672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6095999" h="6723840">
                <a:moveTo>
                  <a:pt x="4785419" y="6210958"/>
                </a:moveTo>
                <a:cubicBezTo>
                  <a:pt x="4798385" y="6217439"/>
                  <a:pt x="4810811" y="6223379"/>
                  <a:pt x="4822696" y="6230940"/>
                </a:cubicBezTo>
                <a:cubicBezTo>
                  <a:pt x="4826478" y="6233101"/>
                  <a:pt x="4829179" y="6240662"/>
                  <a:pt x="4828098" y="6246062"/>
                </a:cubicBezTo>
                <a:cubicBezTo>
                  <a:pt x="4827558" y="6280087"/>
                  <a:pt x="4824857" y="6313571"/>
                  <a:pt x="4823236" y="6348135"/>
                </a:cubicBezTo>
                <a:cubicBezTo>
                  <a:pt x="4823236" y="6351375"/>
                  <a:pt x="4822696" y="6356236"/>
                  <a:pt x="4823236" y="6357316"/>
                </a:cubicBezTo>
                <a:cubicBezTo>
                  <a:pt x="4837283" y="6367037"/>
                  <a:pt x="4829719" y="6382159"/>
                  <a:pt x="4834041" y="6394041"/>
                </a:cubicBezTo>
                <a:cubicBezTo>
                  <a:pt x="4811351" y="6402142"/>
                  <a:pt x="4790822" y="6410783"/>
                  <a:pt x="4768672" y="6418344"/>
                </a:cubicBezTo>
                <a:cubicBezTo>
                  <a:pt x="4758947" y="6421584"/>
                  <a:pt x="4748142" y="6414023"/>
                  <a:pt x="4748683" y="6404302"/>
                </a:cubicBezTo>
                <a:cubicBezTo>
                  <a:pt x="4751924" y="6381619"/>
                  <a:pt x="4753545" y="6358936"/>
                  <a:pt x="4757867" y="6337334"/>
                </a:cubicBezTo>
                <a:cubicBezTo>
                  <a:pt x="4766511" y="6295208"/>
                  <a:pt x="4776235" y="6253623"/>
                  <a:pt x="4785419" y="6210958"/>
                </a:cubicBezTo>
                <a:close/>
                <a:moveTo>
                  <a:pt x="5085255" y="6181254"/>
                </a:moveTo>
                <a:cubicBezTo>
                  <a:pt x="5086875" y="6188815"/>
                  <a:pt x="5089577" y="6194216"/>
                  <a:pt x="5089036" y="6197996"/>
                </a:cubicBezTo>
                <a:cubicBezTo>
                  <a:pt x="5078772" y="6237421"/>
                  <a:pt x="5077151" y="6276846"/>
                  <a:pt x="5082013" y="6316271"/>
                </a:cubicBezTo>
                <a:cubicBezTo>
                  <a:pt x="5082013" y="6316811"/>
                  <a:pt x="5081473" y="6318431"/>
                  <a:pt x="5081473" y="6321132"/>
                </a:cubicBezTo>
                <a:cubicBezTo>
                  <a:pt x="5072829" y="6322752"/>
                  <a:pt x="5065266" y="6324372"/>
                  <a:pt x="5057702" y="6325452"/>
                </a:cubicBezTo>
                <a:cubicBezTo>
                  <a:pt x="5043656" y="6291968"/>
                  <a:pt x="5052840" y="6240662"/>
                  <a:pt x="5085255" y="6181254"/>
                </a:cubicBezTo>
                <a:close/>
                <a:moveTo>
                  <a:pt x="5341871" y="6074861"/>
                </a:moveTo>
                <a:cubicBezTo>
                  <a:pt x="5351055" y="6074861"/>
                  <a:pt x="5354836" y="6078641"/>
                  <a:pt x="5355917" y="6087823"/>
                </a:cubicBezTo>
                <a:cubicBezTo>
                  <a:pt x="5360239" y="6113746"/>
                  <a:pt x="5365101" y="6139669"/>
                  <a:pt x="5371044" y="6165592"/>
                </a:cubicBezTo>
                <a:cubicBezTo>
                  <a:pt x="5372664" y="6173693"/>
                  <a:pt x="5377527" y="6181254"/>
                  <a:pt x="5378607" y="6189895"/>
                </a:cubicBezTo>
                <a:cubicBezTo>
                  <a:pt x="5378607" y="6194216"/>
                  <a:pt x="5374285" y="6201237"/>
                  <a:pt x="5369963" y="6203397"/>
                </a:cubicBezTo>
                <a:cubicBezTo>
                  <a:pt x="5329985" y="6222299"/>
                  <a:pt x="5290007" y="6240662"/>
                  <a:pt x="5246247" y="6261184"/>
                </a:cubicBezTo>
                <a:cubicBezTo>
                  <a:pt x="5252730" y="6222299"/>
                  <a:pt x="5249489" y="6185575"/>
                  <a:pt x="5265696" y="6151010"/>
                </a:cubicBezTo>
                <a:cubicBezTo>
                  <a:pt x="5270558" y="6140209"/>
                  <a:pt x="5269478" y="6127247"/>
                  <a:pt x="5271099" y="6115366"/>
                </a:cubicBezTo>
                <a:lnTo>
                  <a:pt x="5273800" y="6100244"/>
                </a:lnTo>
                <a:cubicBezTo>
                  <a:pt x="5282444" y="6074861"/>
                  <a:pt x="5282444" y="6074861"/>
                  <a:pt x="5308916" y="6075941"/>
                </a:cubicBezTo>
                <a:cubicBezTo>
                  <a:pt x="5319720" y="6075941"/>
                  <a:pt x="5331066" y="6075941"/>
                  <a:pt x="5341871" y="6074861"/>
                </a:cubicBezTo>
                <a:close/>
                <a:moveTo>
                  <a:pt x="0" y="0"/>
                </a:moveTo>
                <a:lnTo>
                  <a:pt x="6095999" y="0"/>
                </a:lnTo>
                <a:lnTo>
                  <a:pt x="6095999" y="5733550"/>
                </a:lnTo>
                <a:lnTo>
                  <a:pt x="6086327" y="5763782"/>
                </a:lnTo>
                <a:cubicBezTo>
                  <a:pt x="6072821" y="5765402"/>
                  <a:pt x="6073901" y="5752981"/>
                  <a:pt x="6070119" y="5747040"/>
                </a:cubicBezTo>
                <a:cubicBezTo>
                  <a:pt x="6066338" y="5739479"/>
                  <a:pt x="6064717" y="5730838"/>
                  <a:pt x="6060935" y="5722737"/>
                </a:cubicBezTo>
                <a:cubicBezTo>
                  <a:pt x="6054452" y="5741099"/>
                  <a:pt x="6047969" y="5758921"/>
                  <a:pt x="6042027" y="5777284"/>
                </a:cubicBezTo>
                <a:cubicBezTo>
                  <a:pt x="6038245" y="5787005"/>
                  <a:pt x="6045268" y="5801587"/>
                  <a:pt x="6029061" y="5806447"/>
                </a:cubicBezTo>
                <a:cubicBezTo>
                  <a:pt x="6027440" y="5806987"/>
                  <a:pt x="6026900" y="5812928"/>
                  <a:pt x="6025819" y="5816169"/>
                </a:cubicBezTo>
                <a:cubicBezTo>
                  <a:pt x="6021498" y="5837231"/>
                  <a:pt x="6014474" y="5855594"/>
                  <a:pt x="5991784" y="5864235"/>
                </a:cubicBezTo>
                <a:cubicBezTo>
                  <a:pt x="5990163" y="5864775"/>
                  <a:pt x="5989083" y="5868555"/>
                  <a:pt x="5987462" y="5870715"/>
                </a:cubicBezTo>
                <a:cubicBezTo>
                  <a:pt x="5977197" y="5864775"/>
                  <a:pt x="5984221" y="5840472"/>
                  <a:pt x="5963151" y="5849653"/>
                </a:cubicBezTo>
                <a:cubicBezTo>
                  <a:pt x="5958289" y="5838851"/>
                  <a:pt x="5952887" y="5829130"/>
                  <a:pt x="5948024" y="5818869"/>
                </a:cubicBezTo>
                <a:cubicBezTo>
                  <a:pt x="5942082" y="5822109"/>
                  <a:pt x="5937760" y="5824810"/>
                  <a:pt x="5932897" y="5828050"/>
                </a:cubicBezTo>
                <a:cubicBezTo>
                  <a:pt x="5926955" y="5814548"/>
                  <a:pt x="5920472" y="5803207"/>
                  <a:pt x="5922093" y="5787005"/>
                </a:cubicBezTo>
                <a:cubicBezTo>
                  <a:pt x="5923713" y="5777824"/>
                  <a:pt x="5919391" y="5768103"/>
                  <a:pt x="5917230" y="5758921"/>
                </a:cubicBezTo>
                <a:cubicBezTo>
                  <a:pt x="5911288" y="5738399"/>
                  <a:pt x="5905345" y="5719496"/>
                  <a:pt x="5898862" y="5700054"/>
                </a:cubicBezTo>
                <a:cubicBezTo>
                  <a:pt x="5896161" y="5693573"/>
                  <a:pt x="5894540" y="5686552"/>
                  <a:pt x="5891299" y="5676831"/>
                </a:cubicBezTo>
                <a:cubicBezTo>
                  <a:pt x="5876712" y="5730298"/>
                  <a:pt x="5881034" y="5787005"/>
                  <a:pt x="5845918" y="5832371"/>
                </a:cubicBezTo>
                <a:cubicBezTo>
                  <a:pt x="5837274" y="5824810"/>
                  <a:pt x="5828090" y="5815629"/>
                  <a:pt x="5817285" y="5805367"/>
                </a:cubicBezTo>
                <a:cubicBezTo>
                  <a:pt x="5815124" y="5815629"/>
                  <a:pt x="5811343" y="5826430"/>
                  <a:pt x="5809722" y="5838311"/>
                </a:cubicBezTo>
                <a:cubicBezTo>
                  <a:pt x="5808101" y="5849113"/>
                  <a:pt x="5808101" y="5860994"/>
                  <a:pt x="5807561" y="5871796"/>
                </a:cubicBezTo>
                <a:cubicBezTo>
                  <a:pt x="5800538" y="5875036"/>
                  <a:pt x="5794055" y="5878276"/>
                  <a:pt x="5786491" y="5881517"/>
                </a:cubicBezTo>
                <a:cubicBezTo>
                  <a:pt x="5784871" y="5879897"/>
                  <a:pt x="5782169" y="5876656"/>
                  <a:pt x="5777307" y="5871796"/>
                </a:cubicBezTo>
                <a:cubicBezTo>
                  <a:pt x="5776227" y="5879897"/>
                  <a:pt x="5776227" y="5885837"/>
                  <a:pt x="5774606" y="5891778"/>
                </a:cubicBezTo>
                <a:cubicBezTo>
                  <a:pt x="5772985" y="5900959"/>
                  <a:pt x="5772985" y="5911220"/>
                  <a:pt x="5763801" y="5918781"/>
                </a:cubicBezTo>
                <a:cubicBezTo>
                  <a:pt x="5757858" y="5922562"/>
                  <a:pt x="5753536" y="5934443"/>
                  <a:pt x="5754617" y="5942004"/>
                </a:cubicBezTo>
                <a:cubicBezTo>
                  <a:pt x="5756238" y="5963607"/>
                  <a:pt x="5742732" y="5978729"/>
                  <a:pt x="5736789" y="5997091"/>
                </a:cubicBezTo>
                <a:cubicBezTo>
                  <a:pt x="5735168" y="5997091"/>
                  <a:pt x="5734628" y="5998171"/>
                  <a:pt x="5733007" y="5998171"/>
                </a:cubicBezTo>
                <a:cubicBezTo>
                  <a:pt x="5729225" y="5981429"/>
                  <a:pt x="5725984" y="5963607"/>
                  <a:pt x="5722743" y="5946865"/>
                </a:cubicBezTo>
                <a:cubicBezTo>
                  <a:pt x="5704914" y="5966307"/>
                  <a:pt x="5700052" y="5988990"/>
                  <a:pt x="5695730" y="6010593"/>
                </a:cubicBezTo>
                <a:cubicBezTo>
                  <a:pt x="5694110" y="6020854"/>
                  <a:pt x="5680063" y="6034896"/>
                  <a:pt x="5669799" y="6036516"/>
                </a:cubicBezTo>
                <a:lnTo>
                  <a:pt x="5632522" y="6044077"/>
                </a:lnTo>
                <a:cubicBezTo>
                  <a:pt x="5611993" y="6047317"/>
                  <a:pt x="5596325" y="6055959"/>
                  <a:pt x="5585521" y="6073241"/>
                </a:cubicBezTo>
                <a:cubicBezTo>
                  <a:pt x="5582279" y="6078641"/>
                  <a:pt x="5573635" y="6082422"/>
                  <a:pt x="5567152" y="6083502"/>
                </a:cubicBezTo>
                <a:cubicBezTo>
                  <a:pt x="5510967" y="6087823"/>
                  <a:pt x="5467207" y="6114286"/>
                  <a:pt x="5435333" y="6159651"/>
                </a:cubicBezTo>
                <a:cubicBezTo>
                  <a:pt x="5429390" y="6167753"/>
                  <a:pt x="5420206" y="6169913"/>
                  <a:pt x="5410481" y="6162892"/>
                </a:cubicBezTo>
                <a:cubicBezTo>
                  <a:pt x="5431551" y="6154791"/>
                  <a:pt x="5419666" y="6138589"/>
                  <a:pt x="5416964" y="6127247"/>
                </a:cubicBezTo>
                <a:cubicBezTo>
                  <a:pt x="5411022" y="6102944"/>
                  <a:pt x="5401297" y="6080262"/>
                  <a:pt x="5393734" y="6056499"/>
                </a:cubicBezTo>
                <a:cubicBezTo>
                  <a:pt x="5389412" y="6043537"/>
                  <a:pt x="5380228" y="6036516"/>
                  <a:pt x="5366722" y="6033816"/>
                </a:cubicBezTo>
                <a:cubicBezTo>
                  <a:pt x="5355917" y="6031656"/>
                  <a:pt x="5345112" y="6030575"/>
                  <a:pt x="5334847" y="6027335"/>
                </a:cubicBezTo>
                <a:cubicBezTo>
                  <a:pt x="5328905" y="6025715"/>
                  <a:pt x="5322422" y="6020854"/>
                  <a:pt x="5319180" y="6014913"/>
                </a:cubicBezTo>
                <a:cubicBezTo>
                  <a:pt x="5317560" y="6011673"/>
                  <a:pt x="5322422" y="6004112"/>
                  <a:pt x="5325663" y="5999792"/>
                </a:cubicBezTo>
                <a:cubicBezTo>
                  <a:pt x="5334847" y="5987370"/>
                  <a:pt x="5347813" y="5978189"/>
                  <a:pt x="5342411" y="5958746"/>
                </a:cubicBezTo>
                <a:cubicBezTo>
                  <a:pt x="5340250" y="5948485"/>
                  <a:pt x="5345652" y="5935523"/>
                  <a:pt x="5349434" y="5924182"/>
                </a:cubicBezTo>
                <a:cubicBezTo>
                  <a:pt x="5349974" y="5922022"/>
                  <a:pt x="5357538" y="5919321"/>
                  <a:pt x="5361860" y="5920402"/>
                </a:cubicBezTo>
                <a:cubicBezTo>
                  <a:pt x="5373745" y="5920942"/>
                  <a:pt x="5380228" y="5916081"/>
                  <a:pt x="5382929" y="5905280"/>
                </a:cubicBezTo>
                <a:cubicBezTo>
                  <a:pt x="5384550" y="5896099"/>
                  <a:pt x="5389412" y="5893398"/>
                  <a:pt x="5398056" y="5892858"/>
                </a:cubicBezTo>
                <a:cubicBezTo>
                  <a:pt x="5401297" y="5891778"/>
                  <a:pt x="5404539" y="5888538"/>
                  <a:pt x="5407240" y="5886917"/>
                </a:cubicBezTo>
                <a:cubicBezTo>
                  <a:pt x="5404539" y="5883137"/>
                  <a:pt x="5401838" y="5879897"/>
                  <a:pt x="5398596" y="5877736"/>
                </a:cubicBezTo>
                <a:cubicBezTo>
                  <a:pt x="5390492" y="5872336"/>
                  <a:pt x="5381849" y="5868555"/>
                  <a:pt x="5373745" y="5863154"/>
                </a:cubicBezTo>
                <a:cubicBezTo>
                  <a:pt x="5387791" y="5836691"/>
                  <a:pt x="5386711" y="5835071"/>
                  <a:pt x="5364561" y="5820489"/>
                </a:cubicBezTo>
                <a:cubicBezTo>
                  <a:pt x="5361860" y="5818869"/>
                  <a:pt x="5357538" y="5817249"/>
                  <a:pt x="5356997" y="5814548"/>
                </a:cubicBezTo>
                <a:cubicBezTo>
                  <a:pt x="5353216" y="5797266"/>
                  <a:pt x="5337549" y="5791325"/>
                  <a:pt x="5325663" y="5782144"/>
                </a:cubicBezTo>
                <a:cubicBezTo>
                  <a:pt x="5302433" y="5764322"/>
                  <a:pt x="5273260" y="5774583"/>
                  <a:pt x="5261374" y="5801587"/>
                </a:cubicBezTo>
                <a:cubicBezTo>
                  <a:pt x="5255431" y="5815629"/>
                  <a:pt x="5266236" y="5823189"/>
                  <a:pt x="5271099" y="5828050"/>
                </a:cubicBezTo>
                <a:cubicBezTo>
                  <a:pt x="5265696" y="5835611"/>
                  <a:pt x="5259753" y="5840472"/>
                  <a:pt x="5255431" y="5847492"/>
                </a:cubicBezTo>
                <a:cubicBezTo>
                  <a:pt x="5244627" y="5864235"/>
                  <a:pt x="5234362" y="5880977"/>
                  <a:pt x="5223557" y="5898259"/>
                </a:cubicBezTo>
                <a:cubicBezTo>
                  <a:pt x="5220316" y="5903660"/>
                  <a:pt x="5217074" y="5909060"/>
                  <a:pt x="5214373" y="5915001"/>
                </a:cubicBezTo>
                <a:cubicBezTo>
                  <a:pt x="5207890" y="5929583"/>
                  <a:pt x="5209511" y="5943625"/>
                  <a:pt x="5223017" y="5955506"/>
                </a:cubicBezTo>
                <a:cubicBezTo>
                  <a:pt x="5221936" y="5956046"/>
                  <a:pt x="5220316" y="5957126"/>
                  <a:pt x="5219235" y="5958746"/>
                </a:cubicBezTo>
                <a:cubicBezTo>
                  <a:pt x="5212752" y="5959286"/>
                  <a:pt x="5206809" y="5961447"/>
                  <a:pt x="5200327" y="5960367"/>
                </a:cubicBezTo>
                <a:cubicBezTo>
                  <a:pt x="5188441" y="5958746"/>
                  <a:pt x="5183579" y="5966307"/>
                  <a:pt x="5179257" y="5974408"/>
                </a:cubicBezTo>
                <a:cubicBezTo>
                  <a:pt x="5174935" y="5983590"/>
                  <a:pt x="5179257" y="5991150"/>
                  <a:pt x="5186820" y="5995471"/>
                </a:cubicBezTo>
                <a:cubicBezTo>
                  <a:pt x="5194924" y="6000332"/>
                  <a:pt x="5205189" y="6004112"/>
                  <a:pt x="5213833" y="6010053"/>
                </a:cubicBezTo>
                <a:cubicBezTo>
                  <a:pt x="5217614" y="6012213"/>
                  <a:pt x="5220856" y="6018154"/>
                  <a:pt x="5220856" y="6023014"/>
                </a:cubicBezTo>
                <a:cubicBezTo>
                  <a:pt x="5223557" y="6039757"/>
                  <a:pt x="5226258" y="6056499"/>
                  <a:pt x="5226799" y="6072701"/>
                </a:cubicBezTo>
                <a:cubicBezTo>
                  <a:pt x="5226799" y="6092683"/>
                  <a:pt x="5229500" y="6113746"/>
                  <a:pt x="5223017" y="6132108"/>
                </a:cubicBezTo>
                <a:cubicBezTo>
                  <a:pt x="5212752" y="6160732"/>
                  <a:pt x="5211131" y="6189895"/>
                  <a:pt x="5207890" y="6219059"/>
                </a:cubicBezTo>
                <a:cubicBezTo>
                  <a:pt x="5206269" y="6234721"/>
                  <a:pt x="5206269" y="6250923"/>
                  <a:pt x="5202488" y="6266585"/>
                </a:cubicBezTo>
                <a:cubicBezTo>
                  <a:pt x="5201947" y="6272526"/>
                  <a:pt x="5196545" y="6280087"/>
                  <a:pt x="5191142" y="6283327"/>
                </a:cubicBezTo>
                <a:cubicBezTo>
                  <a:pt x="5179797" y="6290348"/>
                  <a:pt x="5166831" y="6294668"/>
                  <a:pt x="5153866" y="6299529"/>
                </a:cubicBezTo>
                <a:cubicBezTo>
                  <a:pt x="5153325" y="6284947"/>
                  <a:pt x="5145762" y="6281707"/>
                  <a:pt x="5134957" y="6281707"/>
                </a:cubicBezTo>
                <a:cubicBezTo>
                  <a:pt x="5118209" y="6282787"/>
                  <a:pt x="5117129" y="6281167"/>
                  <a:pt x="5118750" y="6264965"/>
                </a:cubicBezTo>
                <a:cubicBezTo>
                  <a:pt x="5122531" y="6240122"/>
                  <a:pt x="5127394" y="6214738"/>
                  <a:pt x="5130635" y="6189895"/>
                </a:cubicBezTo>
                <a:cubicBezTo>
                  <a:pt x="5133336" y="6173153"/>
                  <a:pt x="5127394" y="6159651"/>
                  <a:pt x="5116589" y="6147230"/>
                </a:cubicBezTo>
                <a:cubicBezTo>
                  <a:pt x="5109566" y="6139669"/>
                  <a:pt x="5103623" y="6132108"/>
                  <a:pt x="5107945" y="6120227"/>
                </a:cubicBezTo>
                <a:cubicBezTo>
                  <a:pt x="5109566" y="6115366"/>
                  <a:pt x="5107405" y="6107805"/>
                  <a:pt x="5103623" y="6103484"/>
                </a:cubicBezTo>
                <a:cubicBezTo>
                  <a:pt x="5094439" y="6094303"/>
                  <a:pt x="5098220" y="6086202"/>
                  <a:pt x="5102002" y="6075941"/>
                </a:cubicBezTo>
                <a:cubicBezTo>
                  <a:pt x="5104703" y="6069460"/>
                  <a:pt x="5105784" y="6061899"/>
                  <a:pt x="5106324" y="6054878"/>
                </a:cubicBezTo>
                <a:cubicBezTo>
                  <a:pt x="5106324" y="6052718"/>
                  <a:pt x="5105784" y="6050018"/>
                  <a:pt x="5106324" y="6048398"/>
                </a:cubicBezTo>
                <a:cubicBezTo>
                  <a:pt x="5127394" y="6016534"/>
                  <a:pt x="5110646" y="5988990"/>
                  <a:pt x="5097140" y="5959827"/>
                </a:cubicBezTo>
                <a:cubicBezTo>
                  <a:pt x="5109566" y="5958746"/>
                  <a:pt x="5114968" y="5949565"/>
                  <a:pt x="5117129" y="5937144"/>
                </a:cubicBezTo>
                <a:cubicBezTo>
                  <a:pt x="5118209" y="5932823"/>
                  <a:pt x="5123072" y="5929583"/>
                  <a:pt x="5127394" y="5927963"/>
                </a:cubicBezTo>
                <a:cubicBezTo>
                  <a:pt x="5131716" y="5925262"/>
                  <a:pt x="5136578" y="5924182"/>
                  <a:pt x="5143061" y="5922022"/>
                </a:cubicBezTo>
                <a:cubicBezTo>
                  <a:pt x="5139819" y="5917701"/>
                  <a:pt x="5137118" y="5912841"/>
                  <a:pt x="5135497" y="5912841"/>
                </a:cubicBezTo>
                <a:cubicBezTo>
                  <a:pt x="5121451" y="5913381"/>
                  <a:pt x="5113888" y="5902039"/>
                  <a:pt x="5103083" y="5896099"/>
                </a:cubicBezTo>
                <a:cubicBezTo>
                  <a:pt x="5086875" y="5888538"/>
                  <a:pt x="5069588" y="5894478"/>
                  <a:pt x="5060403" y="5908520"/>
                </a:cubicBezTo>
                <a:cubicBezTo>
                  <a:pt x="5051219" y="5897719"/>
                  <a:pt x="5042575" y="5884217"/>
                  <a:pt x="5031770" y="5876116"/>
                </a:cubicBezTo>
                <a:cubicBezTo>
                  <a:pt x="5019345" y="5866395"/>
                  <a:pt x="5003137" y="5867475"/>
                  <a:pt x="4988011" y="5873416"/>
                </a:cubicBezTo>
                <a:cubicBezTo>
                  <a:pt x="4976666" y="5877736"/>
                  <a:pt x="4971263" y="5885837"/>
                  <a:pt x="4971263" y="5898259"/>
                </a:cubicBezTo>
                <a:cubicBezTo>
                  <a:pt x="4971263" y="5907440"/>
                  <a:pt x="4969102" y="5917701"/>
                  <a:pt x="4966401" y="5926882"/>
                </a:cubicBezTo>
                <a:cubicBezTo>
                  <a:pt x="4961539" y="5945245"/>
                  <a:pt x="4953975" y="5963607"/>
                  <a:pt x="4962079" y="5983049"/>
                </a:cubicBezTo>
                <a:cubicBezTo>
                  <a:pt x="4964240" y="5986290"/>
                  <a:pt x="4962079" y="5993311"/>
                  <a:pt x="4958837" y="5996551"/>
                </a:cubicBezTo>
                <a:cubicBezTo>
                  <a:pt x="4928584" y="6032196"/>
                  <a:pt x="4925342" y="6073241"/>
                  <a:pt x="4940469" y="6115366"/>
                </a:cubicBezTo>
                <a:cubicBezTo>
                  <a:pt x="4944791" y="6126167"/>
                  <a:pt x="4963159" y="6132648"/>
                  <a:pt x="4975585" y="6138049"/>
                </a:cubicBezTo>
                <a:cubicBezTo>
                  <a:pt x="4988011" y="6142909"/>
                  <a:pt x="5001517" y="6146150"/>
                  <a:pt x="5016644" y="6138589"/>
                </a:cubicBezTo>
                <a:cubicBezTo>
                  <a:pt x="5026908" y="6133728"/>
                  <a:pt x="5032851" y="6140209"/>
                  <a:pt x="5030150" y="6152091"/>
                </a:cubicBezTo>
                <a:cubicBezTo>
                  <a:pt x="5022586" y="6189895"/>
                  <a:pt x="5013402" y="6226620"/>
                  <a:pt x="5007459" y="6264965"/>
                </a:cubicBezTo>
                <a:cubicBezTo>
                  <a:pt x="5004218" y="6288728"/>
                  <a:pt x="5004218" y="6313031"/>
                  <a:pt x="5004218" y="6336254"/>
                </a:cubicBezTo>
                <a:cubicBezTo>
                  <a:pt x="5004218" y="6346515"/>
                  <a:pt x="4999896" y="6351916"/>
                  <a:pt x="4990172" y="6351916"/>
                </a:cubicBezTo>
                <a:lnTo>
                  <a:pt x="4939929" y="6354616"/>
                </a:lnTo>
                <a:cubicBezTo>
                  <a:pt x="4934526" y="6354616"/>
                  <a:pt x="4929664" y="6354616"/>
                  <a:pt x="4924802" y="6355696"/>
                </a:cubicBezTo>
                <a:cubicBezTo>
                  <a:pt x="4917239" y="6357316"/>
                  <a:pt x="4911296" y="6358936"/>
                  <a:pt x="4902652" y="6354076"/>
                </a:cubicBezTo>
                <a:cubicBezTo>
                  <a:pt x="4895089" y="6349755"/>
                  <a:pt x="4883744" y="6354076"/>
                  <a:pt x="4870237" y="6354616"/>
                </a:cubicBezTo>
                <a:cubicBezTo>
                  <a:pt x="4885364" y="6342734"/>
                  <a:pt x="4879422" y="6330313"/>
                  <a:pt x="4878341" y="6318431"/>
                </a:cubicBezTo>
                <a:cubicBezTo>
                  <a:pt x="4876180" y="6290888"/>
                  <a:pt x="4874559" y="6264425"/>
                  <a:pt x="4870778" y="6236881"/>
                </a:cubicBezTo>
                <a:cubicBezTo>
                  <a:pt x="4870237" y="6227700"/>
                  <a:pt x="4865916" y="6217439"/>
                  <a:pt x="4861594" y="6208258"/>
                </a:cubicBezTo>
                <a:cubicBezTo>
                  <a:pt x="4856191" y="6195836"/>
                  <a:pt x="4846467" y="6183955"/>
                  <a:pt x="4841064" y="6171533"/>
                </a:cubicBezTo>
                <a:cubicBezTo>
                  <a:pt x="4836742" y="6162352"/>
                  <a:pt x="4835662" y="6152091"/>
                  <a:pt x="4833501" y="6142909"/>
                </a:cubicBezTo>
                <a:cubicBezTo>
                  <a:pt x="4828098" y="6125087"/>
                  <a:pt x="4823236" y="6107805"/>
                  <a:pt x="4815673" y="6091603"/>
                </a:cubicBezTo>
                <a:cubicBezTo>
                  <a:pt x="4812972" y="6085122"/>
                  <a:pt x="4810811" y="6080802"/>
                  <a:pt x="4816753" y="6074861"/>
                </a:cubicBezTo>
                <a:cubicBezTo>
                  <a:pt x="4819995" y="6071621"/>
                  <a:pt x="4822696" y="6065680"/>
                  <a:pt x="4820535" y="6061899"/>
                </a:cubicBezTo>
                <a:cubicBezTo>
                  <a:pt x="4814052" y="6039757"/>
                  <a:pt x="4816753" y="6014913"/>
                  <a:pt x="4797305" y="5997091"/>
                </a:cubicBezTo>
                <a:cubicBezTo>
                  <a:pt x="4791362" y="5991150"/>
                  <a:pt x="4788120" y="5983049"/>
                  <a:pt x="4784879" y="5974408"/>
                </a:cubicBezTo>
                <a:cubicBezTo>
                  <a:pt x="4783798" y="5972248"/>
                  <a:pt x="4787040" y="5965227"/>
                  <a:pt x="4788120" y="5965227"/>
                </a:cubicBezTo>
                <a:cubicBezTo>
                  <a:pt x="4807569" y="5966847"/>
                  <a:pt x="4803787" y="5950105"/>
                  <a:pt x="4807569" y="5939304"/>
                </a:cubicBezTo>
                <a:cubicBezTo>
                  <a:pt x="4812431" y="5937684"/>
                  <a:pt x="4818914" y="5937144"/>
                  <a:pt x="4824857" y="5933363"/>
                </a:cubicBezTo>
                <a:cubicBezTo>
                  <a:pt x="4828098" y="5931743"/>
                  <a:pt x="4830800" y="5927963"/>
                  <a:pt x="4830800" y="5924182"/>
                </a:cubicBezTo>
                <a:cubicBezTo>
                  <a:pt x="4830800" y="5922562"/>
                  <a:pt x="4825937" y="5918781"/>
                  <a:pt x="4823236" y="5918781"/>
                </a:cubicBezTo>
                <a:cubicBezTo>
                  <a:pt x="4812972" y="5918781"/>
                  <a:pt x="4806489" y="5915001"/>
                  <a:pt x="4800546" y="5905280"/>
                </a:cubicBezTo>
                <a:cubicBezTo>
                  <a:pt x="4797305" y="5899339"/>
                  <a:pt x="4788120" y="5896639"/>
                  <a:pt x="4780557" y="5892858"/>
                </a:cubicBezTo>
                <a:cubicBezTo>
                  <a:pt x="4783258" y="5872336"/>
                  <a:pt x="4768672" y="5864235"/>
                  <a:pt x="4750303" y="5859914"/>
                </a:cubicBezTo>
                <a:cubicBezTo>
                  <a:pt x="4734636" y="5857214"/>
                  <a:pt x="4719509" y="5851813"/>
                  <a:pt x="4703302" y="5852353"/>
                </a:cubicBezTo>
                <a:cubicBezTo>
                  <a:pt x="4666565" y="5852353"/>
                  <a:pt x="4649278" y="5879897"/>
                  <a:pt x="4659002" y="5915001"/>
                </a:cubicBezTo>
                <a:cubicBezTo>
                  <a:pt x="4662244" y="5925802"/>
                  <a:pt x="4658462" y="5939304"/>
                  <a:pt x="4655761" y="5950105"/>
                </a:cubicBezTo>
                <a:cubicBezTo>
                  <a:pt x="4651439" y="5970628"/>
                  <a:pt x="4646576" y="5990610"/>
                  <a:pt x="4659002" y="6010053"/>
                </a:cubicBezTo>
                <a:cubicBezTo>
                  <a:pt x="4661703" y="6013833"/>
                  <a:pt x="4661703" y="6022474"/>
                  <a:pt x="4658462" y="6026795"/>
                </a:cubicBezTo>
                <a:cubicBezTo>
                  <a:pt x="4646576" y="6042457"/>
                  <a:pt x="4647657" y="6059199"/>
                  <a:pt x="4651439" y="6075941"/>
                </a:cubicBezTo>
                <a:cubicBezTo>
                  <a:pt x="4653059" y="6080802"/>
                  <a:pt x="4659002" y="6086202"/>
                  <a:pt x="4664404" y="6089443"/>
                </a:cubicBezTo>
                <a:cubicBezTo>
                  <a:pt x="4669807" y="6092683"/>
                  <a:pt x="4677370" y="6094303"/>
                  <a:pt x="4684394" y="6097544"/>
                </a:cubicBezTo>
                <a:cubicBezTo>
                  <a:pt x="4687635" y="6099164"/>
                  <a:pt x="4690336" y="6103484"/>
                  <a:pt x="4690336" y="6106725"/>
                </a:cubicBezTo>
                <a:cubicBezTo>
                  <a:pt x="4690336" y="6109425"/>
                  <a:pt x="4684934" y="6112666"/>
                  <a:pt x="4682773" y="6113746"/>
                </a:cubicBezTo>
                <a:cubicBezTo>
                  <a:pt x="4671428" y="6115906"/>
                  <a:pt x="4660623" y="6117526"/>
                  <a:pt x="4649278" y="6119687"/>
                </a:cubicBezTo>
                <a:cubicBezTo>
                  <a:pt x="4638473" y="6121307"/>
                  <a:pt x="4634151" y="6126167"/>
                  <a:pt x="4634691" y="6136969"/>
                </a:cubicBezTo>
                <a:cubicBezTo>
                  <a:pt x="4635772" y="6143449"/>
                  <a:pt x="4635772" y="6149390"/>
                  <a:pt x="4637392" y="6156411"/>
                </a:cubicBezTo>
                <a:cubicBezTo>
                  <a:pt x="4641714" y="6174773"/>
                  <a:pt x="4649818" y="6179634"/>
                  <a:pt x="4667646" y="6174773"/>
                </a:cubicBezTo>
                <a:cubicBezTo>
                  <a:pt x="4696819" y="6166132"/>
                  <a:pt x="4701681" y="6168833"/>
                  <a:pt x="4710865" y="6197996"/>
                </a:cubicBezTo>
                <a:cubicBezTo>
                  <a:pt x="4721130" y="6227700"/>
                  <a:pt x="4722751" y="6256864"/>
                  <a:pt x="4712486" y="6287107"/>
                </a:cubicBezTo>
                <a:cubicBezTo>
                  <a:pt x="4701681" y="6318431"/>
                  <a:pt x="4694118" y="6351375"/>
                  <a:pt x="4696819" y="6386480"/>
                </a:cubicBezTo>
                <a:cubicBezTo>
                  <a:pt x="4698440" y="6404842"/>
                  <a:pt x="4694118" y="6423204"/>
                  <a:pt x="4691957" y="6441567"/>
                </a:cubicBezTo>
                <a:cubicBezTo>
                  <a:pt x="4691957" y="6444267"/>
                  <a:pt x="4686554" y="6446967"/>
                  <a:pt x="4684394" y="6447507"/>
                </a:cubicBezTo>
                <a:cubicBezTo>
                  <a:pt x="4622265" y="6453448"/>
                  <a:pt x="4564459" y="6476131"/>
                  <a:pt x="4505032" y="6491253"/>
                </a:cubicBezTo>
                <a:cubicBezTo>
                  <a:pt x="4485584" y="6496114"/>
                  <a:pt x="4463974" y="6494493"/>
                  <a:pt x="4443985" y="6492873"/>
                </a:cubicBezTo>
                <a:cubicBezTo>
                  <a:pt x="4419674" y="6491253"/>
                  <a:pt x="4398064" y="6496114"/>
                  <a:pt x="4375914" y="6506375"/>
                </a:cubicBezTo>
                <a:cubicBezTo>
                  <a:pt x="4319189" y="6532838"/>
                  <a:pt x="4258141" y="6547420"/>
                  <a:pt x="4194932" y="6554981"/>
                </a:cubicBezTo>
                <a:cubicBezTo>
                  <a:pt x="4179806" y="6556601"/>
                  <a:pt x="4164138" y="6553901"/>
                  <a:pt x="4149012" y="6552281"/>
                </a:cubicBezTo>
                <a:cubicBezTo>
                  <a:pt x="4122540" y="6547960"/>
                  <a:pt x="4095528" y="6543640"/>
                  <a:pt x="4069596" y="6538239"/>
                </a:cubicBezTo>
                <a:cubicBezTo>
                  <a:pt x="4060412" y="6536079"/>
                  <a:pt x="4052848" y="6528518"/>
                  <a:pt x="4043664" y="6526357"/>
                </a:cubicBezTo>
                <a:cubicBezTo>
                  <a:pt x="4024215" y="6519336"/>
                  <a:pt x="4004767" y="6512316"/>
                  <a:pt x="3984777" y="6508535"/>
                </a:cubicBezTo>
                <a:cubicBezTo>
                  <a:pt x="3933995" y="6498814"/>
                  <a:pt x="3882131" y="6500974"/>
                  <a:pt x="3830808" y="6506915"/>
                </a:cubicBezTo>
                <a:cubicBezTo>
                  <a:pt x="3789209" y="6511776"/>
                  <a:pt x="3748691" y="6507995"/>
                  <a:pt x="3708713" y="6492873"/>
                </a:cubicBezTo>
                <a:cubicBezTo>
                  <a:pt x="3686023" y="6484232"/>
                  <a:pt x="3660631" y="6484232"/>
                  <a:pt x="3637401" y="6478831"/>
                </a:cubicBezTo>
                <a:cubicBezTo>
                  <a:pt x="3621193" y="6474511"/>
                  <a:pt x="3607147" y="6467490"/>
                  <a:pt x="3592020" y="6462089"/>
                </a:cubicBezTo>
                <a:cubicBezTo>
                  <a:pt x="3576353" y="6456149"/>
                  <a:pt x="3560146" y="6447507"/>
                  <a:pt x="3543398" y="6444267"/>
                </a:cubicBezTo>
                <a:cubicBezTo>
                  <a:pt x="3495857" y="6433466"/>
                  <a:pt x="3447235" y="6426445"/>
                  <a:pt x="3400233" y="6415103"/>
                </a:cubicBezTo>
                <a:cubicBezTo>
                  <a:pt x="3381865" y="6409703"/>
                  <a:pt x="3365118" y="6395121"/>
                  <a:pt x="3348370" y="6383239"/>
                </a:cubicBezTo>
                <a:cubicBezTo>
                  <a:pt x="3340266" y="6377299"/>
                  <a:pt x="3334864" y="6368118"/>
                  <a:pt x="3326760" y="6362177"/>
                </a:cubicBezTo>
                <a:cubicBezTo>
                  <a:pt x="3316496" y="6354616"/>
                  <a:pt x="3305691" y="6343815"/>
                  <a:pt x="3294886" y="6342194"/>
                </a:cubicBezTo>
                <a:cubicBezTo>
                  <a:pt x="3264632" y="6338954"/>
                  <a:pt x="3234379" y="6325992"/>
                  <a:pt x="3202504" y="6336254"/>
                </a:cubicBezTo>
                <a:cubicBezTo>
                  <a:pt x="3191159" y="6340574"/>
                  <a:pt x="3178193" y="6342734"/>
                  <a:pt x="3166848" y="6343815"/>
                </a:cubicBezTo>
                <a:cubicBezTo>
                  <a:pt x="3126330" y="6348675"/>
                  <a:pt x="3102019" y="6374598"/>
                  <a:pt x="3081489" y="6406462"/>
                </a:cubicBezTo>
                <a:cubicBezTo>
                  <a:pt x="3068524" y="6424825"/>
                  <a:pt x="3057178" y="6444267"/>
                  <a:pt x="3043672" y="6462629"/>
                </a:cubicBezTo>
                <a:cubicBezTo>
                  <a:pt x="3035028" y="6474511"/>
                  <a:pt x="3022603" y="6482612"/>
                  <a:pt x="3012338" y="6492873"/>
                </a:cubicBezTo>
                <a:cubicBezTo>
                  <a:pt x="3003154" y="6502594"/>
                  <a:pt x="2993970" y="6512316"/>
                  <a:pt x="2988027" y="6523657"/>
                </a:cubicBezTo>
                <a:cubicBezTo>
                  <a:pt x="2972360" y="6553901"/>
                  <a:pt x="2951291" y="6573883"/>
                  <a:pt x="2916175" y="6579284"/>
                </a:cubicBezTo>
                <a:cubicBezTo>
                  <a:pt x="2897266" y="6581444"/>
                  <a:pt x="2877817" y="6589005"/>
                  <a:pt x="2859449" y="6596026"/>
                </a:cubicBezTo>
                <a:cubicBezTo>
                  <a:pt x="2850805" y="6599266"/>
                  <a:pt x="2843242" y="6604127"/>
                  <a:pt x="2835678" y="6610068"/>
                </a:cubicBezTo>
                <a:cubicBezTo>
                  <a:pt x="2822713" y="6621949"/>
                  <a:pt x="2808126" y="6624110"/>
                  <a:pt x="2792459" y="6617629"/>
                </a:cubicBezTo>
                <a:cubicBezTo>
                  <a:pt x="2770309" y="6608448"/>
                  <a:pt x="2748159" y="6610068"/>
                  <a:pt x="2724388" y="6611688"/>
                </a:cubicBezTo>
                <a:cubicBezTo>
                  <a:pt x="2711963" y="6612228"/>
                  <a:pt x="2698456" y="6608448"/>
                  <a:pt x="2686031" y="6605747"/>
                </a:cubicBezTo>
                <a:cubicBezTo>
                  <a:pt x="2670904" y="6601427"/>
                  <a:pt x="2656858" y="6596026"/>
                  <a:pt x="2641731" y="6592246"/>
                </a:cubicBezTo>
                <a:cubicBezTo>
                  <a:pt x="2625523" y="6589005"/>
                  <a:pt x="2610397" y="6592246"/>
                  <a:pt x="2599052" y="6605747"/>
                </a:cubicBezTo>
                <a:cubicBezTo>
                  <a:pt x="2586086" y="6619249"/>
                  <a:pt x="2574741" y="6633291"/>
                  <a:pt x="2560154" y="6644092"/>
                </a:cubicBezTo>
                <a:cubicBezTo>
                  <a:pt x="2549349" y="6652733"/>
                  <a:pt x="2536923" y="6659214"/>
                  <a:pt x="2523417" y="6665155"/>
                </a:cubicBezTo>
                <a:cubicBezTo>
                  <a:pt x="2508291" y="6672176"/>
                  <a:pt x="2496945" y="6681897"/>
                  <a:pt x="2491003" y="6697019"/>
                </a:cubicBezTo>
                <a:lnTo>
                  <a:pt x="2475048" y="6723840"/>
                </a:lnTo>
                <a:lnTo>
                  <a:pt x="0" y="6723840"/>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48012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48012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48012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Tree>
    <p:extLst>
      <p:ext uri="{BB962C8B-B14F-4D97-AF65-F5344CB8AC3E}">
        <p14:creationId xmlns:p14="http://schemas.microsoft.com/office/powerpoint/2010/main" val="2134893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3 Image Whit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D10D19A1-7688-7319-ABAD-21A0AF7A8725}"/>
              </a:ext>
            </a:extLst>
          </p:cNvPr>
          <p:cNvSpPr/>
          <p:nvPr/>
        </p:nvSpPr>
        <p:spPr>
          <a:xfrm>
            <a:off x="8610600" y="5715000"/>
            <a:ext cx="3581399" cy="1142999"/>
          </a:xfrm>
          <a:custGeom>
            <a:avLst/>
            <a:gdLst>
              <a:gd name="connsiteX0" fmla="*/ 0 w 3581399"/>
              <a:gd name="connsiteY0" fmla="*/ 0 h 1142999"/>
              <a:gd name="connsiteX1" fmla="*/ 3581399 w 3581399"/>
              <a:gd name="connsiteY1" fmla="*/ 0 h 1142999"/>
              <a:gd name="connsiteX2" fmla="*/ 3581399 w 3581399"/>
              <a:gd name="connsiteY2" fmla="*/ 838200 h 1142999"/>
              <a:gd name="connsiteX3" fmla="*/ 2362200 w 3581399"/>
              <a:gd name="connsiteY3" fmla="*/ 838200 h 1142999"/>
              <a:gd name="connsiteX4" fmla="*/ 2362200 w 3581399"/>
              <a:gd name="connsiteY4" fmla="*/ 1142999 h 1142999"/>
              <a:gd name="connsiteX5" fmla="*/ 0 w 3581399"/>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399" h="1142999">
                <a:moveTo>
                  <a:pt x="0" y="0"/>
                </a:moveTo>
                <a:lnTo>
                  <a:pt x="3581399" y="0"/>
                </a:lnTo>
                <a:lnTo>
                  <a:pt x="3581399" y="838200"/>
                </a:lnTo>
                <a:lnTo>
                  <a:pt x="2362200" y="838200"/>
                </a:lnTo>
                <a:lnTo>
                  <a:pt x="2362200"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Picture Placeholder 8">
            <a:extLst>
              <a:ext uri="{FF2B5EF4-FFF2-40B4-BE49-F238E27FC236}">
                <a16:creationId xmlns:a16="http://schemas.microsoft.com/office/drawing/2014/main" id="{EAF6130D-ECA0-261C-BDE1-83387782E458}"/>
              </a:ext>
            </a:extLst>
          </p:cNvPr>
          <p:cNvSpPr>
            <a:spLocks noGrp="1"/>
          </p:cNvSpPr>
          <p:nvPr>
            <p:ph type="pic" sz="quarter" idx="17"/>
          </p:nvPr>
        </p:nvSpPr>
        <p:spPr>
          <a:xfrm>
            <a:off x="3877362" y="134160"/>
            <a:ext cx="8314637" cy="6723840"/>
          </a:xfrm>
          <a:custGeom>
            <a:avLst/>
            <a:gdLst>
              <a:gd name="connsiteX0" fmla="*/ 7004057 w 8314637"/>
              <a:gd name="connsiteY0" fmla="*/ 6210958 h 6723840"/>
              <a:gd name="connsiteX1" fmla="*/ 7041334 w 8314637"/>
              <a:gd name="connsiteY1" fmla="*/ 6230940 h 6723840"/>
              <a:gd name="connsiteX2" fmla="*/ 7046736 w 8314637"/>
              <a:gd name="connsiteY2" fmla="*/ 6246062 h 6723840"/>
              <a:gd name="connsiteX3" fmla="*/ 7041874 w 8314637"/>
              <a:gd name="connsiteY3" fmla="*/ 6348135 h 6723840"/>
              <a:gd name="connsiteX4" fmla="*/ 7041874 w 8314637"/>
              <a:gd name="connsiteY4" fmla="*/ 6357316 h 6723840"/>
              <a:gd name="connsiteX5" fmla="*/ 7052679 w 8314637"/>
              <a:gd name="connsiteY5" fmla="*/ 6394041 h 6723840"/>
              <a:gd name="connsiteX6" fmla="*/ 6987310 w 8314637"/>
              <a:gd name="connsiteY6" fmla="*/ 6418344 h 6723840"/>
              <a:gd name="connsiteX7" fmla="*/ 6967321 w 8314637"/>
              <a:gd name="connsiteY7" fmla="*/ 6404302 h 6723840"/>
              <a:gd name="connsiteX8" fmla="*/ 6976505 w 8314637"/>
              <a:gd name="connsiteY8" fmla="*/ 6337334 h 6723840"/>
              <a:gd name="connsiteX9" fmla="*/ 7004057 w 8314637"/>
              <a:gd name="connsiteY9" fmla="*/ 6210958 h 6723840"/>
              <a:gd name="connsiteX10" fmla="*/ 7303893 w 8314637"/>
              <a:gd name="connsiteY10" fmla="*/ 6181254 h 6723840"/>
              <a:gd name="connsiteX11" fmla="*/ 7307674 w 8314637"/>
              <a:gd name="connsiteY11" fmla="*/ 6197996 h 6723840"/>
              <a:gd name="connsiteX12" fmla="*/ 7300651 w 8314637"/>
              <a:gd name="connsiteY12" fmla="*/ 6316271 h 6723840"/>
              <a:gd name="connsiteX13" fmla="*/ 7300111 w 8314637"/>
              <a:gd name="connsiteY13" fmla="*/ 6321132 h 6723840"/>
              <a:gd name="connsiteX14" fmla="*/ 7276340 w 8314637"/>
              <a:gd name="connsiteY14" fmla="*/ 6325452 h 6723840"/>
              <a:gd name="connsiteX15" fmla="*/ 7303893 w 8314637"/>
              <a:gd name="connsiteY15" fmla="*/ 6181254 h 6723840"/>
              <a:gd name="connsiteX16" fmla="*/ 7560509 w 8314637"/>
              <a:gd name="connsiteY16" fmla="*/ 6074861 h 6723840"/>
              <a:gd name="connsiteX17" fmla="*/ 7574555 w 8314637"/>
              <a:gd name="connsiteY17" fmla="*/ 6087823 h 6723840"/>
              <a:gd name="connsiteX18" fmla="*/ 7589682 w 8314637"/>
              <a:gd name="connsiteY18" fmla="*/ 6165592 h 6723840"/>
              <a:gd name="connsiteX19" fmla="*/ 7597245 w 8314637"/>
              <a:gd name="connsiteY19" fmla="*/ 6189895 h 6723840"/>
              <a:gd name="connsiteX20" fmla="*/ 7588601 w 8314637"/>
              <a:gd name="connsiteY20" fmla="*/ 6203397 h 6723840"/>
              <a:gd name="connsiteX21" fmla="*/ 7464885 w 8314637"/>
              <a:gd name="connsiteY21" fmla="*/ 6261184 h 6723840"/>
              <a:gd name="connsiteX22" fmla="*/ 7484334 w 8314637"/>
              <a:gd name="connsiteY22" fmla="*/ 6151010 h 6723840"/>
              <a:gd name="connsiteX23" fmla="*/ 7489737 w 8314637"/>
              <a:gd name="connsiteY23" fmla="*/ 6115366 h 6723840"/>
              <a:gd name="connsiteX24" fmla="*/ 7492438 w 8314637"/>
              <a:gd name="connsiteY24" fmla="*/ 6100244 h 6723840"/>
              <a:gd name="connsiteX25" fmla="*/ 7527554 w 8314637"/>
              <a:gd name="connsiteY25" fmla="*/ 6075941 h 6723840"/>
              <a:gd name="connsiteX26" fmla="*/ 7560509 w 8314637"/>
              <a:gd name="connsiteY26" fmla="*/ 6074861 h 6723840"/>
              <a:gd name="connsiteX27" fmla="*/ 0 w 8314637"/>
              <a:gd name="connsiteY27" fmla="*/ 0 h 6723840"/>
              <a:gd name="connsiteX28" fmla="*/ 8314637 w 8314637"/>
              <a:gd name="connsiteY28" fmla="*/ 0 h 6723840"/>
              <a:gd name="connsiteX29" fmla="*/ 8314637 w 8314637"/>
              <a:gd name="connsiteY29" fmla="*/ 5733550 h 6723840"/>
              <a:gd name="connsiteX30" fmla="*/ 8304965 w 8314637"/>
              <a:gd name="connsiteY30" fmla="*/ 5763782 h 6723840"/>
              <a:gd name="connsiteX31" fmla="*/ 8288757 w 8314637"/>
              <a:gd name="connsiteY31" fmla="*/ 5747040 h 6723840"/>
              <a:gd name="connsiteX32" fmla="*/ 8279573 w 8314637"/>
              <a:gd name="connsiteY32" fmla="*/ 5722737 h 6723840"/>
              <a:gd name="connsiteX33" fmla="*/ 8260665 w 8314637"/>
              <a:gd name="connsiteY33" fmla="*/ 5777284 h 6723840"/>
              <a:gd name="connsiteX34" fmla="*/ 8247699 w 8314637"/>
              <a:gd name="connsiteY34" fmla="*/ 5806447 h 6723840"/>
              <a:gd name="connsiteX35" fmla="*/ 8244457 w 8314637"/>
              <a:gd name="connsiteY35" fmla="*/ 5816169 h 6723840"/>
              <a:gd name="connsiteX36" fmla="*/ 8210422 w 8314637"/>
              <a:gd name="connsiteY36" fmla="*/ 5864235 h 6723840"/>
              <a:gd name="connsiteX37" fmla="*/ 8206100 w 8314637"/>
              <a:gd name="connsiteY37" fmla="*/ 5870715 h 6723840"/>
              <a:gd name="connsiteX38" fmla="*/ 8181789 w 8314637"/>
              <a:gd name="connsiteY38" fmla="*/ 5849653 h 6723840"/>
              <a:gd name="connsiteX39" fmla="*/ 8166662 w 8314637"/>
              <a:gd name="connsiteY39" fmla="*/ 5818869 h 6723840"/>
              <a:gd name="connsiteX40" fmla="*/ 8151535 w 8314637"/>
              <a:gd name="connsiteY40" fmla="*/ 5828050 h 6723840"/>
              <a:gd name="connsiteX41" fmla="*/ 8140731 w 8314637"/>
              <a:gd name="connsiteY41" fmla="*/ 5787005 h 6723840"/>
              <a:gd name="connsiteX42" fmla="*/ 8135868 w 8314637"/>
              <a:gd name="connsiteY42" fmla="*/ 5758921 h 6723840"/>
              <a:gd name="connsiteX43" fmla="*/ 8117500 w 8314637"/>
              <a:gd name="connsiteY43" fmla="*/ 5700054 h 6723840"/>
              <a:gd name="connsiteX44" fmla="*/ 8109937 w 8314637"/>
              <a:gd name="connsiteY44" fmla="*/ 5676831 h 6723840"/>
              <a:gd name="connsiteX45" fmla="*/ 8064556 w 8314637"/>
              <a:gd name="connsiteY45" fmla="*/ 5832371 h 6723840"/>
              <a:gd name="connsiteX46" fmla="*/ 8035923 w 8314637"/>
              <a:gd name="connsiteY46" fmla="*/ 5805367 h 6723840"/>
              <a:gd name="connsiteX47" fmla="*/ 8028360 w 8314637"/>
              <a:gd name="connsiteY47" fmla="*/ 5838311 h 6723840"/>
              <a:gd name="connsiteX48" fmla="*/ 8026199 w 8314637"/>
              <a:gd name="connsiteY48" fmla="*/ 5871796 h 6723840"/>
              <a:gd name="connsiteX49" fmla="*/ 8005129 w 8314637"/>
              <a:gd name="connsiteY49" fmla="*/ 5881517 h 6723840"/>
              <a:gd name="connsiteX50" fmla="*/ 7995945 w 8314637"/>
              <a:gd name="connsiteY50" fmla="*/ 5871796 h 6723840"/>
              <a:gd name="connsiteX51" fmla="*/ 7993244 w 8314637"/>
              <a:gd name="connsiteY51" fmla="*/ 5891778 h 6723840"/>
              <a:gd name="connsiteX52" fmla="*/ 7982439 w 8314637"/>
              <a:gd name="connsiteY52" fmla="*/ 5918781 h 6723840"/>
              <a:gd name="connsiteX53" fmla="*/ 7973255 w 8314637"/>
              <a:gd name="connsiteY53" fmla="*/ 5942004 h 6723840"/>
              <a:gd name="connsiteX54" fmla="*/ 7955427 w 8314637"/>
              <a:gd name="connsiteY54" fmla="*/ 5997091 h 6723840"/>
              <a:gd name="connsiteX55" fmla="*/ 7951645 w 8314637"/>
              <a:gd name="connsiteY55" fmla="*/ 5998171 h 6723840"/>
              <a:gd name="connsiteX56" fmla="*/ 7941381 w 8314637"/>
              <a:gd name="connsiteY56" fmla="*/ 5946865 h 6723840"/>
              <a:gd name="connsiteX57" fmla="*/ 7914368 w 8314637"/>
              <a:gd name="connsiteY57" fmla="*/ 6010593 h 6723840"/>
              <a:gd name="connsiteX58" fmla="*/ 7888437 w 8314637"/>
              <a:gd name="connsiteY58" fmla="*/ 6036516 h 6723840"/>
              <a:gd name="connsiteX59" fmla="*/ 7851160 w 8314637"/>
              <a:gd name="connsiteY59" fmla="*/ 6044077 h 6723840"/>
              <a:gd name="connsiteX60" fmla="*/ 7804159 w 8314637"/>
              <a:gd name="connsiteY60" fmla="*/ 6073241 h 6723840"/>
              <a:gd name="connsiteX61" fmla="*/ 7785790 w 8314637"/>
              <a:gd name="connsiteY61" fmla="*/ 6083502 h 6723840"/>
              <a:gd name="connsiteX62" fmla="*/ 7653971 w 8314637"/>
              <a:gd name="connsiteY62" fmla="*/ 6159651 h 6723840"/>
              <a:gd name="connsiteX63" fmla="*/ 7629119 w 8314637"/>
              <a:gd name="connsiteY63" fmla="*/ 6162892 h 6723840"/>
              <a:gd name="connsiteX64" fmla="*/ 7635602 w 8314637"/>
              <a:gd name="connsiteY64" fmla="*/ 6127247 h 6723840"/>
              <a:gd name="connsiteX65" fmla="*/ 7612372 w 8314637"/>
              <a:gd name="connsiteY65" fmla="*/ 6056499 h 6723840"/>
              <a:gd name="connsiteX66" fmla="*/ 7585360 w 8314637"/>
              <a:gd name="connsiteY66" fmla="*/ 6033816 h 6723840"/>
              <a:gd name="connsiteX67" fmla="*/ 7553485 w 8314637"/>
              <a:gd name="connsiteY67" fmla="*/ 6027335 h 6723840"/>
              <a:gd name="connsiteX68" fmla="*/ 7537818 w 8314637"/>
              <a:gd name="connsiteY68" fmla="*/ 6014913 h 6723840"/>
              <a:gd name="connsiteX69" fmla="*/ 7544301 w 8314637"/>
              <a:gd name="connsiteY69" fmla="*/ 5999792 h 6723840"/>
              <a:gd name="connsiteX70" fmla="*/ 7561049 w 8314637"/>
              <a:gd name="connsiteY70" fmla="*/ 5958746 h 6723840"/>
              <a:gd name="connsiteX71" fmla="*/ 7568072 w 8314637"/>
              <a:gd name="connsiteY71" fmla="*/ 5924182 h 6723840"/>
              <a:gd name="connsiteX72" fmla="*/ 7580498 w 8314637"/>
              <a:gd name="connsiteY72" fmla="*/ 5920402 h 6723840"/>
              <a:gd name="connsiteX73" fmla="*/ 7601567 w 8314637"/>
              <a:gd name="connsiteY73" fmla="*/ 5905280 h 6723840"/>
              <a:gd name="connsiteX74" fmla="*/ 7616694 w 8314637"/>
              <a:gd name="connsiteY74" fmla="*/ 5892858 h 6723840"/>
              <a:gd name="connsiteX75" fmla="*/ 7625878 w 8314637"/>
              <a:gd name="connsiteY75" fmla="*/ 5886917 h 6723840"/>
              <a:gd name="connsiteX76" fmla="*/ 7617234 w 8314637"/>
              <a:gd name="connsiteY76" fmla="*/ 5877736 h 6723840"/>
              <a:gd name="connsiteX77" fmla="*/ 7592383 w 8314637"/>
              <a:gd name="connsiteY77" fmla="*/ 5863154 h 6723840"/>
              <a:gd name="connsiteX78" fmla="*/ 7583199 w 8314637"/>
              <a:gd name="connsiteY78" fmla="*/ 5820489 h 6723840"/>
              <a:gd name="connsiteX79" fmla="*/ 7575635 w 8314637"/>
              <a:gd name="connsiteY79" fmla="*/ 5814548 h 6723840"/>
              <a:gd name="connsiteX80" fmla="*/ 7544301 w 8314637"/>
              <a:gd name="connsiteY80" fmla="*/ 5782144 h 6723840"/>
              <a:gd name="connsiteX81" fmla="*/ 7480012 w 8314637"/>
              <a:gd name="connsiteY81" fmla="*/ 5801587 h 6723840"/>
              <a:gd name="connsiteX82" fmla="*/ 7489737 w 8314637"/>
              <a:gd name="connsiteY82" fmla="*/ 5828050 h 6723840"/>
              <a:gd name="connsiteX83" fmla="*/ 7474069 w 8314637"/>
              <a:gd name="connsiteY83" fmla="*/ 5847492 h 6723840"/>
              <a:gd name="connsiteX84" fmla="*/ 7442195 w 8314637"/>
              <a:gd name="connsiteY84" fmla="*/ 5898259 h 6723840"/>
              <a:gd name="connsiteX85" fmla="*/ 7433011 w 8314637"/>
              <a:gd name="connsiteY85" fmla="*/ 5915001 h 6723840"/>
              <a:gd name="connsiteX86" fmla="*/ 7441655 w 8314637"/>
              <a:gd name="connsiteY86" fmla="*/ 5955506 h 6723840"/>
              <a:gd name="connsiteX87" fmla="*/ 7437873 w 8314637"/>
              <a:gd name="connsiteY87" fmla="*/ 5958746 h 6723840"/>
              <a:gd name="connsiteX88" fmla="*/ 7418965 w 8314637"/>
              <a:gd name="connsiteY88" fmla="*/ 5960367 h 6723840"/>
              <a:gd name="connsiteX89" fmla="*/ 7397895 w 8314637"/>
              <a:gd name="connsiteY89" fmla="*/ 5974408 h 6723840"/>
              <a:gd name="connsiteX90" fmla="*/ 7405458 w 8314637"/>
              <a:gd name="connsiteY90" fmla="*/ 5995471 h 6723840"/>
              <a:gd name="connsiteX91" fmla="*/ 7432471 w 8314637"/>
              <a:gd name="connsiteY91" fmla="*/ 6010053 h 6723840"/>
              <a:gd name="connsiteX92" fmla="*/ 7439494 w 8314637"/>
              <a:gd name="connsiteY92" fmla="*/ 6023014 h 6723840"/>
              <a:gd name="connsiteX93" fmla="*/ 7445437 w 8314637"/>
              <a:gd name="connsiteY93" fmla="*/ 6072701 h 6723840"/>
              <a:gd name="connsiteX94" fmla="*/ 7441655 w 8314637"/>
              <a:gd name="connsiteY94" fmla="*/ 6132108 h 6723840"/>
              <a:gd name="connsiteX95" fmla="*/ 7426528 w 8314637"/>
              <a:gd name="connsiteY95" fmla="*/ 6219059 h 6723840"/>
              <a:gd name="connsiteX96" fmla="*/ 7421126 w 8314637"/>
              <a:gd name="connsiteY96" fmla="*/ 6266585 h 6723840"/>
              <a:gd name="connsiteX97" fmla="*/ 7409780 w 8314637"/>
              <a:gd name="connsiteY97" fmla="*/ 6283327 h 6723840"/>
              <a:gd name="connsiteX98" fmla="*/ 7372504 w 8314637"/>
              <a:gd name="connsiteY98" fmla="*/ 6299529 h 6723840"/>
              <a:gd name="connsiteX99" fmla="*/ 7353595 w 8314637"/>
              <a:gd name="connsiteY99" fmla="*/ 6281707 h 6723840"/>
              <a:gd name="connsiteX100" fmla="*/ 7337388 w 8314637"/>
              <a:gd name="connsiteY100" fmla="*/ 6264965 h 6723840"/>
              <a:gd name="connsiteX101" fmla="*/ 7349273 w 8314637"/>
              <a:gd name="connsiteY101" fmla="*/ 6189895 h 6723840"/>
              <a:gd name="connsiteX102" fmla="*/ 7335227 w 8314637"/>
              <a:gd name="connsiteY102" fmla="*/ 6147230 h 6723840"/>
              <a:gd name="connsiteX103" fmla="*/ 7326583 w 8314637"/>
              <a:gd name="connsiteY103" fmla="*/ 6120227 h 6723840"/>
              <a:gd name="connsiteX104" fmla="*/ 7322261 w 8314637"/>
              <a:gd name="connsiteY104" fmla="*/ 6103484 h 6723840"/>
              <a:gd name="connsiteX105" fmla="*/ 7320640 w 8314637"/>
              <a:gd name="connsiteY105" fmla="*/ 6075941 h 6723840"/>
              <a:gd name="connsiteX106" fmla="*/ 7324962 w 8314637"/>
              <a:gd name="connsiteY106" fmla="*/ 6054878 h 6723840"/>
              <a:gd name="connsiteX107" fmla="*/ 7324962 w 8314637"/>
              <a:gd name="connsiteY107" fmla="*/ 6048398 h 6723840"/>
              <a:gd name="connsiteX108" fmla="*/ 7315778 w 8314637"/>
              <a:gd name="connsiteY108" fmla="*/ 5959827 h 6723840"/>
              <a:gd name="connsiteX109" fmla="*/ 7335767 w 8314637"/>
              <a:gd name="connsiteY109" fmla="*/ 5937144 h 6723840"/>
              <a:gd name="connsiteX110" fmla="*/ 7346032 w 8314637"/>
              <a:gd name="connsiteY110" fmla="*/ 5927963 h 6723840"/>
              <a:gd name="connsiteX111" fmla="*/ 7361699 w 8314637"/>
              <a:gd name="connsiteY111" fmla="*/ 5922022 h 6723840"/>
              <a:gd name="connsiteX112" fmla="*/ 7354135 w 8314637"/>
              <a:gd name="connsiteY112" fmla="*/ 5912841 h 6723840"/>
              <a:gd name="connsiteX113" fmla="*/ 7321721 w 8314637"/>
              <a:gd name="connsiteY113" fmla="*/ 5896099 h 6723840"/>
              <a:gd name="connsiteX114" fmla="*/ 7279041 w 8314637"/>
              <a:gd name="connsiteY114" fmla="*/ 5908520 h 6723840"/>
              <a:gd name="connsiteX115" fmla="*/ 7250408 w 8314637"/>
              <a:gd name="connsiteY115" fmla="*/ 5876116 h 6723840"/>
              <a:gd name="connsiteX116" fmla="*/ 7206649 w 8314637"/>
              <a:gd name="connsiteY116" fmla="*/ 5873416 h 6723840"/>
              <a:gd name="connsiteX117" fmla="*/ 7189901 w 8314637"/>
              <a:gd name="connsiteY117" fmla="*/ 5898259 h 6723840"/>
              <a:gd name="connsiteX118" fmla="*/ 7185039 w 8314637"/>
              <a:gd name="connsiteY118" fmla="*/ 5926882 h 6723840"/>
              <a:gd name="connsiteX119" fmla="*/ 7180717 w 8314637"/>
              <a:gd name="connsiteY119" fmla="*/ 5983049 h 6723840"/>
              <a:gd name="connsiteX120" fmla="*/ 7177475 w 8314637"/>
              <a:gd name="connsiteY120" fmla="*/ 5996551 h 6723840"/>
              <a:gd name="connsiteX121" fmla="*/ 7159107 w 8314637"/>
              <a:gd name="connsiteY121" fmla="*/ 6115366 h 6723840"/>
              <a:gd name="connsiteX122" fmla="*/ 7194223 w 8314637"/>
              <a:gd name="connsiteY122" fmla="*/ 6138049 h 6723840"/>
              <a:gd name="connsiteX123" fmla="*/ 7235282 w 8314637"/>
              <a:gd name="connsiteY123" fmla="*/ 6138589 h 6723840"/>
              <a:gd name="connsiteX124" fmla="*/ 7248788 w 8314637"/>
              <a:gd name="connsiteY124" fmla="*/ 6152091 h 6723840"/>
              <a:gd name="connsiteX125" fmla="*/ 7226097 w 8314637"/>
              <a:gd name="connsiteY125" fmla="*/ 6264965 h 6723840"/>
              <a:gd name="connsiteX126" fmla="*/ 7222856 w 8314637"/>
              <a:gd name="connsiteY126" fmla="*/ 6336254 h 6723840"/>
              <a:gd name="connsiteX127" fmla="*/ 7208810 w 8314637"/>
              <a:gd name="connsiteY127" fmla="*/ 6351916 h 6723840"/>
              <a:gd name="connsiteX128" fmla="*/ 7158567 w 8314637"/>
              <a:gd name="connsiteY128" fmla="*/ 6354616 h 6723840"/>
              <a:gd name="connsiteX129" fmla="*/ 7143440 w 8314637"/>
              <a:gd name="connsiteY129" fmla="*/ 6355696 h 6723840"/>
              <a:gd name="connsiteX130" fmla="*/ 7121290 w 8314637"/>
              <a:gd name="connsiteY130" fmla="*/ 6354076 h 6723840"/>
              <a:gd name="connsiteX131" fmla="*/ 7088875 w 8314637"/>
              <a:gd name="connsiteY131" fmla="*/ 6354616 h 6723840"/>
              <a:gd name="connsiteX132" fmla="*/ 7096979 w 8314637"/>
              <a:gd name="connsiteY132" fmla="*/ 6318431 h 6723840"/>
              <a:gd name="connsiteX133" fmla="*/ 7089416 w 8314637"/>
              <a:gd name="connsiteY133" fmla="*/ 6236881 h 6723840"/>
              <a:gd name="connsiteX134" fmla="*/ 7080232 w 8314637"/>
              <a:gd name="connsiteY134" fmla="*/ 6208258 h 6723840"/>
              <a:gd name="connsiteX135" fmla="*/ 7059702 w 8314637"/>
              <a:gd name="connsiteY135" fmla="*/ 6171533 h 6723840"/>
              <a:gd name="connsiteX136" fmla="*/ 7052139 w 8314637"/>
              <a:gd name="connsiteY136" fmla="*/ 6142909 h 6723840"/>
              <a:gd name="connsiteX137" fmla="*/ 7034311 w 8314637"/>
              <a:gd name="connsiteY137" fmla="*/ 6091603 h 6723840"/>
              <a:gd name="connsiteX138" fmla="*/ 7035391 w 8314637"/>
              <a:gd name="connsiteY138" fmla="*/ 6074861 h 6723840"/>
              <a:gd name="connsiteX139" fmla="*/ 7039173 w 8314637"/>
              <a:gd name="connsiteY139" fmla="*/ 6061899 h 6723840"/>
              <a:gd name="connsiteX140" fmla="*/ 7015943 w 8314637"/>
              <a:gd name="connsiteY140" fmla="*/ 5997091 h 6723840"/>
              <a:gd name="connsiteX141" fmla="*/ 7003517 w 8314637"/>
              <a:gd name="connsiteY141" fmla="*/ 5974408 h 6723840"/>
              <a:gd name="connsiteX142" fmla="*/ 7006758 w 8314637"/>
              <a:gd name="connsiteY142" fmla="*/ 5965227 h 6723840"/>
              <a:gd name="connsiteX143" fmla="*/ 7026207 w 8314637"/>
              <a:gd name="connsiteY143" fmla="*/ 5939304 h 6723840"/>
              <a:gd name="connsiteX144" fmla="*/ 7043495 w 8314637"/>
              <a:gd name="connsiteY144" fmla="*/ 5933363 h 6723840"/>
              <a:gd name="connsiteX145" fmla="*/ 7049438 w 8314637"/>
              <a:gd name="connsiteY145" fmla="*/ 5924182 h 6723840"/>
              <a:gd name="connsiteX146" fmla="*/ 7041874 w 8314637"/>
              <a:gd name="connsiteY146" fmla="*/ 5918781 h 6723840"/>
              <a:gd name="connsiteX147" fmla="*/ 7019184 w 8314637"/>
              <a:gd name="connsiteY147" fmla="*/ 5905280 h 6723840"/>
              <a:gd name="connsiteX148" fmla="*/ 6999195 w 8314637"/>
              <a:gd name="connsiteY148" fmla="*/ 5892858 h 6723840"/>
              <a:gd name="connsiteX149" fmla="*/ 6968941 w 8314637"/>
              <a:gd name="connsiteY149" fmla="*/ 5859914 h 6723840"/>
              <a:gd name="connsiteX150" fmla="*/ 6921940 w 8314637"/>
              <a:gd name="connsiteY150" fmla="*/ 5852353 h 6723840"/>
              <a:gd name="connsiteX151" fmla="*/ 6877640 w 8314637"/>
              <a:gd name="connsiteY151" fmla="*/ 5915001 h 6723840"/>
              <a:gd name="connsiteX152" fmla="*/ 6874399 w 8314637"/>
              <a:gd name="connsiteY152" fmla="*/ 5950105 h 6723840"/>
              <a:gd name="connsiteX153" fmla="*/ 6877640 w 8314637"/>
              <a:gd name="connsiteY153" fmla="*/ 6010053 h 6723840"/>
              <a:gd name="connsiteX154" fmla="*/ 6877100 w 8314637"/>
              <a:gd name="connsiteY154" fmla="*/ 6026795 h 6723840"/>
              <a:gd name="connsiteX155" fmla="*/ 6870077 w 8314637"/>
              <a:gd name="connsiteY155" fmla="*/ 6075941 h 6723840"/>
              <a:gd name="connsiteX156" fmla="*/ 6883042 w 8314637"/>
              <a:gd name="connsiteY156" fmla="*/ 6089443 h 6723840"/>
              <a:gd name="connsiteX157" fmla="*/ 6903032 w 8314637"/>
              <a:gd name="connsiteY157" fmla="*/ 6097544 h 6723840"/>
              <a:gd name="connsiteX158" fmla="*/ 6908974 w 8314637"/>
              <a:gd name="connsiteY158" fmla="*/ 6106725 h 6723840"/>
              <a:gd name="connsiteX159" fmla="*/ 6901411 w 8314637"/>
              <a:gd name="connsiteY159" fmla="*/ 6113746 h 6723840"/>
              <a:gd name="connsiteX160" fmla="*/ 6867916 w 8314637"/>
              <a:gd name="connsiteY160" fmla="*/ 6119687 h 6723840"/>
              <a:gd name="connsiteX161" fmla="*/ 6853329 w 8314637"/>
              <a:gd name="connsiteY161" fmla="*/ 6136969 h 6723840"/>
              <a:gd name="connsiteX162" fmla="*/ 6856030 w 8314637"/>
              <a:gd name="connsiteY162" fmla="*/ 6156411 h 6723840"/>
              <a:gd name="connsiteX163" fmla="*/ 6886284 w 8314637"/>
              <a:gd name="connsiteY163" fmla="*/ 6174773 h 6723840"/>
              <a:gd name="connsiteX164" fmla="*/ 6929503 w 8314637"/>
              <a:gd name="connsiteY164" fmla="*/ 6197996 h 6723840"/>
              <a:gd name="connsiteX165" fmla="*/ 6931124 w 8314637"/>
              <a:gd name="connsiteY165" fmla="*/ 6287107 h 6723840"/>
              <a:gd name="connsiteX166" fmla="*/ 6915457 w 8314637"/>
              <a:gd name="connsiteY166" fmla="*/ 6386480 h 6723840"/>
              <a:gd name="connsiteX167" fmla="*/ 6910595 w 8314637"/>
              <a:gd name="connsiteY167" fmla="*/ 6441567 h 6723840"/>
              <a:gd name="connsiteX168" fmla="*/ 6903032 w 8314637"/>
              <a:gd name="connsiteY168" fmla="*/ 6447507 h 6723840"/>
              <a:gd name="connsiteX169" fmla="*/ 6723670 w 8314637"/>
              <a:gd name="connsiteY169" fmla="*/ 6491253 h 6723840"/>
              <a:gd name="connsiteX170" fmla="*/ 6662623 w 8314637"/>
              <a:gd name="connsiteY170" fmla="*/ 6492873 h 6723840"/>
              <a:gd name="connsiteX171" fmla="*/ 6594552 w 8314637"/>
              <a:gd name="connsiteY171" fmla="*/ 6506375 h 6723840"/>
              <a:gd name="connsiteX172" fmla="*/ 6413570 w 8314637"/>
              <a:gd name="connsiteY172" fmla="*/ 6554981 h 6723840"/>
              <a:gd name="connsiteX173" fmla="*/ 6367650 w 8314637"/>
              <a:gd name="connsiteY173" fmla="*/ 6552281 h 6723840"/>
              <a:gd name="connsiteX174" fmla="*/ 6288234 w 8314637"/>
              <a:gd name="connsiteY174" fmla="*/ 6538239 h 6723840"/>
              <a:gd name="connsiteX175" fmla="*/ 6262302 w 8314637"/>
              <a:gd name="connsiteY175" fmla="*/ 6526357 h 6723840"/>
              <a:gd name="connsiteX176" fmla="*/ 6203415 w 8314637"/>
              <a:gd name="connsiteY176" fmla="*/ 6508535 h 6723840"/>
              <a:gd name="connsiteX177" fmla="*/ 6049446 w 8314637"/>
              <a:gd name="connsiteY177" fmla="*/ 6506915 h 6723840"/>
              <a:gd name="connsiteX178" fmla="*/ 5927351 w 8314637"/>
              <a:gd name="connsiteY178" fmla="*/ 6492873 h 6723840"/>
              <a:gd name="connsiteX179" fmla="*/ 5856039 w 8314637"/>
              <a:gd name="connsiteY179" fmla="*/ 6478831 h 6723840"/>
              <a:gd name="connsiteX180" fmla="*/ 5810658 w 8314637"/>
              <a:gd name="connsiteY180" fmla="*/ 6462089 h 6723840"/>
              <a:gd name="connsiteX181" fmla="*/ 5762036 w 8314637"/>
              <a:gd name="connsiteY181" fmla="*/ 6444267 h 6723840"/>
              <a:gd name="connsiteX182" fmla="*/ 5618871 w 8314637"/>
              <a:gd name="connsiteY182" fmla="*/ 6415103 h 6723840"/>
              <a:gd name="connsiteX183" fmla="*/ 5567008 w 8314637"/>
              <a:gd name="connsiteY183" fmla="*/ 6383239 h 6723840"/>
              <a:gd name="connsiteX184" fmla="*/ 5545398 w 8314637"/>
              <a:gd name="connsiteY184" fmla="*/ 6362177 h 6723840"/>
              <a:gd name="connsiteX185" fmla="*/ 5513524 w 8314637"/>
              <a:gd name="connsiteY185" fmla="*/ 6342194 h 6723840"/>
              <a:gd name="connsiteX186" fmla="*/ 5421142 w 8314637"/>
              <a:gd name="connsiteY186" fmla="*/ 6336254 h 6723840"/>
              <a:gd name="connsiteX187" fmla="*/ 5385486 w 8314637"/>
              <a:gd name="connsiteY187" fmla="*/ 6343815 h 6723840"/>
              <a:gd name="connsiteX188" fmla="*/ 5300127 w 8314637"/>
              <a:gd name="connsiteY188" fmla="*/ 6406462 h 6723840"/>
              <a:gd name="connsiteX189" fmla="*/ 5262310 w 8314637"/>
              <a:gd name="connsiteY189" fmla="*/ 6462629 h 6723840"/>
              <a:gd name="connsiteX190" fmla="*/ 5230976 w 8314637"/>
              <a:gd name="connsiteY190" fmla="*/ 6492873 h 6723840"/>
              <a:gd name="connsiteX191" fmla="*/ 5206665 w 8314637"/>
              <a:gd name="connsiteY191" fmla="*/ 6523657 h 6723840"/>
              <a:gd name="connsiteX192" fmla="*/ 5134813 w 8314637"/>
              <a:gd name="connsiteY192" fmla="*/ 6579284 h 6723840"/>
              <a:gd name="connsiteX193" fmla="*/ 5078087 w 8314637"/>
              <a:gd name="connsiteY193" fmla="*/ 6596026 h 6723840"/>
              <a:gd name="connsiteX194" fmla="*/ 5054316 w 8314637"/>
              <a:gd name="connsiteY194" fmla="*/ 6610068 h 6723840"/>
              <a:gd name="connsiteX195" fmla="*/ 5011097 w 8314637"/>
              <a:gd name="connsiteY195" fmla="*/ 6617629 h 6723840"/>
              <a:gd name="connsiteX196" fmla="*/ 4943026 w 8314637"/>
              <a:gd name="connsiteY196" fmla="*/ 6611688 h 6723840"/>
              <a:gd name="connsiteX197" fmla="*/ 4904669 w 8314637"/>
              <a:gd name="connsiteY197" fmla="*/ 6605747 h 6723840"/>
              <a:gd name="connsiteX198" fmla="*/ 4860369 w 8314637"/>
              <a:gd name="connsiteY198" fmla="*/ 6592246 h 6723840"/>
              <a:gd name="connsiteX199" fmla="*/ 4817690 w 8314637"/>
              <a:gd name="connsiteY199" fmla="*/ 6605747 h 6723840"/>
              <a:gd name="connsiteX200" fmla="*/ 4778792 w 8314637"/>
              <a:gd name="connsiteY200" fmla="*/ 6644092 h 6723840"/>
              <a:gd name="connsiteX201" fmla="*/ 4742055 w 8314637"/>
              <a:gd name="connsiteY201" fmla="*/ 6665155 h 6723840"/>
              <a:gd name="connsiteX202" fmla="*/ 4709641 w 8314637"/>
              <a:gd name="connsiteY202" fmla="*/ 6697019 h 6723840"/>
              <a:gd name="connsiteX203" fmla="*/ 4693686 w 8314637"/>
              <a:gd name="connsiteY203" fmla="*/ 6723840 h 6723840"/>
              <a:gd name="connsiteX204" fmla="*/ 0 w 8314637"/>
              <a:gd name="connsiteY204" fmla="*/ 6723840 h 672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8314637" h="6723840">
                <a:moveTo>
                  <a:pt x="7004057" y="6210958"/>
                </a:moveTo>
                <a:cubicBezTo>
                  <a:pt x="7017023" y="6217439"/>
                  <a:pt x="7029449" y="6223379"/>
                  <a:pt x="7041334" y="6230940"/>
                </a:cubicBezTo>
                <a:cubicBezTo>
                  <a:pt x="7045116" y="6233101"/>
                  <a:pt x="7047817" y="6240662"/>
                  <a:pt x="7046736" y="6246062"/>
                </a:cubicBezTo>
                <a:cubicBezTo>
                  <a:pt x="7046196" y="6280087"/>
                  <a:pt x="7043495" y="6313571"/>
                  <a:pt x="7041874" y="6348135"/>
                </a:cubicBezTo>
                <a:cubicBezTo>
                  <a:pt x="7041874" y="6351375"/>
                  <a:pt x="7041334" y="6356236"/>
                  <a:pt x="7041874" y="6357316"/>
                </a:cubicBezTo>
                <a:cubicBezTo>
                  <a:pt x="7055921" y="6367037"/>
                  <a:pt x="7048357" y="6382159"/>
                  <a:pt x="7052679" y="6394041"/>
                </a:cubicBezTo>
                <a:cubicBezTo>
                  <a:pt x="7029989" y="6402142"/>
                  <a:pt x="7009460" y="6410783"/>
                  <a:pt x="6987310" y="6418344"/>
                </a:cubicBezTo>
                <a:cubicBezTo>
                  <a:pt x="6977585" y="6421584"/>
                  <a:pt x="6966780" y="6414023"/>
                  <a:pt x="6967321" y="6404302"/>
                </a:cubicBezTo>
                <a:cubicBezTo>
                  <a:pt x="6970562" y="6381619"/>
                  <a:pt x="6972183" y="6358936"/>
                  <a:pt x="6976505" y="6337334"/>
                </a:cubicBezTo>
                <a:cubicBezTo>
                  <a:pt x="6985149" y="6295208"/>
                  <a:pt x="6994873" y="6253623"/>
                  <a:pt x="7004057" y="6210958"/>
                </a:cubicBezTo>
                <a:close/>
                <a:moveTo>
                  <a:pt x="7303893" y="6181254"/>
                </a:moveTo>
                <a:cubicBezTo>
                  <a:pt x="7305513" y="6188815"/>
                  <a:pt x="7308215" y="6194216"/>
                  <a:pt x="7307674" y="6197996"/>
                </a:cubicBezTo>
                <a:cubicBezTo>
                  <a:pt x="7297410" y="6237421"/>
                  <a:pt x="7295789" y="6276846"/>
                  <a:pt x="7300651" y="6316271"/>
                </a:cubicBezTo>
                <a:cubicBezTo>
                  <a:pt x="7300651" y="6316811"/>
                  <a:pt x="7300111" y="6318431"/>
                  <a:pt x="7300111" y="6321132"/>
                </a:cubicBezTo>
                <a:cubicBezTo>
                  <a:pt x="7291467" y="6322752"/>
                  <a:pt x="7283904" y="6324372"/>
                  <a:pt x="7276340" y="6325452"/>
                </a:cubicBezTo>
                <a:cubicBezTo>
                  <a:pt x="7262294" y="6291968"/>
                  <a:pt x="7271478" y="6240662"/>
                  <a:pt x="7303893" y="6181254"/>
                </a:cubicBezTo>
                <a:close/>
                <a:moveTo>
                  <a:pt x="7560509" y="6074861"/>
                </a:moveTo>
                <a:cubicBezTo>
                  <a:pt x="7569693" y="6074861"/>
                  <a:pt x="7573474" y="6078641"/>
                  <a:pt x="7574555" y="6087823"/>
                </a:cubicBezTo>
                <a:cubicBezTo>
                  <a:pt x="7578877" y="6113746"/>
                  <a:pt x="7583739" y="6139669"/>
                  <a:pt x="7589682" y="6165592"/>
                </a:cubicBezTo>
                <a:cubicBezTo>
                  <a:pt x="7591302" y="6173693"/>
                  <a:pt x="7596165" y="6181254"/>
                  <a:pt x="7597245" y="6189895"/>
                </a:cubicBezTo>
                <a:cubicBezTo>
                  <a:pt x="7597245" y="6194216"/>
                  <a:pt x="7592923" y="6201237"/>
                  <a:pt x="7588601" y="6203397"/>
                </a:cubicBezTo>
                <a:cubicBezTo>
                  <a:pt x="7548623" y="6222299"/>
                  <a:pt x="7508645" y="6240662"/>
                  <a:pt x="7464885" y="6261184"/>
                </a:cubicBezTo>
                <a:cubicBezTo>
                  <a:pt x="7471368" y="6222299"/>
                  <a:pt x="7468127" y="6185575"/>
                  <a:pt x="7484334" y="6151010"/>
                </a:cubicBezTo>
                <a:cubicBezTo>
                  <a:pt x="7489196" y="6140209"/>
                  <a:pt x="7488116" y="6127247"/>
                  <a:pt x="7489737" y="6115366"/>
                </a:cubicBezTo>
                <a:lnTo>
                  <a:pt x="7492438" y="6100244"/>
                </a:lnTo>
                <a:cubicBezTo>
                  <a:pt x="7501082" y="6074861"/>
                  <a:pt x="7501082" y="6074861"/>
                  <a:pt x="7527554" y="6075941"/>
                </a:cubicBezTo>
                <a:cubicBezTo>
                  <a:pt x="7538358" y="6075941"/>
                  <a:pt x="7549704" y="6075941"/>
                  <a:pt x="7560509" y="6074861"/>
                </a:cubicBezTo>
                <a:close/>
                <a:moveTo>
                  <a:pt x="0" y="0"/>
                </a:moveTo>
                <a:lnTo>
                  <a:pt x="8314637" y="0"/>
                </a:lnTo>
                <a:lnTo>
                  <a:pt x="8314637" y="5733550"/>
                </a:lnTo>
                <a:lnTo>
                  <a:pt x="8304965" y="5763782"/>
                </a:lnTo>
                <a:cubicBezTo>
                  <a:pt x="8291459" y="5765402"/>
                  <a:pt x="8292539" y="5752981"/>
                  <a:pt x="8288757" y="5747040"/>
                </a:cubicBezTo>
                <a:cubicBezTo>
                  <a:pt x="8284976" y="5739479"/>
                  <a:pt x="8283355" y="5730838"/>
                  <a:pt x="8279573" y="5722737"/>
                </a:cubicBezTo>
                <a:cubicBezTo>
                  <a:pt x="8273090" y="5741099"/>
                  <a:pt x="8266607" y="5758921"/>
                  <a:pt x="8260665" y="5777284"/>
                </a:cubicBezTo>
                <a:cubicBezTo>
                  <a:pt x="8256883" y="5787005"/>
                  <a:pt x="8263906" y="5801587"/>
                  <a:pt x="8247699" y="5806447"/>
                </a:cubicBezTo>
                <a:cubicBezTo>
                  <a:pt x="8246078" y="5806987"/>
                  <a:pt x="8245538" y="5812928"/>
                  <a:pt x="8244457" y="5816169"/>
                </a:cubicBezTo>
                <a:cubicBezTo>
                  <a:pt x="8240136" y="5837231"/>
                  <a:pt x="8233112" y="5855594"/>
                  <a:pt x="8210422" y="5864235"/>
                </a:cubicBezTo>
                <a:cubicBezTo>
                  <a:pt x="8208801" y="5864775"/>
                  <a:pt x="8207721" y="5868555"/>
                  <a:pt x="8206100" y="5870715"/>
                </a:cubicBezTo>
                <a:cubicBezTo>
                  <a:pt x="8195835" y="5864775"/>
                  <a:pt x="8202859" y="5840472"/>
                  <a:pt x="8181789" y="5849653"/>
                </a:cubicBezTo>
                <a:cubicBezTo>
                  <a:pt x="8176927" y="5838851"/>
                  <a:pt x="8171525" y="5829130"/>
                  <a:pt x="8166662" y="5818869"/>
                </a:cubicBezTo>
                <a:cubicBezTo>
                  <a:pt x="8160720" y="5822109"/>
                  <a:pt x="8156398" y="5824810"/>
                  <a:pt x="8151535" y="5828050"/>
                </a:cubicBezTo>
                <a:cubicBezTo>
                  <a:pt x="8145593" y="5814548"/>
                  <a:pt x="8139110" y="5803207"/>
                  <a:pt x="8140731" y="5787005"/>
                </a:cubicBezTo>
                <a:cubicBezTo>
                  <a:pt x="8142351" y="5777824"/>
                  <a:pt x="8138029" y="5768103"/>
                  <a:pt x="8135868" y="5758921"/>
                </a:cubicBezTo>
                <a:cubicBezTo>
                  <a:pt x="8129926" y="5738399"/>
                  <a:pt x="8123983" y="5719496"/>
                  <a:pt x="8117500" y="5700054"/>
                </a:cubicBezTo>
                <a:cubicBezTo>
                  <a:pt x="8114799" y="5693573"/>
                  <a:pt x="8113178" y="5686552"/>
                  <a:pt x="8109937" y="5676831"/>
                </a:cubicBezTo>
                <a:cubicBezTo>
                  <a:pt x="8095350" y="5730298"/>
                  <a:pt x="8099672" y="5787005"/>
                  <a:pt x="8064556" y="5832371"/>
                </a:cubicBezTo>
                <a:cubicBezTo>
                  <a:pt x="8055912" y="5824810"/>
                  <a:pt x="8046728" y="5815629"/>
                  <a:pt x="8035923" y="5805367"/>
                </a:cubicBezTo>
                <a:cubicBezTo>
                  <a:pt x="8033762" y="5815629"/>
                  <a:pt x="8029981" y="5826430"/>
                  <a:pt x="8028360" y="5838311"/>
                </a:cubicBezTo>
                <a:cubicBezTo>
                  <a:pt x="8026739" y="5849113"/>
                  <a:pt x="8026739" y="5860994"/>
                  <a:pt x="8026199" y="5871796"/>
                </a:cubicBezTo>
                <a:cubicBezTo>
                  <a:pt x="8019176" y="5875036"/>
                  <a:pt x="8012693" y="5878276"/>
                  <a:pt x="8005129" y="5881517"/>
                </a:cubicBezTo>
                <a:cubicBezTo>
                  <a:pt x="8003509" y="5879897"/>
                  <a:pt x="8000807" y="5876656"/>
                  <a:pt x="7995945" y="5871796"/>
                </a:cubicBezTo>
                <a:cubicBezTo>
                  <a:pt x="7994865" y="5879897"/>
                  <a:pt x="7994865" y="5885837"/>
                  <a:pt x="7993244" y="5891778"/>
                </a:cubicBezTo>
                <a:cubicBezTo>
                  <a:pt x="7991623" y="5900959"/>
                  <a:pt x="7991623" y="5911220"/>
                  <a:pt x="7982439" y="5918781"/>
                </a:cubicBezTo>
                <a:cubicBezTo>
                  <a:pt x="7976496" y="5922562"/>
                  <a:pt x="7972174" y="5934443"/>
                  <a:pt x="7973255" y="5942004"/>
                </a:cubicBezTo>
                <a:cubicBezTo>
                  <a:pt x="7974876" y="5963607"/>
                  <a:pt x="7961370" y="5978729"/>
                  <a:pt x="7955427" y="5997091"/>
                </a:cubicBezTo>
                <a:cubicBezTo>
                  <a:pt x="7953806" y="5997091"/>
                  <a:pt x="7953266" y="5998171"/>
                  <a:pt x="7951645" y="5998171"/>
                </a:cubicBezTo>
                <a:cubicBezTo>
                  <a:pt x="7947863" y="5981429"/>
                  <a:pt x="7944622" y="5963607"/>
                  <a:pt x="7941381" y="5946865"/>
                </a:cubicBezTo>
                <a:cubicBezTo>
                  <a:pt x="7923552" y="5966307"/>
                  <a:pt x="7918690" y="5988990"/>
                  <a:pt x="7914368" y="6010593"/>
                </a:cubicBezTo>
                <a:cubicBezTo>
                  <a:pt x="7912748" y="6020854"/>
                  <a:pt x="7898701" y="6034896"/>
                  <a:pt x="7888437" y="6036516"/>
                </a:cubicBezTo>
                <a:lnTo>
                  <a:pt x="7851160" y="6044077"/>
                </a:lnTo>
                <a:cubicBezTo>
                  <a:pt x="7830631" y="6047317"/>
                  <a:pt x="7814963" y="6055959"/>
                  <a:pt x="7804159" y="6073241"/>
                </a:cubicBezTo>
                <a:cubicBezTo>
                  <a:pt x="7800917" y="6078641"/>
                  <a:pt x="7792273" y="6082422"/>
                  <a:pt x="7785790" y="6083502"/>
                </a:cubicBezTo>
                <a:cubicBezTo>
                  <a:pt x="7729605" y="6087823"/>
                  <a:pt x="7685845" y="6114286"/>
                  <a:pt x="7653971" y="6159651"/>
                </a:cubicBezTo>
                <a:cubicBezTo>
                  <a:pt x="7648028" y="6167753"/>
                  <a:pt x="7638844" y="6169913"/>
                  <a:pt x="7629119" y="6162892"/>
                </a:cubicBezTo>
                <a:cubicBezTo>
                  <a:pt x="7650189" y="6154791"/>
                  <a:pt x="7638304" y="6138589"/>
                  <a:pt x="7635602" y="6127247"/>
                </a:cubicBezTo>
                <a:cubicBezTo>
                  <a:pt x="7629660" y="6102944"/>
                  <a:pt x="7619935" y="6080262"/>
                  <a:pt x="7612372" y="6056499"/>
                </a:cubicBezTo>
                <a:cubicBezTo>
                  <a:pt x="7608050" y="6043537"/>
                  <a:pt x="7598866" y="6036516"/>
                  <a:pt x="7585360" y="6033816"/>
                </a:cubicBezTo>
                <a:cubicBezTo>
                  <a:pt x="7574555" y="6031656"/>
                  <a:pt x="7563750" y="6030575"/>
                  <a:pt x="7553485" y="6027335"/>
                </a:cubicBezTo>
                <a:cubicBezTo>
                  <a:pt x="7547543" y="6025715"/>
                  <a:pt x="7541060" y="6020854"/>
                  <a:pt x="7537818" y="6014913"/>
                </a:cubicBezTo>
                <a:cubicBezTo>
                  <a:pt x="7536198" y="6011673"/>
                  <a:pt x="7541060" y="6004112"/>
                  <a:pt x="7544301" y="5999792"/>
                </a:cubicBezTo>
                <a:cubicBezTo>
                  <a:pt x="7553485" y="5987370"/>
                  <a:pt x="7566451" y="5978189"/>
                  <a:pt x="7561049" y="5958746"/>
                </a:cubicBezTo>
                <a:cubicBezTo>
                  <a:pt x="7558888" y="5948485"/>
                  <a:pt x="7564290" y="5935523"/>
                  <a:pt x="7568072" y="5924182"/>
                </a:cubicBezTo>
                <a:cubicBezTo>
                  <a:pt x="7568612" y="5922022"/>
                  <a:pt x="7576176" y="5919321"/>
                  <a:pt x="7580498" y="5920402"/>
                </a:cubicBezTo>
                <a:cubicBezTo>
                  <a:pt x="7592383" y="5920942"/>
                  <a:pt x="7598866" y="5916081"/>
                  <a:pt x="7601567" y="5905280"/>
                </a:cubicBezTo>
                <a:cubicBezTo>
                  <a:pt x="7603188" y="5896099"/>
                  <a:pt x="7608050" y="5893398"/>
                  <a:pt x="7616694" y="5892858"/>
                </a:cubicBezTo>
                <a:cubicBezTo>
                  <a:pt x="7619935" y="5891778"/>
                  <a:pt x="7623177" y="5888538"/>
                  <a:pt x="7625878" y="5886917"/>
                </a:cubicBezTo>
                <a:cubicBezTo>
                  <a:pt x="7623177" y="5883137"/>
                  <a:pt x="7620476" y="5879897"/>
                  <a:pt x="7617234" y="5877736"/>
                </a:cubicBezTo>
                <a:cubicBezTo>
                  <a:pt x="7609130" y="5872336"/>
                  <a:pt x="7600487" y="5868555"/>
                  <a:pt x="7592383" y="5863154"/>
                </a:cubicBezTo>
                <a:cubicBezTo>
                  <a:pt x="7606429" y="5836691"/>
                  <a:pt x="7605349" y="5835071"/>
                  <a:pt x="7583199" y="5820489"/>
                </a:cubicBezTo>
                <a:cubicBezTo>
                  <a:pt x="7580498" y="5818869"/>
                  <a:pt x="7576176" y="5817249"/>
                  <a:pt x="7575635" y="5814548"/>
                </a:cubicBezTo>
                <a:cubicBezTo>
                  <a:pt x="7571854" y="5797266"/>
                  <a:pt x="7556187" y="5791325"/>
                  <a:pt x="7544301" y="5782144"/>
                </a:cubicBezTo>
                <a:cubicBezTo>
                  <a:pt x="7521071" y="5764322"/>
                  <a:pt x="7491898" y="5774583"/>
                  <a:pt x="7480012" y="5801587"/>
                </a:cubicBezTo>
                <a:cubicBezTo>
                  <a:pt x="7474069" y="5815629"/>
                  <a:pt x="7484874" y="5823189"/>
                  <a:pt x="7489737" y="5828050"/>
                </a:cubicBezTo>
                <a:cubicBezTo>
                  <a:pt x="7484334" y="5835611"/>
                  <a:pt x="7478391" y="5840472"/>
                  <a:pt x="7474069" y="5847492"/>
                </a:cubicBezTo>
                <a:cubicBezTo>
                  <a:pt x="7463265" y="5864235"/>
                  <a:pt x="7453000" y="5880977"/>
                  <a:pt x="7442195" y="5898259"/>
                </a:cubicBezTo>
                <a:cubicBezTo>
                  <a:pt x="7438954" y="5903660"/>
                  <a:pt x="7435712" y="5909060"/>
                  <a:pt x="7433011" y="5915001"/>
                </a:cubicBezTo>
                <a:cubicBezTo>
                  <a:pt x="7426528" y="5929583"/>
                  <a:pt x="7428149" y="5943625"/>
                  <a:pt x="7441655" y="5955506"/>
                </a:cubicBezTo>
                <a:cubicBezTo>
                  <a:pt x="7440574" y="5956046"/>
                  <a:pt x="7438954" y="5957126"/>
                  <a:pt x="7437873" y="5958746"/>
                </a:cubicBezTo>
                <a:cubicBezTo>
                  <a:pt x="7431390" y="5959286"/>
                  <a:pt x="7425447" y="5961447"/>
                  <a:pt x="7418965" y="5960367"/>
                </a:cubicBezTo>
                <a:cubicBezTo>
                  <a:pt x="7407079" y="5958746"/>
                  <a:pt x="7402217" y="5966307"/>
                  <a:pt x="7397895" y="5974408"/>
                </a:cubicBezTo>
                <a:cubicBezTo>
                  <a:pt x="7393573" y="5983590"/>
                  <a:pt x="7397895" y="5991150"/>
                  <a:pt x="7405458" y="5995471"/>
                </a:cubicBezTo>
                <a:cubicBezTo>
                  <a:pt x="7413562" y="6000332"/>
                  <a:pt x="7423827" y="6004112"/>
                  <a:pt x="7432471" y="6010053"/>
                </a:cubicBezTo>
                <a:cubicBezTo>
                  <a:pt x="7436252" y="6012213"/>
                  <a:pt x="7439494" y="6018154"/>
                  <a:pt x="7439494" y="6023014"/>
                </a:cubicBezTo>
                <a:cubicBezTo>
                  <a:pt x="7442195" y="6039757"/>
                  <a:pt x="7444896" y="6056499"/>
                  <a:pt x="7445437" y="6072701"/>
                </a:cubicBezTo>
                <a:cubicBezTo>
                  <a:pt x="7445437" y="6092683"/>
                  <a:pt x="7448138" y="6113746"/>
                  <a:pt x="7441655" y="6132108"/>
                </a:cubicBezTo>
                <a:cubicBezTo>
                  <a:pt x="7431390" y="6160732"/>
                  <a:pt x="7429769" y="6189895"/>
                  <a:pt x="7426528" y="6219059"/>
                </a:cubicBezTo>
                <a:cubicBezTo>
                  <a:pt x="7424907" y="6234721"/>
                  <a:pt x="7424907" y="6250923"/>
                  <a:pt x="7421126" y="6266585"/>
                </a:cubicBezTo>
                <a:cubicBezTo>
                  <a:pt x="7420585" y="6272526"/>
                  <a:pt x="7415183" y="6280087"/>
                  <a:pt x="7409780" y="6283327"/>
                </a:cubicBezTo>
                <a:cubicBezTo>
                  <a:pt x="7398435" y="6290348"/>
                  <a:pt x="7385469" y="6294668"/>
                  <a:pt x="7372504" y="6299529"/>
                </a:cubicBezTo>
                <a:cubicBezTo>
                  <a:pt x="7371963" y="6284947"/>
                  <a:pt x="7364400" y="6281707"/>
                  <a:pt x="7353595" y="6281707"/>
                </a:cubicBezTo>
                <a:cubicBezTo>
                  <a:pt x="7336847" y="6282787"/>
                  <a:pt x="7335767" y="6281167"/>
                  <a:pt x="7337388" y="6264965"/>
                </a:cubicBezTo>
                <a:cubicBezTo>
                  <a:pt x="7341169" y="6240122"/>
                  <a:pt x="7346032" y="6214738"/>
                  <a:pt x="7349273" y="6189895"/>
                </a:cubicBezTo>
                <a:cubicBezTo>
                  <a:pt x="7351974" y="6173153"/>
                  <a:pt x="7346032" y="6159651"/>
                  <a:pt x="7335227" y="6147230"/>
                </a:cubicBezTo>
                <a:cubicBezTo>
                  <a:pt x="7328204" y="6139669"/>
                  <a:pt x="7322261" y="6132108"/>
                  <a:pt x="7326583" y="6120227"/>
                </a:cubicBezTo>
                <a:cubicBezTo>
                  <a:pt x="7328204" y="6115366"/>
                  <a:pt x="7326043" y="6107805"/>
                  <a:pt x="7322261" y="6103484"/>
                </a:cubicBezTo>
                <a:cubicBezTo>
                  <a:pt x="7313077" y="6094303"/>
                  <a:pt x="7316858" y="6086202"/>
                  <a:pt x="7320640" y="6075941"/>
                </a:cubicBezTo>
                <a:cubicBezTo>
                  <a:pt x="7323341" y="6069460"/>
                  <a:pt x="7324422" y="6061899"/>
                  <a:pt x="7324962" y="6054878"/>
                </a:cubicBezTo>
                <a:cubicBezTo>
                  <a:pt x="7324962" y="6052718"/>
                  <a:pt x="7324422" y="6050018"/>
                  <a:pt x="7324962" y="6048398"/>
                </a:cubicBezTo>
                <a:cubicBezTo>
                  <a:pt x="7346032" y="6016534"/>
                  <a:pt x="7329284" y="5988990"/>
                  <a:pt x="7315778" y="5959827"/>
                </a:cubicBezTo>
                <a:cubicBezTo>
                  <a:pt x="7328204" y="5958746"/>
                  <a:pt x="7333606" y="5949565"/>
                  <a:pt x="7335767" y="5937144"/>
                </a:cubicBezTo>
                <a:cubicBezTo>
                  <a:pt x="7336847" y="5932823"/>
                  <a:pt x="7341710" y="5929583"/>
                  <a:pt x="7346032" y="5927963"/>
                </a:cubicBezTo>
                <a:cubicBezTo>
                  <a:pt x="7350354" y="5925262"/>
                  <a:pt x="7355216" y="5924182"/>
                  <a:pt x="7361699" y="5922022"/>
                </a:cubicBezTo>
                <a:cubicBezTo>
                  <a:pt x="7358457" y="5917701"/>
                  <a:pt x="7355756" y="5912841"/>
                  <a:pt x="7354135" y="5912841"/>
                </a:cubicBezTo>
                <a:cubicBezTo>
                  <a:pt x="7340089" y="5913381"/>
                  <a:pt x="7332526" y="5902039"/>
                  <a:pt x="7321721" y="5896099"/>
                </a:cubicBezTo>
                <a:cubicBezTo>
                  <a:pt x="7305513" y="5888538"/>
                  <a:pt x="7288226" y="5894478"/>
                  <a:pt x="7279041" y="5908520"/>
                </a:cubicBezTo>
                <a:cubicBezTo>
                  <a:pt x="7269857" y="5897719"/>
                  <a:pt x="7261213" y="5884217"/>
                  <a:pt x="7250408" y="5876116"/>
                </a:cubicBezTo>
                <a:cubicBezTo>
                  <a:pt x="7237983" y="5866395"/>
                  <a:pt x="7221775" y="5867475"/>
                  <a:pt x="7206649" y="5873416"/>
                </a:cubicBezTo>
                <a:cubicBezTo>
                  <a:pt x="7195304" y="5877736"/>
                  <a:pt x="7189901" y="5885837"/>
                  <a:pt x="7189901" y="5898259"/>
                </a:cubicBezTo>
                <a:cubicBezTo>
                  <a:pt x="7189901" y="5907440"/>
                  <a:pt x="7187740" y="5917701"/>
                  <a:pt x="7185039" y="5926882"/>
                </a:cubicBezTo>
                <a:cubicBezTo>
                  <a:pt x="7180177" y="5945245"/>
                  <a:pt x="7172613" y="5963607"/>
                  <a:pt x="7180717" y="5983049"/>
                </a:cubicBezTo>
                <a:cubicBezTo>
                  <a:pt x="7182878" y="5986290"/>
                  <a:pt x="7180717" y="5993311"/>
                  <a:pt x="7177475" y="5996551"/>
                </a:cubicBezTo>
                <a:cubicBezTo>
                  <a:pt x="7147222" y="6032196"/>
                  <a:pt x="7143980" y="6073241"/>
                  <a:pt x="7159107" y="6115366"/>
                </a:cubicBezTo>
                <a:cubicBezTo>
                  <a:pt x="7163429" y="6126167"/>
                  <a:pt x="7181797" y="6132648"/>
                  <a:pt x="7194223" y="6138049"/>
                </a:cubicBezTo>
                <a:cubicBezTo>
                  <a:pt x="7206649" y="6142909"/>
                  <a:pt x="7220155" y="6146150"/>
                  <a:pt x="7235282" y="6138589"/>
                </a:cubicBezTo>
                <a:cubicBezTo>
                  <a:pt x="7245546" y="6133728"/>
                  <a:pt x="7251489" y="6140209"/>
                  <a:pt x="7248788" y="6152091"/>
                </a:cubicBezTo>
                <a:cubicBezTo>
                  <a:pt x="7241224" y="6189895"/>
                  <a:pt x="7232040" y="6226620"/>
                  <a:pt x="7226097" y="6264965"/>
                </a:cubicBezTo>
                <a:cubicBezTo>
                  <a:pt x="7222856" y="6288728"/>
                  <a:pt x="7222856" y="6313031"/>
                  <a:pt x="7222856" y="6336254"/>
                </a:cubicBezTo>
                <a:cubicBezTo>
                  <a:pt x="7222856" y="6346515"/>
                  <a:pt x="7218534" y="6351916"/>
                  <a:pt x="7208810" y="6351916"/>
                </a:cubicBezTo>
                <a:lnTo>
                  <a:pt x="7158567" y="6354616"/>
                </a:lnTo>
                <a:cubicBezTo>
                  <a:pt x="7153164" y="6354616"/>
                  <a:pt x="7148302" y="6354616"/>
                  <a:pt x="7143440" y="6355696"/>
                </a:cubicBezTo>
                <a:cubicBezTo>
                  <a:pt x="7135877" y="6357316"/>
                  <a:pt x="7129934" y="6358936"/>
                  <a:pt x="7121290" y="6354076"/>
                </a:cubicBezTo>
                <a:cubicBezTo>
                  <a:pt x="7113727" y="6349755"/>
                  <a:pt x="7102382" y="6354076"/>
                  <a:pt x="7088875" y="6354616"/>
                </a:cubicBezTo>
                <a:cubicBezTo>
                  <a:pt x="7104002" y="6342734"/>
                  <a:pt x="7098060" y="6330313"/>
                  <a:pt x="7096979" y="6318431"/>
                </a:cubicBezTo>
                <a:cubicBezTo>
                  <a:pt x="7094818" y="6290888"/>
                  <a:pt x="7093197" y="6264425"/>
                  <a:pt x="7089416" y="6236881"/>
                </a:cubicBezTo>
                <a:cubicBezTo>
                  <a:pt x="7088875" y="6227700"/>
                  <a:pt x="7084554" y="6217439"/>
                  <a:pt x="7080232" y="6208258"/>
                </a:cubicBezTo>
                <a:cubicBezTo>
                  <a:pt x="7074829" y="6195836"/>
                  <a:pt x="7065105" y="6183955"/>
                  <a:pt x="7059702" y="6171533"/>
                </a:cubicBezTo>
                <a:cubicBezTo>
                  <a:pt x="7055380" y="6162352"/>
                  <a:pt x="7054300" y="6152091"/>
                  <a:pt x="7052139" y="6142909"/>
                </a:cubicBezTo>
                <a:cubicBezTo>
                  <a:pt x="7046736" y="6125087"/>
                  <a:pt x="7041874" y="6107805"/>
                  <a:pt x="7034311" y="6091603"/>
                </a:cubicBezTo>
                <a:cubicBezTo>
                  <a:pt x="7031610" y="6085122"/>
                  <a:pt x="7029449" y="6080802"/>
                  <a:pt x="7035391" y="6074861"/>
                </a:cubicBezTo>
                <a:cubicBezTo>
                  <a:pt x="7038633" y="6071621"/>
                  <a:pt x="7041334" y="6065680"/>
                  <a:pt x="7039173" y="6061899"/>
                </a:cubicBezTo>
                <a:cubicBezTo>
                  <a:pt x="7032690" y="6039757"/>
                  <a:pt x="7035391" y="6014913"/>
                  <a:pt x="7015943" y="5997091"/>
                </a:cubicBezTo>
                <a:cubicBezTo>
                  <a:pt x="7010000" y="5991150"/>
                  <a:pt x="7006758" y="5983049"/>
                  <a:pt x="7003517" y="5974408"/>
                </a:cubicBezTo>
                <a:cubicBezTo>
                  <a:pt x="7002436" y="5972248"/>
                  <a:pt x="7005678" y="5965227"/>
                  <a:pt x="7006758" y="5965227"/>
                </a:cubicBezTo>
                <a:cubicBezTo>
                  <a:pt x="7026207" y="5966847"/>
                  <a:pt x="7022425" y="5950105"/>
                  <a:pt x="7026207" y="5939304"/>
                </a:cubicBezTo>
                <a:cubicBezTo>
                  <a:pt x="7031069" y="5937684"/>
                  <a:pt x="7037552" y="5937144"/>
                  <a:pt x="7043495" y="5933363"/>
                </a:cubicBezTo>
                <a:cubicBezTo>
                  <a:pt x="7046736" y="5931743"/>
                  <a:pt x="7049438" y="5927963"/>
                  <a:pt x="7049438" y="5924182"/>
                </a:cubicBezTo>
                <a:cubicBezTo>
                  <a:pt x="7049438" y="5922562"/>
                  <a:pt x="7044575" y="5918781"/>
                  <a:pt x="7041874" y="5918781"/>
                </a:cubicBezTo>
                <a:cubicBezTo>
                  <a:pt x="7031610" y="5918781"/>
                  <a:pt x="7025127" y="5915001"/>
                  <a:pt x="7019184" y="5905280"/>
                </a:cubicBezTo>
                <a:cubicBezTo>
                  <a:pt x="7015943" y="5899339"/>
                  <a:pt x="7006758" y="5896639"/>
                  <a:pt x="6999195" y="5892858"/>
                </a:cubicBezTo>
                <a:cubicBezTo>
                  <a:pt x="7001896" y="5872336"/>
                  <a:pt x="6987310" y="5864235"/>
                  <a:pt x="6968941" y="5859914"/>
                </a:cubicBezTo>
                <a:cubicBezTo>
                  <a:pt x="6953274" y="5857214"/>
                  <a:pt x="6938147" y="5851813"/>
                  <a:pt x="6921940" y="5852353"/>
                </a:cubicBezTo>
                <a:cubicBezTo>
                  <a:pt x="6885203" y="5852353"/>
                  <a:pt x="6867916" y="5879897"/>
                  <a:pt x="6877640" y="5915001"/>
                </a:cubicBezTo>
                <a:cubicBezTo>
                  <a:pt x="6880882" y="5925802"/>
                  <a:pt x="6877100" y="5939304"/>
                  <a:pt x="6874399" y="5950105"/>
                </a:cubicBezTo>
                <a:cubicBezTo>
                  <a:pt x="6870077" y="5970628"/>
                  <a:pt x="6865214" y="5990610"/>
                  <a:pt x="6877640" y="6010053"/>
                </a:cubicBezTo>
                <a:cubicBezTo>
                  <a:pt x="6880341" y="6013833"/>
                  <a:pt x="6880341" y="6022474"/>
                  <a:pt x="6877100" y="6026795"/>
                </a:cubicBezTo>
                <a:cubicBezTo>
                  <a:pt x="6865214" y="6042457"/>
                  <a:pt x="6866295" y="6059199"/>
                  <a:pt x="6870077" y="6075941"/>
                </a:cubicBezTo>
                <a:cubicBezTo>
                  <a:pt x="6871697" y="6080802"/>
                  <a:pt x="6877640" y="6086202"/>
                  <a:pt x="6883042" y="6089443"/>
                </a:cubicBezTo>
                <a:cubicBezTo>
                  <a:pt x="6888445" y="6092683"/>
                  <a:pt x="6896008" y="6094303"/>
                  <a:pt x="6903032" y="6097544"/>
                </a:cubicBezTo>
                <a:cubicBezTo>
                  <a:pt x="6906273" y="6099164"/>
                  <a:pt x="6908974" y="6103484"/>
                  <a:pt x="6908974" y="6106725"/>
                </a:cubicBezTo>
                <a:cubicBezTo>
                  <a:pt x="6908974" y="6109425"/>
                  <a:pt x="6903572" y="6112666"/>
                  <a:pt x="6901411" y="6113746"/>
                </a:cubicBezTo>
                <a:cubicBezTo>
                  <a:pt x="6890066" y="6115906"/>
                  <a:pt x="6879261" y="6117526"/>
                  <a:pt x="6867916" y="6119687"/>
                </a:cubicBezTo>
                <a:cubicBezTo>
                  <a:pt x="6857111" y="6121307"/>
                  <a:pt x="6852789" y="6126167"/>
                  <a:pt x="6853329" y="6136969"/>
                </a:cubicBezTo>
                <a:cubicBezTo>
                  <a:pt x="6854410" y="6143449"/>
                  <a:pt x="6854410" y="6149390"/>
                  <a:pt x="6856030" y="6156411"/>
                </a:cubicBezTo>
                <a:cubicBezTo>
                  <a:pt x="6860352" y="6174773"/>
                  <a:pt x="6868456" y="6179634"/>
                  <a:pt x="6886284" y="6174773"/>
                </a:cubicBezTo>
                <a:cubicBezTo>
                  <a:pt x="6915457" y="6166132"/>
                  <a:pt x="6920319" y="6168833"/>
                  <a:pt x="6929503" y="6197996"/>
                </a:cubicBezTo>
                <a:cubicBezTo>
                  <a:pt x="6939768" y="6227700"/>
                  <a:pt x="6941389" y="6256864"/>
                  <a:pt x="6931124" y="6287107"/>
                </a:cubicBezTo>
                <a:cubicBezTo>
                  <a:pt x="6920319" y="6318431"/>
                  <a:pt x="6912756" y="6351375"/>
                  <a:pt x="6915457" y="6386480"/>
                </a:cubicBezTo>
                <a:cubicBezTo>
                  <a:pt x="6917078" y="6404842"/>
                  <a:pt x="6912756" y="6423204"/>
                  <a:pt x="6910595" y="6441567"/>
                </a:cubicBezTo>
                <a:cubicBezTo>
                  <a:pt x="6910595" y="6444267"/>
                  <a:pt x="6905192" y="6446967"/>
                  <a:pt x="6903032" y="6447507"/>
                </a:cubicBezTo>
                <a:cubicBezTo>
                  <a:pt x="6840903" y="6453448"/>
                  <a:pt x="6783097" y="6476131"/>
                  <a:pt x="6723670" y="6491253"/>
                </a:cubicBezTo>
                <a:cubicBezTo>
                  <a:pt x="6704222" y="6496114"/>
                  <a:pt x="6682612" y="6494493"/>
                  <a:pt x="6662623" y="6492873"/>
                </a:cubicBezTo>
                <a:cubicBezTo>
                  <a:pt x="6638312" y="6491253"/>
                  <a:pt x="6616702" y="6496114"/>
                  <a:pt x="6594552" y="6506375"/>
                </a:cubicBezTo>
                <a:cubicBezTo>
                  <a:pt x="6537827" y="6532838"/>
                  <a:pt x="6476779" y="6547420"/>
                  <a:pt x="6413570" y="6554981"/>
                </a:cubicBezTo>
                <a:cubicBezTo>
                  <a:pt x="6398444" y="6556601"/>
                  <a:pt x="6382776" y="6553901"/>
                  <a:pt x="6367650" y="6552281"/>
                </a:cubicBezTo>
                <a:cubicBezTo>
                  <a:pt x="6341178" y="6547960"/>
                  <a:pt x="6314166" y="6543640"/>
                  <a:pt x="6288234" y="6538239"/>
                </a:cubicBezTo>
                <a:cubicBezTo>
                  <a:pt x="6279050" y="6536079"/>
                  <a:pt x="6271486" y="6528518"/>
                  <a:pt x="6262302" y="6526357"/>
                </a:cubicBezTo>
                <a:cubicBezTo>
                  <a:pt x="6242853" y="6519336"/>
                  <a:pt x="6223405" y="6512316"/>
                  <a:pt x="6203415" y="6508535"/>
                </a:cubicBezTo>
                <a:cubicBezTo>
                  <a:pt x="6152633" y="6498814"/>
                  <a:pt x="6100769" y="6500974"/>
                  <a:pt x="6049446" y="6506915"/>
                </a:cubicBezTo>
                <a:cubicBezTo>
                  <a:pt x="6007847" y="6511776"/>
                  <a:pt x="5967329" y="6507995"/>
                  <a:pt x="5927351" y="6492873"/>
                </a:cubicBezTo>
                <a:cubicBezTo>
                  <a:pt x="5904661" y="6484232"/>
                  <a:pt x="5879269" y="6484232"/>
                  <a:pt x="5856039" y="6478831"/>
                </a:cubicBezTo>
                <a:cubicBezTo>
                  <a:pt x="5839831" y="6474511"/>
                  <a:pt x="5825785" y="6467490"/>
                  <a:pt x="5810658" y="6462089"/>
                </a:cubicBezTo>
                <a:cubicBezTo>
                  <a:pt x="5794991" y="6456149"/>
                  <a:pt x="5778784" y="6447507"/>
                  <a:pt x="5762036" y="6444267"/>
                </a:cubicBezTo>
                <a:cubicBezTo>
                  <a:pt x="5714495" y="6433466"/>
                  <a:pt x="5665873" y="6426445"/>
                  <a:pt x="5618871" y="6415103"/>
                </a:cubicBezTo>
                <a:cubicBezTo>
                  <a:pt x="5600503" y="6409703"/>
                  <a:pt x="5583756" y="6395121"/>
                  <a:pt x="5567008" y="6383239"/>
                </a:cubicBezTo>
                <a:cubicBezTo>
                  <a:pt x="5558904" y="6377299"/>
                  <a:pt x="5553502" y="6368118"/>
                  <a:pt x="5545398" y="6362177"/>
                </a:cubicBezTo>
                <a:cubicBezTo>
                  <a:pt x="5535134" y="6354616"/>
                  <a:pt x="5524329" y="6343815"/>
                  <a:pt x="5513524" y="6342194"/>
                </a:cubicBezTo>
                <a:cubicBezTo>
                  <a:pt x="5483270" y="6338954"/>
                  <a:pt x="5453017" y="6325992"/>
                  <a:pt x="5421142" y="6336254"/>
                </a:cubicBezTo>
                <a:cubicBezTo>
                  <a:pt x="5409797" y="6340574"/>
                  <a:pt x="5396831" y="6342734"/>
                  <a:pt x="5385486" y="6343815"/>
                </a:cubicBezTo>
                <a:cubicBezTo>
                  <a:pt x="5344968" y="6348675"/>
                  <a:pt x="5320657" y="6374598"/>
                  <a:pt x="5300127" y="6406462"/>
                </a:cubicBezTo>
                <a:cubicBezTo>
                  <a:pt x="5287162" y="6424825"/>
                  <a:pt x="5275816" y="6444267"/>
                  <a:pt x="5262310" y="6462629"/>
                </a:cubicBezTo>
                <a:cubicBezTo>
                  <a:pt x="5253666" y="6474511"/>
                  <a:pt x="5241241" y="6482612"/>
                  <a:pt x="5230976" y="6492873"/>
                </a:cubicBezTo>
                <a:cubicBezTo>
                  <a:pt x="5221792" y="6502594"/>
                  <a:pt x="5212608" y="6512316"/>
                  <a:pt x="5206665" y="6523657"/>
                </a:cubicBezTo>
                <a:cubicBezTo>
                  <a:pt x="5190998" y="6553901"/>
                  <a:pt x="5169929" y="6573883"/>
                  <a:pt x="5134813" y="6579284"/>
                </a:cubicBezTo>
                <a:cubicBezTo>
                  <a:pt x="5115904" y="6581444"/>
                  <a:pt x="5096455" y="6589005"/>
                  <a:pt x="5078087" y="6596026"/>
                </a:cubicBezTo>
                <a:cubicBezTo>
                  <a:pt x="5069443" y="6599266"/>
                  <a:pt x="5061880" y="6604127"/>
                  <a:pt x="5054316" y="6610068"/>
                </a:cubicBezTo>
                <a:cubicBezTo>
                  <a:pt x="5041351" y="6621949"/>
                  <a:pt x="5026764" y="6624110"/>
                  <a:pt x="5011097" y="6617629"/>
                </a:cubicBezTo>
                <a:cubicBezTo>
                  <a:pt x="4988947" y="6608448"/>
                  <a:pt x="4966797" y="6610068"/>
                  <a:pt x="4943026" y="6611688"/>
                </a:cubicBezTo>
                <a:cubicBezTo>
                  <a:pt x="4930601" y="6612228"/>
                  <a:pt x="4917094" y="6608448"/>
                  <a:pt x="4904669" y="6605747"/>
                </a:cubicBezTo>
                <a:cubicBezTo>
                  <a:pt x="4889542" y="6601427"/>
                  <a:pt x="4875496" y="6596026"/>
                  <a:pt x="4860369" y="6592246"/>
                </a:cubicBezTo>
                <a:cubicBezTo>
                  <a:pt x="4844161" y="6589005"/>
                  <a:pt x="4829035" y="6592246"/>
                  <a:pt x="4817690" y="6605747"/>
                </a:cubicBezTo>
                <a:cubicBezTo>
                  <a:pt x="4804724" y="6619249"/>
                  <a:pt x="4793379" y="6633291"/>
                  <a:pt x="4778792" y="6644092"/>
                </a:cubicBezTo>
                <a:cubicBezTo>
                  <a:pt x="4767987" y="6652733"/>
                  <a:pt x="4755561" y="6659214"/>
                  <a:pt x="4742055" y="6665155"/>
                </a:cubicBezTo>
                <a:cubicBezTo>
                  <a:pt x="4726929" y="6672176"/>
                  <a:pt x="4715583" y="6681897"/>
                  <a:pt x="4709641" y="6697019"/>
                </a:cubicBezTo>
                <a:lnTo>
                  <a:pt x="4693686" y="6723840"/>
                </a:lnTo>
                <a:lnTo>
                  <a:pt x="0" y="6723840"/>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2743851" cy="118966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676400"/>
            <a:ext cx="27438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2362200"/>
            <a:ext cx="2743851" cy="35814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Tree>
    <p:extLst>
      <p:ext uri="{BB962C8B-B14F-4D97-AF65-F5344CB8AC3E}">
        <p14:creationId xmlns:p14="http://schemas.microsoft.com/office/powerpoint/2010/main" val="3218405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Headline_Grey">
    <p:bg>
      <p:bgPr>
        <a:solidFill>
          <a:schemeClr val="bg1">
            <a:lumMod val="95000"/>
          </a:schemeClr>
        </a:solidFill>
        <a:effectLst/>
      </p:bgPr>
    </p:bg>
    <p:spTree>
      <p:nvGrpSpPr>
        <p:cNvPr id="1" name=""/>
        <p:cNvGrpSpPr/>
        <p:nvPr/>
      </p:nvGrpSpPr>
      <p:grpSpPr>
        <a:xfrm>
          <a:off x="0" y="0"/>
          <a:ext cx="0" cy="0"/>
          <a:chOff x="0" y="0"/>
          <a:chExt cx="0" cy="0"/>
        </a:xfrm>
      </p:grpSpPr>
      <p:sp>
        <p:nvSpPr>
          <p:cNvPr id="11" name="Text Placeholder 16">
            <a:extLst>
              <a:ext uri="{FF2B5EF4-FFF2-40B4-BE49-F238E27FC236}">
                <a16:creationId xmlns:a16="http://schemas.microsoft.com/office/drawing/2014/main" id="{D1BC8BCB-B5C5-8842-B5DB-5C5C7494B5EB}"/>
              </a:ext>
            </a:extLst>
          </p:cNvPr>
          <p:cNvSpPr>
            <a:spLocks noGrp="1"/>
          </p:cNvSpPr>
          <p:nvPr>
            <p:ph type="body" sz="quarter" idx="12" hasCustomPrompt="1"/>
          </p:nvPr>
        </p:nvSpPr>
        <p:spPr>
          <a:xfrm>
            <a:off x="608949" y="486738"/>
            <a:ext cx="108210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12" name="Text Placeholder 12">
            <a:extLst>
              <a:ext uri="{FF2B5EF4-FFF2-40B4-BE49-F238E27FC236}">
                <a16:creationId xmlns:a16="http://schemas.microsoft.com/office/drawing/2014/main" id="{9F4C7682-9746-0747-A4D0-04A5D320EB3E}"/>
              </a:ext>
            </a:extLst>
          </p:cNvPr>
          <p:cNvSpPr>
            <a:spLocks noGrp="1"/>
          </p:cNvSpPr>
          <p:nvPr>
            <p:ph type="body" sz="quarter" idx="14" hasCustomPrompt="1"/>
          </p:nvPr>
        </p:nvSpPr>
        <p:spPr>
          <a:xfrm>
            <a:off x="608949" y="1066800"/>
            <a:ext cx="108210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Tree>
    <p:extLst>
      <p:ext uri="{BB962C8B-B14F-4D97-AF65-F5344CB8AC3E}">
        <p14:creationId xmlns:p14="http://schemas.microsoft.com/office/powerpoint/2010/main" val="634520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4 Image Grey">
    <p:bg>
      <p:bgPr>
        <a:solidFill>
          <a:schemeClr val="bg1">
            <a:lumMod val="95000"/>
          </a:schemeClr>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E7EED8E3-599B-E518-D05D-1879778530FC}"/>
              </a:ext>
            </a:extLst>
          </p:cNvPr>
          <p:cNvSpPr/>
          <p:nvPr/>
        </p:nvSpPr>
        <p:spPr>
          <a:xfrm>
            <a:off x="9256664" y="5715000"/>
            <a:ext cx="2935335" cy="1142999"/>
          </a:xfrm>
          <a:custGeom>
            <a:avLst/>
            <a:gdLst>
              <a:gd name="connsiteX0" fmla="*/ 0 w 2935335"/>
              <a:gd name="connsiteY0" fmla="*/ 0 h 1142999"/>
              <a:gd name="connsiteX1" fmla="*/ 2935335 w 2935335"/>
              <a:gd name="connsiteY1" fmla="*/ 0 h 1142999"/>
              <a:gd name="connsiteX2" fmla="*/ 2935335 w 2935335"/>
              <a:gd name="connsiteY2" fmla="*/ 838200 h 1142999"/>
              <a:gd name="connsiteX3" fmla="*/ 1716136 w 2935335"/>
              <a:gd name="connsiteY3" fmla="*/ 838200 h 1142999"/>
              <a:gd name="connsiteX4" fmla="*/ 1716136 w 2935335"/>
              <a:gd name="connsiteY4" fmla="*/ 1142999 h 1142999"/>
              <a:gd name="connsiteX5" fmla="*/ 0 w 2935335"/>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5335" h="1142999">
                <a:moveTo>
                  <a:pt x="0" y="0"/>
                </a:moveTo>
                <a:lnTo>
                  <a:pt x="2935335" y="0"/>
                </a:lnTo>
                <a:lnTo>
                  <a:pt x="2935335" y="838200"/>
                </a:lnTo>
                <a:lnTo>
                  <a:pt x="1716136" y="838200"/>
                </a:lnTo>
                <a:lnTo>
                  <a:pt x="1716136"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80016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80016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80016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
        <p:nvSpPr>
          <p:cNvPr id="3" name="Picture Placeholder 2">
            <a:extLst>
              <a:ext uri="{FF2B5EF4-FFF2-40B4-BE49-F238E27FC236}">
                <a16:creationId xmlns:a16="http://schemas.microsoft.com/office/drawing/2014/main" id="{B68F476C-80F1-95EB-3C6E-263D8359E041}"/>
              </a:ext>
            </a:extLst>
          </p:cNvPr>
          <p:cNvSpPr>
            <a:spLocks noGrp="1"/>
          </p:cNvSpPr>
          <p:nvPr>
            <p:ph type="pic" sz="quarter" idx="17"/>
          </p:nvPr>
        </p:nvSpPr>
        <p:spPr>
          <a:xfrm>
            <a:off x="9256664" y="134160"/>
            <a:ext cx="2935335" cy="6555480"/>
          </a:xfrm>
          <a:custGeom>
            <a:avLst/>
            <a:gdLst>
              <a:gd name="connsiteX0" fmla="*/ 1624755 w 2935335"/>
              <a:gd name="connsiteY0" fmla="*/ 6210958 h 6555480"/>
              <a:gd name="connsiteX1" fmla="*/ 1662032 w 2935335"/>
              <a:gd name="connsiteY1" fmla="*/ 6230940 h 6555480"/>
              <a:gd name="connsiteX2" fmla="*/ 1667434 w 2935335"/>
              <a:gd name="connsiteY2" fmla="*/ 6246062 h 6555480"/>
              <a:gd name="connsiteX3" fmla="*/ 1662572 w 2935335"/>
              <a:gd name="connsiteY3" fmla="*/ 6348135 h 6555480"/>
              <a:gd name="connsiteX4" fmla="*/ 1662572 w 2935335"/>
              <a:gd name="connsiteY4" fmla="*/ 6357316 h 6555480"/>
              <a:gd name="connsiteX5" fmla="*/ 1673377 w 2935335"/>
              <a:gd name="connsiteY5" fmla="*/ 6394041 h 6555480"/>
              <a:gd name="connsiteX6" fmla="*/ 1608008 w 2935335"/>
              <a:gd name="connsiteY6" fmla="*/ 6418344 h 6555480"/>
              <a:gd name="connsiteX7" fmla="*/ 1588019 w 2935335"/>
              <a:gd name="connsiteY7" fmla="*/ 6404302 h 6555480"/>
              <a:gd name="connsiteX8" fmla="*/ 1597203 w 2935335"/>
              <a:gd name="connsiteY8" fmla="*/ 6337334 h 6555480"/>
              <a:gd name="connsiteX9" fmla="*/ 1624755 w 2935335"/>
              <a:gd name="connsiteY9" fmla="*/ 6210958 h 6555480"/>
              <a:gd name="connsiteX10" fmla="*/ 1924591 w 2935335"/>
              <a:gd name="connsiteY10" fmla="*/ 6181254 h 6555480"/>
              <a:gd name="connsiteX11" fmla="*/ 1928372 w 2935335"/>
              <a:gd name="connsiteY11" fmla="*/ 6197996 h 6555480"/>
              <a:gd name="connsiteX12" fmla="*/ 1921349 w 2935335"/>
              <a:gd name="connsiteY12" fmla="*/ 6316271 h 6555480"/>
              <a:gd name="connsiteX13" fmla="*/ 1920809 w 2935335"/>
              <a:gd name="connsiteY13" fmla="*/ 6321132 h 6555480"/>
              <a:gd name="connsiteX14" fmla="*/ 1897038 w 2935335"/>
              <a:gd name="connsiteY14" fmla="*/ 6325452 h 6555480"/>
              <a:gd name="connsiteX15" fmla="*/ 1924591 w 2935335"/>
              <a:gd name="connsiteY15" fmla="*/ 6181254 h 6555480"/>
              <a:gd name="connsiteX16" fmla="*/ 2181207 w 2935335"/>
              <a:gd name="connsiteY16" fmla="*/ 6074861 h 6555480"/>
              <a:gd name="connsiteX17" fmla="*/ 2195253 w 2935335"/>
              <a:gd name="connsiteY17" fmla="*/ 6087823 h 6555480"/>
              <a:gd name="connsiteX18" fmla="*/ 2210380 w 2935335"/>
              <a:gd name="connsiteY18" fmla="*/ 6165592 h 6555480"/>
              <a:gd name="connsiteX19" fmla="*/ 2217943 w 2935335"/>
              <a:gd name="connsiteY19" fmla="*/ 6189895 h 6555480"/>
              <a:gd name="connsiteX20" fmla="*/ 2209299 w 2935335"/>
              <a:gd name="connsiteY20" fmla="*/ 6203397 h 6555480"/>
              <a:gd name="connsiteX21" fmla="*/ 2085583 w 2935335"/>
              <a:gd name="connsiteY21" fmla="*/ 6261184 h 6555480"/>
              <a:gd name="connsiteX22" fmla="*/ 2105032 w 2935335"/>
              <a:gd name="connsiteY22" fmla="*/ 6151010 h 6555480"/>
              <a:gd name="connsiteX23" fmla="*/ 2110435 w 2935335"/>
              <a:gd name="connsiteY23" fmla="*/ 6115366 h 6555480"/>
              <a:gd name="connsiteX24" fmla="*/ 2113136 w 2935335"/>
              <a:gd name="connsiteY24" fmla="*/ 6100244 h 6555480"/>
              <a:gd name="connsiteX25" fmla="*/ 2148252 w 2935335"/>
              <a:gd name="connsiteY25" fmla="*/ 6075941 h 6555480"/>
              <a:gd name="connsiteX26" fmla="*/ 2181207 w 2935335"/>
              <a:gd name="connsiteY26" fmla="*/ 6074861 h 6555480"/>
              <a:gd name="connsiteX27" fmla="*/ 0 w 2935335"/>
              <a:gd name="connsiteY27" fmla="*/ 0 h 6555480"/>
              <a:gd name="connsiteX28" fmla="*/ 2935335 w 2935335"/>
              <a:gd name="connsiteY28" fmla="*/ 0 h 6555480"/>
              <a:gd name="connsiteX29" fmla="*/ 2935335 w 2935335"/>
              <a:gd name="connsiteY29" fmla="*/ 5733550 h 6555480"/>
              <a:gd name="connsiteX30" fmla="*/ 2925663 w 2935335"/>
              <a:gd name="connsiteY30" fmla="*/ 5763782 h 6555480"/>
              <a:gd name="connsiteX31" fmla="*/ 2909455 w 2935335"/>
              <a:gd name="connsiteY31" fmla="*/ 5747040 h 6555480"/>
              <a:gd name="connsiteX32" fmla="*/ 2900271 w 2935335"/>
              <a:gd name="connsiteY32" fmla="*/ 5722737 h 6555480"/>
              <a:gd name="connsiteX33" fmla="*/ 2881363 w 2935335"/>
              <a:gd name="connsiteY33" fmla="*/ 5777284 h 6555480"/>
              <a:gd name="connsiteX34" fmla="*/ 2868397 w 2935335"/>
              <a:gd name="connsiteY34" fmla="*/ 5806447 h 6555480"/>
              <a:gd name="connsiteX35" fmla="*/ 2865155 w 2935335"/>
              <a:gd name="connsiteY35" fmla="*/ 5816169 h 6555480"/>
              <a:gd name="connsiteX36" fmla="*/ 2831120 w 2935335"/>
              <a:gd name="connsiteY36" fmla="*/ 5864235 h 6555480"/>
              <a:gd name="connsiteX37" fmla="*/ 2826798 w 2935335"/>
              <a:gd name="connsiteY37" fmla="*/ 5870715 h 6555480"/>
              <a:gd name="connsiteX38" fmla="*/ 2802487 w 2935335"/>
              <a:gd name="connsiteY38" fmla="*/ 5849653 h 6555480"/>
              <a:gd name="connsiteX39" fmla="*/ 2787360 w 2935335"/>
              <a:gd name="connsiteY39" fmla="*/ 5818869 h 6555480"/>
              <a:gd name="connsiteX40" fmla="*/ 2772233 w 2935335"/>
              <a:gd name="connsiteY40" fmla="*/ 5828050 h 6555480"/>
              <a:gd name="connsiteX41" fmla="*/ 2761429 w 2935335"/>
              <a:gd name="connsiteY41" fmla="*/ 5787005 h 6555480"/>
              <a:gd name="connsiteX42" fmla="*/ 2756566 w 2935335"/>
              <a:gd name="connsiteY42" fmla="*/ 5758921 h 6555480"/>
              <a:gd name="connsiteX43" fmla="*/ 2738198 w 2935335"/>
              <a:gd name="connsiteY43" fmla="*/ 5700054 h 6555480"/>
              <a:gd name="connsiteX44" fmla="*/ 2730635 w 2935335"/>
              <a:gd name="connsiteY44" fmla="*/ 5676831 h 6555480"/>
              <a:gd name="connsiteX45" fmla="*/ 2685254 w 2935335"/>
              <a:gd name="connsiteY45" fmla="*/ 5832371 h 6555480"/>
              <a:gd name="connsiteX46" fmla="*/ 2656621 w 2935335"/>
              <a:gd name="connsiteY46" fmla="*/ 5805367 h 6555480"/>
              <a:gd name="connsiteX47" fmla="*/ 2649058 w 2935335"/>
              <a:gd name="connsiteY47" fmla="*/ 5838311 h 6555480"/>
              <a:gd name="connsiteX48" fmla="*/ 2646897 w 2935335"/>
              <a:gd name="connsiteY48" fmla="*/ 5871796 h 6555480"/>
              <a:gd name="connsiteX49" fmla="*/ 2625827 w 2935335"/>
              <a:gd name="connsiteY49" fmla="*/ 5881517 h 6555480"/>
              <a:gd name="connsiteX50" fmla="*/ 2616643 w 2935335"/>
              <a:gd name="connsiteY50" fmla="*/ 5871796 h 6555480"/>
              <a:gd name="connsiteX51" fmla="*/ 2613942 w 2935335"/>
              <a:gd name="connsiteY51" fmla="*/ 5891778 h 6555480"/>
              <a:gd name="connsiteX52" fmla="*/ 2603137 w 2935335"/>
              <a:gd name="connsiteY52" fmla="*/ 5918781 h 6555480"/>
              <a:gd name="connsiteX53" fmla="*/ 2593953 w 2935335"/>
              <a:gd name="connsiteY53" fmla="*/ 5942004 h 6555480"/>
              <a:gd name="connsiteX54" fmla="*/ 2576125 w 2935335"/>
              <a:gd name="connsiteY54" fmla="*/ 5997091 h 6555480"/>
              <a:gd name="connsiteX55" fmla="*/ 2572343 w 2935335"/>
              <a:gd name="connsiteY55" fmla="*/ 5998171 h 6555480"/>
              <a:gd name="connsiteX56" fmla="*/ 2562079 w 2935335"/>
              <a:gd name="connsiteY56" fmla="*/ 5946865 h 6555480"/>
              <a:gd name="connsiteX57" fmla="*/ 2535066 w 2935335"/>
              <a:gd name="connsiteY57" fmla="*/ 6010593 h 6555480"/>
              <a:gd name="connsiteX58" fmla="*/ 2509135 w 2935335"/>
              <a:gd name="connsiteY58" fmla="*/ 6036516 h 6555480"/>
              <a:gd name="connsiteX59" fmla="*/ 2471858 w 2935335"/>
              <a:gd name="connsiteY59" fmla="*/ 6044077 h 6555480"/>
              <a:gd name="connsiteX60" fmla="*/ 2424857 w 2935335"/>
              <a:gd name="connsiteY60" fmla="*/ 6073241 h 6555480"/>
              <a:gd name="connsiteX61" fmla="*/ 2406488 w 2935335"/>
              <a:gd name="connsiteY61" fmla="*/ 6083502 h 6555480"/>
              <a:gd name="connsiteX62" fmla="*/ 2274669 w 2935335"/>
              <a:gd name="connsiteY62" fmla="*/ 6159651 h 6555480"/>
              <a:gd name="connsiteX63" fmla="*/ 2249817 w 2935335"/>
              <a:gd name="connsiteY63" fmla="*/ 6162892 h 6555480"/>
              <a:gd name="connsiteX64" fmla="*/ 2256300 w 2935335"/>
              <a:gd name="connsiteY64" fmla="*/ 6127247 h 6555480"/>
              <a:gd name="connsiteX65" fmla="*/ 2233070 w 2935335"/>
              <a:gd name="connsiteY65" fmla="*/ 6056499 h 6555480"/>
              <a:gd name="connsiteX66" fmla="*/ 2206058 w 2935335"/>
              <a:gd name="connsiteY66" fmla="*/ 6033816 h 6555480"/>
              <a:gd name="connsiteX67" fmla="*/ 2174183 w 2935335"/>
              <a:gd name="connsiteY67" fmla="*/ 6027335 h 6555480"/>
              <a:gd name="connsiteX68" fmla="*/ 2158516 w 2935335"/>
              <a:gd name="connsiteY68" fmla="*/ 6014913 h 6555480"/>
              <a:gd name="connsiteX69" fmla="*/ 2164999 w 2935335"/>
              <a:gd name="connsiteY69" fmla="*/ 5999792 h 6555480"/>
              <a:gd name="connsiteX70" fmla="*/ 2181747 w 2935335"/>
              <a:gd name="connsiteY70" fmla="*/ 5958746 h 6555480"/>
              <a:gd name="connsiteX71" fmla="*/ 2188770 w 2935335"/>
              <a:gd name="connsiteY71" fmla="*/ 5924182 h 6555480"/>
              <a:gd name="connsiteX72" fmla="*/ 2201196 w 2935335"/>
              <a:gd name="connsiteY72" fmla="*/ 5920402 h 6555480"/>
              <a:gd name="connsiteX73" fmla="*/ 2222265 w 2935335"/>
              <a:gd name="connsiteY73" fmla="*/ 5905280 h 6555480"/>
              <a:gd name="connsiteX74" fmla="*/ 2237392 w 2935335"/>
              <a:gd name="connsiteY74" fmla="*/ 5892858 h 6555480"/>
              <a:gd name="connsiteX75" fmla="*/ 2246576 w 2935335"/>
              <a:gd name="connsiteY75" fmla="*/ 5886917 h 6555480"/>
              <a:gd name="connsiteX76" fmla="*/ 2237932 w 2935335"/>
              <a:gd name="connsiteY76" fmla="*/ 5877736 h 6555480"/>
              <a:gd name="connsiteX77" fmla="*/ 2213081 w 2935335"/>
              <a:gd name="connsiteY77" fmla="*/ 5863154 h 6555480"/>
              <a:gd name="connsiteX78" fmla="*/ 2203897 w 2935335"/>
              <a:gd name="connsiteY78" fmla="*/ 5820489 h 6555480"/>
              <a:gd name="connsiteX79" fmla="*/ 2196333 w 2935335"/>
              <a:gd name="connsiteY79" fmla="*/ 5814548 h 6555480"/>
              <a:gd name="connsiteX80" fmla="*/ 2164999 w 2935335"/>
              <a:gd name="connsiteY80" fmla="*/ 5782144 h 6555480"/>
              <a:gd name="connsiteX81" fmla="*/ 2100710 w 2935335"/>
              <a:gd name="connsiteY81" fmla="*/ 5801587 h 6555480"/>
              <a:gd name="connsiteX82" fmla="*/ 2110435 w 2935335"/>
              <a:gd name="connsiteY82" fmla="*/ 5828050 h 6555480"/>
              <a:gd name="connsiteX83" fmla="*/ 2094767 w 2935335"/>
              <a:gd name="connsiteY83" fmla="*/ 5847492 h 6555480"/>
              <a:gd name="connsiteX84" fmla="*/ 2062893 w 2935335"/>
              <a:gd name="connsiteY84" fmla="*/ 5898259 h 6555480"/>
              <a:gd name="connsiteX85" fmla="*/ 2053709 w 2935335"/>
              <a:gd name="connsiteY85" fmla="*/ 5915001 h 6555480"/>
              <a:gd name="connsiteX86" fmla="*/ 2062353 w 2935335"/>
              <a:gd name="connsiteY86" fmla="*/ 5955506 h 6555480"/>
              <a:gd name="connsiteX87" fmla="*/ 2058571 w 2935335"/>
              <a:gd name="connsiteY87" fmla="*/ 5958746 h 6555480"/>
              <a:gd name="connsiteX88" fmla="*/ 2039663 w 2935335"/>
              <a:gd name="connsiteY88" fmla="*/ 5960367 h 6555480"/>
              <a:gd name="connsiteX89" fmla="*/ 2018593 w 2935335"/>
              <a:gd name="connsiteY89" fmla="*/ 5974408 h 6555480"/>
              <a:gd name="connsiteX90" fmla="*/ 2026156 w 2935335"/>
              <a:gd name="connsiteY90" fmla="*/ 5995471 h 6555480"/>
              <a:gd name="connsiteX91" fmla="*/ 2053169 w 2935335"/>
              <a:gd name="connsiteY91" fmla="*/ 6010053 h 6555480"/>
              <a:gd name="connsiteX92" fmla="*/ 2060192 w 2935335"/>
              <a:gd name="connsiteY92" fmla="*/ 6023014 h 6555480"/>
              <a:gd name="connsiteX93" fmla="*/ 2066135 w 2935335"/>
              <a:gd name="connsiteY93" fmla="*/ 6072701 h 6555480"/>
              <a:gd name="connsiteX94" fmla="*/ 2062353 w 2935335"/>
              <a:gd name="connsiteY94" fmla="*/ 6132108 h 6555480"/>
              <a:gd name="connsiteX95" fmla="*/ 2047226 w 2935335"/>
              <a:gd name="connsiteY95" fmla="*/ 6219059 h 6555480"/>
              <a:gd name="connsiteX96" fmla="*/ 2041824 w 2935335"/>
              <a:gd name="connsiteY96" fmla="*/ 6266585 h 6555480"/>
              <a:gd name="connsiteX97" fmla="*/ 2030478 w 2935335"/>
              <a:gd name="connsiteY97" fmla="*/ 6283327 h 6555480"/>
              <a:gd name="connsiteX98" fmla="*/ 1993202 w 2935335"/>
              <a:gd name="connsiteY98" fmla="*/ 6299529 h 6555480"/>
              <a:gd name="connsiteX99" fmla="*/ 1974293 w 2935335"/>
              <a:gd name="connsiteY99" fmla="*/ 6281707 h 6555480"/>
              <a:gd name="connsiteX100" fmla="*/ 1958086 w 2935335"/>
              <a:gd name="connsiteY100" fmla="*/ 6264965 h 6555480"/>
              <a:gd name="connsiteX101" fmla="*/ 1969971 w 2935335"/>
              <a:gd name="connsiteY101" fmla="*/ 6189895 h 6555480"/>
              <a:gd name="connsiteX102" fmla="*/ 1955925 w 2935335"/>
              <a:gd name="connsiteY102" fmla="*/ 6147230 h 6555480"/>
              <a:gd name="connsiteX103" fmla="*/ 1947281 w 2935335"/>
              <a:gd name="connsiteY103" fmla="*/ 6120227 h 6555480"/>
              <a:gd name="connsiteX104" fmla="*/ 1942959 w 2935335"/>
              <a:gd name="connsiteY104" fmla="*/ 6103484 h 6555480"/>
              <a:gd name="connsiteX105" fmla="*/ 1941338 w 2935335"/>
              <a:gd name="connsiteY105" fmla="*/ 6075941 h 6555480"/>
              <a:gd name="connsiteX106" fmla="*/ 1945660 w 2935335"/>
              <a:gd name="connsiteY106" fmla="*/ 6054878 h 6555480"/>
              <a:gd name="connsiteX107" fmla="*/ 1945660 w 2935335"/>
              <a:gd name="connsiteY107" fmla="*/ 6048398 h 6555480"/>
              <a:gd name="connsiteX108" fmla="*/ 1936476 w 2935335"/>
              <a:gd name="connsiteY108" fmla="*/ 5959827 h 6555480"/>
              <a:gd name="connsiteX109" fmla="*/ 1956465 w 2935335"/>
              <a:gd name="connsiteY109" fmla="*/ 5937144 h 6555480"/>
              <a:gd name="connsiteX110" fmla="*/ 1966730 w 2935335"/>
              <a:gd name="connsiteY110" fmla="*/ 5927963 h 6555480"/>
              <a:gd name="connsiteX111" fmla="*/ 1982397 w 2935335"/>
              <a:gd name="connsiteY111" fmla="*/ 5922022 h 6555480"/>
              <a:gd name="connsiteX112" fmla="*/ 1974833 w 2935335"/>
              <a:gd name="connsiteY112" fmla="*/ 5912841 h 6555480"/>
              <a:gd name="connsiteX113" fmla="*/ 1942419 w 2935335"/>
              <a:gd name="connsiteY113" fmla="*/ 5896099 h 6555480"/>
              <a:gd name="connsiteX114" fmla="*/ 1899739 w 2935335"/>
              <a:gd name="connsiteY114" fmla="*/ 5908520 h 6555480"/>
              <a:gd name="connsiteX115" fmla="*/ 1871106 w 2935335"/>
              <a:gd name="connsiteY115" fmla="*/ 5876116 h 6555480"/>
              <a:gd name="connsiteX116" fmla="*/ 1827347 w 2935335"/>
              <a:gd name="connsiteY116" fmla="*/ 5873416 h 6555480"/>
              <a:gd name="connsiteX117" fmla="*/ 1810599 w 2935335"/>
              <a:gd name="connsiteY117" fmla="*/ 5898259 h 6555480"/>
              <a:gd name="connsiteX118" fmla="*/ 1805737 w 2935335"/>
              <a:gd name="connsiteY118" fmla="*/ 5926882 h 6555480"/>
              <a:gd name="connsiteX119" fmla="*/ 1801415 w 2935335"/>
              <a:gd name="connsiteY119" fmla="*/ 5983049 h 6555480"/>
              <a:gd name="connsiteX120" fmla="*/ 1798173 w 2935335"/>
              <a:gd name="connsiteY120" fmla="*/ 5996551 h 6555480"/>
              <a:gd name="connsiteX121" fmla="*/ 1779805 w 2935335"/>
              <a:gd name="connsiteY121" fmla="*/ 6115366 h 6555480"/>
              <a:gd name="connsiteX122" fmla="*/ 1814921 w 2935335"/>
              <a:gd name="connsiteY122" fmla="*/ 6138049 h 6555480"/>
              <a:gd name="connsiteX123" fmla="*/ 1855980 w 2935335"/>
              <a:gd name="connsiteY123" fmla="*/ 6138589 h 6555480"/>
              <a:gd name="connsiteX124" fmla="*/ 1869486 w 2935335"/>
              <a:gd name="connsiteY124" fmla="*/ 6152091 h 6555480"/>
              <a:gd name="connsiteX125" fmla="*/ 1846795 w 2935335"/>
              <a:gd name="connsiteY125" fmla="*/ 6264965 h 6555480"/>
              <a:gd name="connsiteX126" fmla="*/ 1843554 w 2935335"/>
              <a:gd name="connsiteY126" fmla="*/ 6336254 h 6555480"/>
              <a:gd name="connsiteX127" fmla="*/ 1829508 w 2935335"/>
              <a:gd name="connsiteY127" fmla="*/ 6351916 h 6555480"/>
              <a:gd name="connsiteX128" fmla="*/ 1779265 w 2935335"/>
              <a:gd name="connsiteY128" fmla="*/ 6354616 h 6555480"/>
              <a:gd name="connsiteX129" fmla="*/ 1764138 w 2935335"/>
              <a:gd name="connsiteY129" fmla="*/ 6355696 h 6555480"/>
              <a:gd name="connsiteX130" fmla="*/ 1741988 w 2935335"/>
              <a:gd name="connsiteY130" fmla="*/ 6354076 h 6555480"/>
              <a:gd name="connsiteX131" fmla="*/ 1709573 w 2935335"/>
              <a:gd name="connsiteY131" fmla="*/ 6354616 h 6555480"/>
              <a:gd name="connsiteX132" fmla="*/ 1717677 w 2935335"/>
              <a:gd name="connsiteY132" fmla="*/ 6318431 h 6555480"/>
              <a:gd name="connsiteX133" fmla="*/ 1710114 w 2935335"/>
              <a:gd name="connsiteY133" fmla="*/ 6236881 h 6555480"/>
              <a:gd name="connsiteX134" fmla="*/ 1700930 w 2935335"/>
              <a:gd name="connsiteY134" fmla="*/ 6208258 h 6555480"/>
              <a:gd name="connsiteX135" fmla="*/ 1680400 w 2935335"/>
              <a:gd name="connsiteY135" fmla="*/ 6171533 h 6555480"/>
              <a:gd name="connsiteX136" fmla="*/ 1672837 w 2935335"/>
              <a:gd name="connsiteY136" fmla="*/ 6142909 h 6555480"/>
              <a:gd name="connsiteX137" fmla="*/ 1655009 w 2935335"/>
              <a:gd name="connsiteY137" fmla="*/ 6091603 h 6555480"/>
              <a:gd name="connsiteX138" fmla="*/ 1656089 w 2935335"/>
              <a:gd name="connsiteY138" fmla="*/ 6074861 h 6555480"/>
              <a:gd name="connsiteX139" fmla="*/ 1659871 w 2935335"/>
              <a:gd name="connsiteY139" fmla="*/ 6061899 h 6555480"/>
              <a:gd name="connsiteX140" fmla="*/ 1636641 w 2935335"/>
              <a:gd name="connsiteY140" fmla="*/ 5997091 h 6555480"/>
              <a:gd name="connsiteX141" fmla="*/ 1624215 w 2935335"/>
              <a:gd name="connsiteY141" fmla="*/ 5974408 h 6555480"/>
              <a:gd name="connsiteX142" fmla="*/ 1627456 w 2935335"/>
              <a:gd name="connsiteY142" fmla="*/ 5965227 h 6555480"/>
              <a:gd name="connsiteX143" fmla="*/ 1646905 w 2935335"/>
              <a:gd name="connsiteY143" fmla="*/ 5939304 h 6555480"/>
              <a:gd name="connsiteX144" fmla="*/ 1664193 w 2935335"/>
              <a:gd name="connsiteY144" fmla="*/ 5933363 h 6555480"/>
              <a:gd name="connsiteX145" fmla="*/ 1670136 w 2935335"/>
              <a:gd name="connsiteY145" fmla="*/ 5924182 h 6555480"/>
              <a:gd name="connsiteX146" fmla="*/ 1662572 w 2935335"/>
              <a:gd name="connsiteY146" fmla="*/ 5918781 h 6555480"/>
              <a:gd name="connsiteX147" fmla="*/ 1639882 w 2935335"/>
              <a:gd name="connsiteY147" fmla="*/ 5905280 h 6555480"/>
              <a:gd name="connsiteX148" fmla="*/ 1619893 w 2935335"/>
              <a:gd name="connsiteY148" fmla="*/ 5892858 h 6555480"/>
              <a:gd name="connsiteX149" fmla="*/ 1589639 w 2935335"/>
              <a:gd name="connsiteY149" fmla="*/ 5859914 h 6555480"/>
              <a:gd name="connsiteX150" fmla="*/ 1542638 w 2935335"/>
              <a:gd name="connsiteY150" fmla="*/ 5852353 h 6555480"/>
              <a:gd name="connsiteX151" fmla="*/ 1498338 w 2935335"/>
              <a:gd name="connsiteY151" fmla="*/ 5915001 h 6555480"/>
              <a:gd name="connsiteX152" fmla="*/ 1495097 w 2935335"/>
              <a:gd name="connsiteY152" fmla="*/ 5950105 h 6555480"/>
              <a:gd name="connsiteX153" fmla="*/ 1498338 w 2935335"/>
              <a:gd name="connsiteY153" fmla="*/ 6010053 h 6555480"/>
              <a:gd name="connsiteX154" fmla="*/ 1497798 w 2935335"/>
              <a:gd name="connsiteY154" fmla="*/ 6026795 h 6555480"/>
              <a:gd name="connsiteX155" fmla="*/ 1490775 w 2935335"/>
              <a:gd name="connsiteY155" fmla="*/ 6075941 h 6555480"/>
              <a:gd name="connsiteX156" fmla="*/ 1503740 w 2935335"/>
              <a:gd name="connsiteY156" fmla="*/ 6089443 h 6555480"/>
              <a:gd name="connsiteX157" fmla="*/ 1523730 w 2935335"/>
              <a:gd name="connsiteY157" fmla="*/ 6097544 h 6555480"/>
              <a:gd name="connsiteX158" fmla="*/ 1529672 w 2935335"/>
              <a:gd name="connsiteY158" fmla="*/ 6106725 h 6555480"/>
              <a:gd name="connsiteX159" fmla="*/ 1522109 w 2935335"/>
              <a:gd name="connsiteY159" fmla="*/ 6113746 h 6555480"/>
              <a:gd name="connsiteX160" fmla="*/ 1488614 w 2935335"/>
              <a:gd name="connsiteY160" fmla="*/ 6119687 h 6555480"/>
              <a:gd name="connsiteX161" fmla="*/ 1474027 w 2935335"/>
              <a:gd name="connsiteY161" fmla="*/ 6136969 h 6555480"/>
              <a:gd name="connsiteX162" fmla="*/ 1476728 w 2935335"/>
              <a:gd name="connsiteY162" fmla="*/ 6156411 h 6555480"/>
              <a:gd name="connsiteX163" fmla="*/ 1506982 w 2935335"/>
              <a:gd name="connsiteY163" fmla="*/ 6174773 h 6555480"/>
              <a:gd name="connsiteX164" fmla="*/ 1550201 w 2935335"/>
              <a:gd name="connsiteY164" fmla="*/ 6197996 h 6555480"/>
              <a:gd name="connsiteX165" fmla="*/ 1551822 w 2935335"/>
              <a:gd name="connsiteY165" fmla="*/ 6287107 h 6555480"/>
              <a:gd name="connsiteX166" fmla="*/ 1536155 w 2935335"/>
              <a:gd name="connsiteY166" fmla="*/ 6386480 h 6555480"/>
              <a:gd name="connsiteX167" fmla="*/ 1531293 w 2935335"/>
              <a:gd name="connsiteY167" fmla="*/ 6441567 h 6555480"/>
              <a:gd name="connsiteX168" fmla="*/ 1523730 w 2935335"/>
              <a:gd name="connsiteY168" fmla="*/ 6447507 h 6555480"/>
              <a:gd name="connsiteX169" fmla="*/ 1344368 w 2935335"/>
              <a:gd name="connsiteY169" fmla="*/ 6491253 h 6555480"/>
              <a:gd name="connsiteX170" fmla="*/ 1283321 w 2935335"/>
              <a:gd name="connsiteY170" fmla="*/ 6492873 h 6555480"/>
              <a:gd name="connsiteX171" fmla="*/ 1215250 w 2935335"/>
              <a:gd name="connsiteY171" fmla="*/ 6506375 h 6555480"/>
              <a:gd name="connsiteX172" fmla="*/ 1034268 w 2935335"/>
              <a:gd name="connsiteY172" fmla="*/ 6554981 h 6555480"/>
              <a:gd name="connsiteX173" fmla="*/ 988348 w 2935335"/>
              <a:gd name="connsiteY173" fmla="*/ 6552281 h 6555480"/>
              <a:gd name="connsiteX174" fmla="*/ 908932 w 2935335"/>
              <a:gd name="connsiteY174" fmla="*/ 6538239 h 6555480"/>
              <a:gd name="connsiteX175" fmla="*/ 883000 w 2935335"/>
              <a:gd name="connsiteY175" fmla="*/ 6526357 h 6555480"/>
              <a:gd name="connsiteX176" fmla="*/ 824113 w 2935335"/>
              <a:gd name="connsiteY176" fmla="*/ 6508535 h 6555480"/>
              <a:gd name="connsiteX177" fmla="*/ 670144 w 2935335"/>
              <a:gd name="connsiteY177" fmla="*/ 6506915 h 6555480"/>
              <a:gd name="connsiteX178" fmla="*/ 548049 w 2935335"/>
              <a:gd name="connsiteY178" fmla="*/ 6492873 h 6555480"/>
              <a:gd name="connsiteX179" fmla="*/ 476737 w 2935335"/>
              <a:gd name="connsiteY179" fmla="*/ 6478831 h 6555480"/>
              <a:gd name="connsiteX180" fmla="*/ 431356 w 2935335"/>
              <a:gd name="connsiteY180" fmla="*/ 6462089 h 6555480"/>
              <a:gd name="connsiteX181" fmla="*/ 382734 w 2935335"/>
              <a:gd name="connsiteY181" fmla="*/ 6444267 h 6555480"/>
              <a:gd name="connsiteX182" fmla="*/ 239569 w 2935335"/>
              <a:gd name="connsiteY182" fmla="*/ 6415103 h 6555480"/>
              <a:gd name="connsiteX183" fmla="*/ 187706 w 2935335"/>
              <a:gd name="connsiteY183" fmla="*/ 6383239 h 6555480"/>
              <a:gd name="connsiteX184" fmla="*/ 166096 w 2935335"/>
              <a:gd name="connsiteY184" fmla="*/ 6362177 h 6555480"/>
              <a:gd name="connsiteX185" fmla="*/ 134222 w 2935335"/>
              <a:gd name="connsiteY185" fmla="*/ 6342194 h 6555480"/>
              <a:gd name="connsiteX186" fmla="*/ 41840 w 2935335"/>
              <a:gd name="connsiteY186" fmla="*/ 6336254 h 6555480"/>
              <a:gd name="connsiteX187" fmla="*/ 6184 w 2935335"/>
              <a:gd name="connsiteY187" fmla="*/ 6343815 h 6555480"/>
              <a:gd name="connsiteX188" fmla="*/ 0 w 2935335"/>
              <a:gd name="connsiteY188" fmla="*/ 6346428 h 655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2935335" h="6555480">
                <a:moveTo>
                  <a:pt x="1624755" y="6210958"/>
                </a:moveTo>
                <a:cubicBezTo>
                  <a:pt x="1637721" y="6217439"/>
                  <a:pt x="1650147" y="6223379"/>
                  <a:pt x="1662032" y="6230940"/>
                </a:cubicBezTo>
                <a:cubicBezTo>
                  <a:pt x="1665814" y="6233101"/>
                  <a:pt x="1668515" y="6240662"/>
                  <a:pt x="1667434" y="6246062"/>
                </a:cubicBezTo>
                <a:cubicBezTo>
                  <a:pt x="1666894" y="6280087"/>
                  <a:pt x="1664193" y="6313571"/>
                  <a:pt x="1662572" y="6348135"/>
                </a:cubicBezTo>
                <a:cubicBezTo>
                  <a:pt x="1662572" y="6351375"/>
                  <a:pt x="1662032" y="6356236"/>
                  <a:pt x="1662572" y="6357316"/>
                </a:cubicBezTo>
                <a:cubicBezTo>
                  <a:pt x="1676619" y="6367037"/>
                  <a:pt x="1669055" y="6382159"/>
                  <a:pt x="1673377" y="6394041"/>
                </a:cubicBezTo>
                <a:cubicBezTo>
                  <a:pt x="1650687" y="6402142"/>
                  <a:pt x="1630158" y="6410783"/>
                  <a:pt x="1608008" y="6418344"/>
                </a:cubicBezTo>
                <a:cubicBezTo>
                  <a:pt x="1598283" y="6421584"/>
                  <a:pt x="1587478" y="6414023"/>
                  <a:pt x="1588019" y="6404302"/>
                </a:cubicBezTo>
                <a:cubicBezTo>
                  <a:pt x="1591260" y="6381619"/>
                  <a:pt x="1592881" y="6358936"/>
                  <a:pt x="1597203" y="6337334"/>
                </a:cubicBezTo>
                <a:cubicBezTo>
                  <a:pt x="1605847" y="6295208"/>
                  <a:pt x="1615571" y="6253623"/>
                  <a:pt x="1624755" y="6210958"/>
                </a:cubicBezTo>
                <a:close/>
                <a:moveTo>
                  <a:pt x="1924591" y="6181254"/>
                </a:moveTo>
                <a:cubicBezTo>
                  <a:pt x="1926211" y="6188815"/>
                  <a:pt x="1928913" y="6194216"/>
                  <a:pt x="1928372" y="6197996"/>
                </a:cubicBezTo>
                <a:cubicBezTo>
                  <a:pt x="1918108" y="6237421"/>
                  <a:pt x="1916487" y="6276846"/>
                  <a:pt x="1921349" y="6316271"/>
                </a:cubicBezTo>
                <a:cubicBezTo>
                  <a:pt x="1921349" y="6316811"/>
                  <a:pt x="1920809" y="6318431"/>
                  <a:pt x="1920809" y="6321132"/>
                </a:cubicBezTo>
                <a:cubicBezTo>
                  <a:pt x="1912165" y="6322752"/>
                  <a:pt x="1904602" y="6324372"/>
                  <a:pt x="1897038" y="6325452"/>
                </a:cubicBezTo>
                <a:cubicBezTo>
                  <a:pt x="1882992" y="6291968"/>
                  <a:pt x="1892176" y="6240662"/>
                  <a:pt x="1924591" y="6181254"/>
                </a:cubicBezTo>
                <a:close/>
                <a:moveTo>
                  <a:pt x="2181207" y="6074861"/>
                </a:moveTo>
                <a:cubicBezTo>
                  <a:pt x="2190391" y="6074861"/>
                  <a:pt x="2194172" y="6078641"/>
                  <a:pt x="2195253" y="6087823"/>
                </a:cubicBezTo>
                <a:cubicBezTo>
                  <a:pt x="2199575" y="6113746"/>
                  <a:pt x="2204437" y="6139669"/>
                  <a:pt x="2210380" y="6165592"/>
                </a:cubicBezTo>
                <a:cubicBezTo>
                  <a:pt x="2212000" y="6173693"/>
                  <a:pt x="2216863" y="6181254"/>
                  <a:pt x="2217943" y="6189895"/>
                </a:cubicBezTo>
                <a:cubicBezTo>
                  <a:pt x="2217943" y="6194216"/>
                  <a:pt x="2213621" y="6201237"/>
                  <a:pt x="2209299" y="6203397"/>
                </a:cubicBezTo>
                <a:cubicBezTo>
                  <a:pt x="2169321" y="6222299"/>
                  <a:pt x="2129343" y="6240662"/>
                  <a:pt x="2085583" y="6261184"/>
                </a:cubicBezTo>
                <a:cubicBezTo>
                  <a:pt x="2092066" y="6222299"/>
                  <a:pt x="2088825" y="6185575"/>
                  <a:pt x="2105032" y="6151010"/>
                </a:cubicBezTo>
                <a:cubicBezTo>
                  <a:pt x="2109894" y="6140209"/>
                  <a:pt x="2108814" y="6127247"/>
                  <a:pt x="2110435" y="6115366"/>
                </a:cubicBezTo>
                <a:lnTo>
                  <a:pt x="2113136" y="6100244"/>
                </a:lnTo>
                <a:cubicBezTo>
                  <a:pt x="2121780" y="6074861"/>
                  <a:pt x="2121780" y="6074861"/>
                  <a:pt x="2148252" y="6075941"/>
                </a:cubicBezTo>
                <a:cubicBezTo>
                  <a:pt x="2159056" y="6075941"/>
                  <a:pt x="2170402" y="6075941"/>
                  <a:pt x="2181207" y="6074861"/>
                </a:cubicBezTo>
                <a:close/>
                <a:moveTo>
                  <a:pt x="0" y="0"/>
                </a:moveTo>
                <a:lnTo>
                  <a:pt x="2935335" y="0"/>
                </a:lnTo>
                <a:lnTo>
                  <a:pt x="2935335" y="5733550"/>
                </a:lnTo>
                <a:lnTo>
                  <a:pt x="2925663" y="5763782"/>
                </a:lnTo>
                <a:cubicBezTo>
                  <a:pt x="2912157" y="5765402"/>
                  <a:pt x="2913237" y="5752981"/>
                  <a:pt x="2909455" y="5747040"/>
                </a:cubicBezTo>
                <a:cubicBezTo>
                  <a:pt x="2905674" y="5739479"/>
                  <a:pt x="2904053" y="5730838"/>
                  <a:pt x="2900271" y="5722737"/>
                </a:cubicBezTo>
                <a:cubicBezTo>
                  <a:pt x="2893788" y="5741099"/>
                  <a:pt x="2887305" y="5758921"/>
                  <a:pt x="2881363" y="5777284"/>
                </a:cubicBezTo>
                <a:cubicBezTo>
                  <a:pt x="2877581" y="5787005"/>
                  <a:pt x="2884604" y="5801587"/>
                  <a:pt x="2868397" y="5806447"/>
                </a:cubicBezTo>
                <a:cubicBezTo>
                  <a:pt x="2866776" y="5806987"/>
                  <a:pt x="2866236" y="5812928"/>
                  <a:pt x="2865155" y="5816169"/>
                </a:cubicBezTo>
                <a:cubicBezTo>
                  <a:pt x="2860834" y="5837231"/>
                  <a:pt x="2853810" y="5855594"/>
                  <a:pt x="2831120" y="5864235"/>
                </a:cubicBezTo>
                <a:cubicBezTo>
                  <a:pt x="2829499" y="5864775"/>
                  <a:pt x="2828419" y="5868555"/>
                  <a:pt x="2826798" y="5870715"/>
                </a:cubicBezTo>
                <a:cubicBezTo>
                  <a:pt x="2816533" y="5864775"/>
                  <a:pt x="2823557" y="5840472"/>
                  <a:pt x="2802487" y="5849653"/>
                </a:cubicBezTo>
                <a:cubicBezTo>
                  <a:pt x="2797625" y="5838851"/>
                  <a:pt x="2792223" y="5829130"/>
                  <a:pt x="2787360" y="5818869"/>
                </a:cubicBezTo>
                <a:cubicBezTo>
                  <a:pt x="2781418" y="5822109"/>
                  <a:pt x="2777096" y="5824810"/>
                  <a:pt x="2772233" y="5828050"/>
                </a:cubicBezTo>
                <a:cubicBezTo>
                  <a:pt x="2766291" y="5814548"/>
                  <a:pt x="2759808" y="5803207"/>
                  <a:pt x="2761429" y="5787005"/>
                </a:cubicBezTo>
                <a:cubicBezTo>
                  <a:pt x="2763049" y="5777824"/>
                  <a:pt x="2758727" y="5768103"/>
                  <a:pt x="2756566" y="5758921"/>
                </a:cubicBezTo>
                <a:cubicBezTo>
                  <a:pt x="2750624" y="5738399"/>
                  <a:pt x="2744681" y="5719496"/>
                  <a:pt x="2738198" y="5700054"/>
                </a:cubicBezTo>
                <a:cubicBezTo>
                  <a:pt x="2735497" y="5693573"/>
                  <a:pt x="2733876" y="5686552"/>
                  <a:pt x="2730635" y="5676831"/>
                </a:cubicBezTo>
                <a:cubicBezTo>
                  <a:pt x="2716048" y="5730298"/>
                  <a:pt x="2720370" y="5787005"/>
                  <a:pt x="2685254" y="5832371"/>
                </a:cubicBezTo>
                <a:cubicBezTo>
                  <a:pt x="2676610" y="5824810"/>
                  <a:pt x="2667426" y="5815629"/>
                  <a:pt x="2656621" y="5805367"/>
                </a:cubicBezTo>
                <a:cubicBezTo>
                  <a:pt x="2654460" y="5815629"/>
                  <a:pt x="2650679" y="5826430"/>
                  <a:pt x="2649058" y="5838311"/>
                </a:cubicBezTo>
                <a:cubicBezTo>
                  <a:pt x="2647437" y="5849113"/>
                  <a:pt x="2647437" y="5860994"/>
                  <a:pt x="2646897" y="5871796"/>
                </a:cubicBezTo>
                <a:cubicBezTo>
                  <a:pt x="2639874" y="5875036"/>
                  <a:pt x="2633391" y="5878276"/>
                  <a:pt x="2625827" y="5881517"/>
                </a:cubicBezTo>
                <a:cubicBezTo>
                  <a:pt x="2624207" y="5879897"/>
                  <a:pt x="2621505" y="5876656"/>
                  <a:pt x="2616643" y="5871796"/>
                </a:cubicBezTo>
                <a:cubicBezTo>
                  <a:pt x="2615563" y="5879897"/>
                  <a:pt x="2615563" y="5885837"/>
                  <a:pt x="2613942" y="5891778"/>
                </a:cubicBezTo>
                <a:cubicBezTo>
                  <a:pt x="2612321" y="5900959"/>
                  <a:pt x="2612321" y="5911220"/>
                  <a:pt x="2603137" y="5918781"/>
                </a:cubicBezTo>
                <a:cubicBezTo>
                  <a:pt x="2597194" y="5922562"/>
                  <a:pt x="2592872" y="5934443"/>
                  <a:pt x="2593953" y="5942004"/>
                </a:cubicBezTo>
                <a:cubicBezTo>
                  <a:pt x="2595574" y="5963607"/>
                  <a:pt x="2582068" y="5978729"/>
                  <a:pt x="2576125" y="5997091"/>
                </a:cubicBezTo>
                <a:cubicBezTo>
                  <a:pt x="2574504" y="5997091"/>
                  <a:pt x="2573964" y="5998171"/>
                  <a:pt x="2572343" y="5998171"/>
                </a:cubicBezTo>
                <a:cubicBezTo>
                  <a:pt x="2568561" y="5981429"/>
                  <a:pt x="2565320" y="5963607"/>
                  <a:pt x="2562079" y="5946865"/>
                </a:cubicBezTo>
                <a:cubicBezTo>
                  <a:pt x="2544250" y="5966307"/>
                  <a:pt x="2539388" y="5988990"/>
                  <a:pt x="2535066" y="6010593"/>
                </a:cubicBezTo>
                <a:cubicBezTo>
                  <a:pt x="2533446" y="6020854"/>
                  <a:pt x="2519399" y="6034896"/>
                  <a:pt x="2509135" y="6036516"/>
                </a:cubicBezTo>
                <a:lnTo>
                  <a:pt x="2471858" y="6044077"/>
                </a:lnTo>
                <a:cubicBezTo>
                  <a:pt x="2451329" y="6047317"/>
                  <a:pt x="2435661" y="6055959"/>
                  <a:pt x="2424857" y="6073241"/>
                </a:cubicBezTo>
                <a:cubicBezTo>
                  <a:pt x="2421615" y="6078641"/>
                  <a:pt x="2412971" y="6082422"/>
                  <a:pt x="2406488" y="6083502"/>
                </a:cubicBezTo>
                <a:cubicBezTo>
                  <a:pt x="2350303" y="6087823"/>
                  <a:pt x="2306543" y="6114286"/>
                  <a:pt x="2274669" y="6159651"/>
                </a:cubicBezTo>
                <a:cubicBezTo>
                  <a:pt x="2268726" y="6167753"/>
                  <a:pt x="2259542" y="6169913"/>
                  <a:pt x="2249817" y="6162892"/>
                </a:cubicBezTo>
                <a:cubicBezTo>
                  <a:pt x="2270887" y="6154791"/>
                  <a:pt x="2259002" y="6138589"/>
                  <a:pt x="2256300" y="6127247"/>
                </a:cubicBezTo>
                <a:cubicBezTo>
                  <a:pt x="2250358" y="6102944"/>
                  <a:pt x="2240633" y="6080262"/>
                  <a:pt x="2233070" y="6056499"/>
                </a:cubicBezTo>
                <a:cubicBezTo>
                  <a:pt x="2228748" y="6043537"/>
                  <a:pt x="2219564" y="6036516"/>
                  <a:pt x="2206058" y="6033816"/>
                </a:cubicBezTo>
                <a:cubicBezTo>
                  <a:pt x="2195253" y="6031656"/>
                  <a:pt x="2184448" y="6030575"/>
                  <a:pt x="2174183" y="6027335"/>
                </a:cubicBezTo>
                <a:cubicBezTo>
                  <a:pt x="2168241" y="6025715"/>
                  <a:pt x="2161758" y="6020854"/>
                  <a:pt x="2158516" y="6014913"/>
                </a:cubicBezTo>
                <a:cubicBezTo>
                  <a:pt x="2156896" y="6011673"/>
                  <a:pt x="2161758" y="6004112"/>
                  <a:pt x="2164999" y="5999792"/>
                </a:cubicBezTo>
                <a:cubicBezTo>
                  <a:pt x="2174183" y="5987370"/>
                  <a:pt x="2187149" y="5978189"/>
                  <a:pt x="2181747" y="5958746"/>
                </a:cubicBezTo>
                <a:cubicBezTo>
                  <a:pt x="2179586" y="5948485"/>
                  <a:pt x="2184988" y="5935523"/>
                  <a:pt x="2188770" y="5924182"/>
                </a:cubicBezTo>
                <a:cubicBezTo>
                  <a:pt x="2189310" y="5922022"/>
                  <a:pt x="2196874" y="5919321"/>
                  <a:pt x="2201196" y="5920402"/>
                </a:cubicBezTo>
                <a:cubicBezTo>
                  <a:pt x="2213081" y="5920942"/>
                  <a:pt x="2219564" y="5916081"/>
                  <a:pt x="2222265" y="5905280"/>
                </a:cubicBezTo>
                <a:cubicBezTo>
                  <a:pt x="2223886" y="5896099"/>
                  <a:pt x="2228748" y="5893398"/>
                  <a:pt x="2237392" y="5892858"/>
                </a:cubicBezTo>
                <a:cubicBezTo>
                  <a:pt x="2240633" y="5891778"/>
                  <a:pt x="2243875" y="5888538"/>
                  <a:pt x="2246576" y="5886917"/>
                </a:cubicBezTo>
                <a:cubicBezTo>
                  <a:pt x="2243875" y="5883137"/>
                  <a:pt x="2241174" y="5879897"/>
                  <a:pt x="2237932" y="5877736"/>
                </a:cubicBezTo>
                <a:cubicBezTo>
                  <a:pt x="2229828" y="5872336"/>
                  <a:pt x="2221185" y="5868555"/>
                  <a:pt x="2213081" y="5863154"/>
                </a:cubicBezTo>
                <a:cubicBezTo>
                  <a:pt x="2227127" y="5836691"/>
                  <a:pt x="2226047" y="5835071"/>
                  <a:pt x="2203897" y="5820489"/>
                </a:cubicBezTo>
                <a:cubicBezTo>
                  <a:pt x="2201196" y="5818869"/>
                  <a:pt x="2196874" y="5817249"/>
                  <a:pt x="2196333" y="5814548"/>
                </a:cubicBezTo>
                <a:cubicBezTo>
                  <a:pt x="2192552" y="5797266"/>
                  <a:pt x="2176885" y="5791325"/>
                  <a:pt x="2164999" y="5782144"/>
                </a:cubicBezTo>
                <a:cubicBezTo>
                  <a:pt x="2141769" y="5764322"/>
                  <a:pt x="2112596" y="5774583"/>
                  <a:pt x="2100710" y="5801587"/>
                </a:cubicBezTo>
                <a:cubicBezTo>
                  <a:pt x="2094767" y="5815629"/>
                  <a:pt x="2105572" y="5823189"/>
                  <a:pt x="2110435" y="5828050"/>
                </a:cubicBezTo>
                <a:cubicBezTo>
                  <a:pt x="2105032" y="5835611"/>
                  <a:pt x="2099089" y="5840472"/>
                  <a:pt x="2094767" y="5847492"/>
                </a:cubicBezTo>
                <a:cubicBezTo>
                  <a:pt x="2083963" y="5864235"/>
                  <a:pt x="2073698" y="5880977"/>
                  <a:pt x="2062893" y="5898259"/>
                </a:cubicBezTo>
                <a:cubicBezTo>
                  <a:pt x="2059652" y="5903660"/>
                  <a:pt x="2056410" y="5909060"/>
                  <a:pt x="2053709" y="5915001"/>
                </a:cubicBezTo>
                <a:cubicBezTo>
                  <a:pt x="2047226" y="5929583"/>
                  <a:pt x="2048847" y="5943625"/>
                  <a:pt x="2062353" y="5955506"/>
                </a:cubicBezTo>
                <a:cubicBezTo>
                  <a:pt x="2061272" y="5956046"/>
                  <a:pt x="2059652" y="5957126"/>
                  <a:pt x="2058571" y="5958746"/>
                </a:cubicBezTo>
                <a:cubicBezTo>
                  <a:pt x="2052088" y="5959286"/>
                  <a:pt x="2046145" y="5961447"/>
                  <a:pt x="2039663" y="5960367"/>
                </a:cubicBezTo>
                <a:cubicBezTo>
                  <a:pt x="2027777" y="5958746"/>
                  <a:pt x="2022915" y="5966307"/>
                  <a:pt x="2018593" y="5974408"/>
                </a:cubicBezTo>
                <a:cubicBezTo>
                  <a:pt x="2014271" y="5983590"/>
                  <a:pt x="2018593" y="5991150"/>
                  <a:pt x="2026156" y="5995471"/>
                </a:cubicBezTo>
                <a:cubicBezTo>
                  <a:pt x="2034260" y="6000332"/>
                  <a:pt x="2044525" y="6004112"/>
                  <a:pt x="2053169" y="6010053"/>
                </a:cubicBezTo>
                <a:cubicBezTo>
                  <a:pt x="2056950" y="6012213"/>
                  <a:pt x="2060192" y="6018154"/>
                  <a:pt x="2060192" y="6023014"/>
                </a:cubicBezTo>
                <a:cubicBezTo>
                  <a:pt x="2062893" y="6039757"/>
                  <a:pt x="2065594" y="6056499"/>
                  <a:pt x="2066135" y="6072701"/>
                </a:cubicBezTo>
                <a:cubicBezTo>
                  <a:pt x="2066135" y="6092683"/>
                  <a:pt x="2068836" y="6113746"/>
                  <a:pt x="2062353" y="6132108"/>
                </a:cubicBezTo>
                <a:cubicBezTo>
                  <a:pt x="2052088" y="6160732"/>
                  <a:pt x="2050467" y="6189895"/>
                  <a:pt x="2047226" y="6219059"/>
                </a:cubicBezTo>
                <a:cubicBezTo>
                  <a:pt x="2045605" y="6234721"/>
                  <a:pt x="2045605" y="6250923"/>
                  <a:pt x="2041824" y="6266585"/>
                </a:cubicBezTo>
                <a:cubicBezTo>
                  <a:pt x="2041283" y="6272526"/>
                  <a:pt x="2035881" y="6280087"/>
                  <a:pt x="2030478" y="6283327"/>
                </a:cubicBezTo>
                <a:cubicBezTo>
                  <a:pt x="2019133" y="6290348"/>
                  <a:pt x="2006167" y="6294668"/>
                  <a:pt x="1993202" y="6299529"/>
                </a:cubicBezTo>
                <a:cubicBezTo>
                  <a:pt x="1992661" y="6284947"/>
                  <a:pt x="1985098" y="6281707"/>
                  <a:pt x="1974293" y="6281707"/>
                </a:cubicBezTo>
                <a:cubicBezTo>
                  <a:pt x="1957545" y="6282787"/>
                  <a:pt x="1956465" y="6281167"/>
                  <a:pt x="1958086" y="6264965"/>
                </a:cubicBezTo>
                <a:cubicBezTo>
                  <a:pt x="1961867" y="6240122"/>
                  <a:pt x="1966730" y="6214738"/>
                  <a:pt x="1969971" y="6189895"/>
                </a:cubicBezTo>
                <a:cubicBezTo>
                  <a:pt x="1972672" y="6173153"/>
                  <a:pt x="1966730" y="6159651"/>
                  <a:pt x="1955925" y="6147230"/>
                </a:cubicBezTo>
                <a:cubicBezTo>
                  <a:pt x="1948902" y="6139669"/>
                  <a:pt x="1942959" y="6132108"/>
                  <a:pt x="1947281" y="6120227"/>
                </a:cubicBezTo>
                <a:cubicBezTo>
                  <a:pt x="1948902" y="6115366"/>
                  <a:pt x="1946741" y="6107805"/>
                  <a:pt x="1942959" y="6103484"/>
                </a:cubicBezTo>
                <a:cubicBezTo>
                  <a:pt x="1933775" y="6094303"/>
                  <a:pt x="1937556" y="6086202"/>
                  <a:pt x="1941338" y="6075941"/>
                </a:cubicBezTo>
                <a:cubicBezTo>
                  <a:pt x="1944039" y="6069460"/>
                  <a:pt x="1945120" y="6061899"/>
                  <a:pt x="1945660" y="6054878"/>
                </a:cubicBezTo>
                <a:cubicBezTo>
                  <a:pt x="1945660" y="6052718"/>
                  <a:pt x="1945120" y="6050018"/>
                  <a:pt x="1945660" y="6048398"/>
                </a:cubicBezTo>
                <a:cubicBezTo>
                  <a:pt x="1966730" y="6016534"/>
                  <a:pt x="1949982" y="5988990"/>
                  <a:pt x="1936476" y="5959827"/>
                </a:cubicBezTo>
                <a:cubicBezTo>
                  <a:pt x="1948902" y="5958746"/>
                  <a:pt x="1954304" y="5949565"/>
                  <a:pt x="1956465" y="5937144"/>
                </a:cubicBezTo>
                <a:cubicBezTo>
                  <a:pt x="1957545" y="5932823"/>
                  <a:pt x="1962408" y="5929583"/>
                  <a:pt x="1966730" y="5927963"/>
                </a:cubicBezTo>
                <a:cubicBezTo>
                  <a:pt x="1971052" y="5925262"/>
                  <a:pt x="1975914" y="5924182"/>
                  <a:pt x="1982397" y="5922022"/>
                </a:cubicBezTo>
                <a:cubicBezTo>
                  <a:pt x="1979155" y="5917701"/>
                  <a:pt x="1976454" y="5912841"/>
                  <a:pt x="1974833" y="5912841"/>
                </a:cubicBezTo>
                <a:cubicBezTo>
                  <a:pt x="1960787" y="5913381"/>
                  <a:pt x="1953224" y="5902039"/>
                  <a:pt x="1942419" y="5896099"/>
                </a:cubicBezTo>
                <a:cubicBezTo>
                  <a:pt x="1926211" y="5888538"/>
                  <a:pt x="1908924" y="5894478"/>
                  <a:pt x="1899739" y="5908520"/>
                </a:cubicBezTo>
                <a:cubicBezTo>
                  <a:pt x="1890555" y="5897719"/>
                  <a:pt x="1881911" y="5884217"/>
                  <a:pt x="1871106" y="5876116"/>
                </a:cubicBezTo>
                <a:cubicBezTo>
                  <a:pt x="1858681" y="5866395"/>
                  <a:pt x="1842473" y="5867475"/>
                  <a:pt x="1827347" y="5873416"/>
                </a:cubicBezTo>
                <a:cubicBezTo>
                  <a:pt x="1816002" y="5877736"/>
                  <a:pt x="1810599" y="5885837"/>
                  <a:pt x="1810599" y="5898259"/>
                </a:cubicBezTo>
                <a:cubicBezTo>
                  <a:pt x="1810599" y="5907440"/>
                  <a:pt x="1808438" y="5917701"/>
                  <a:pt x="1805737" y="5926882"/>
                </a:cubicBezTo>
                <a:cubicBezTo>
                  <a:pt x="1800875" y="5945245"/>
                  <a:pt x="1793311" y="5963607"/>
                  <a:pt x="1801415" y="5983049"/>
                </a:cubicBezTo>
                <a:cubicBezTo>
                  <a:pt x="1803576" y="5986290"/>
                  <a:pt x="1801415" y="5993311"/>
                  <a:pt x="1798173" y="5996551"/>
                </a:cubicBezTo>
                <a:cubicBezTo>
                  <a:pt x="1767920" y="6032196"/>
                  <a:pt x="1764678" y="6073241"/>
                  <a:pt x="1779805" y="6115366"/>
                </a:cubicBezTo>
                <a:cubicBezTo>
                  <a:pt x="1784127" y="6126167"/>
                  <a:pt x="1802495" y="6132648"/>
                  <a:pt x="1814921" y="6138049"/>
                </a:cubicBezTo>
                <a:cubicBezTo>
                  <a:pt x="1827347" y="6142909"/>
                  <a:pt x="1840853" y="6146150"/>
                  <a:pt x="1855980" y="6138589"/>
                </a:cubicBezTo>
                <a:cubicBezTo>
                  <a:pt x="1866244" y="6133728"/>
                  <a:pt x="1872187" y="6140209"/>
                  <a:pt x="1869486" y="6152091"/>
                </a:cubicBezTo>
                <a:cubicBezTo>
                  <a:pt x="1861922" y="6189895"/>
                  <a:pt x="1852738" y="6226620"/>
                  <a:pt x="1846795" y="6264965"/>
                </a:cubicBezTo>
                <a:cubicBezTo>
                  <a:pt x="1843554" y="6288728"/>
                  <a:pt x="1843554" y="6313031"/>
                  <a:pt x="1843554" y="6336254"/>
                </a:cubicBezTo>
                <a:cubicBezTo>
                  <a:pt x="1843554" y="6346515"/>
                  <a:pt x="1839232" y="6351916"/>
                  <a:pt x="1829508" y="6351916"/>
                </a:cubicBezTo>
                <a:lnTo>
                  <a:pt x="1779265" y="6354616"/>
                </a:lnTo>
                <a:cubicBezTo>
                  <a:pt x="1773862" y="6354616"/>
                  <a:pt x="1769000" y="6354616"/>
                  <a:pt x="1764138" y="6355696"/>
                </a:cubicBezTo>
                <a:cubicBezTo>
                  <a:pt x="1756575" y="6357316"/>
                  <a:pt x="1750632" y="6358936"/>
                  <a:pt x="1741988" y="6354076"/>
                </a:cubicBezTo>
                <a:cubicBezTo>
                  <a:pt x="1734425" y="6349755"/>
                  <a:pt x="1723080" y="6354076"/>
                  <a:pt x="1709573" y="6354616"/>
                </a:cubicBezTo>
                <a:cubicBezTo>
                  <a:pt x="1724700" y="6342734"/>
                  <a:pt x="1718758" y="6330313"/>
                  <a:pt x="1717677" y="6318431"/>
                </a:cubicBezTo>
                <a:cubicBezTo>
                  <a:pt x="1715516" y="6290888"/>
                  <a:pt x="1713895" y="6264425"/>
                  <a:pt x="1710114" y="6236881"/>
                </a:cubicBezTo>
                <a:cubicBezTo>
                  <a:pt x="1709573" y="6227700"/>
                  <a:pt x="1705252" y="6217439"/>
                  <a:pt x="1700930" y="6208258"/>
                </a:cubicBezTo>
                <a:cubicBezTo>
                  <a:pt x="1695527" y="6195836"/>
                  <a:pt x="1685803" y="6183955"/>
                  <a:pt x="1680400" y="6171533"/>
                </a:cubicBezTo>
                <a:cubicBezTo>
                  <a:pt x="1676078" y="6162352"/>
                  <a:pt x="1674998" y="6152091"/>
                  <a:pt x="1672837" y="6142909"/>
                </a:cubicBezTo>
                <a:cubicBezTo>
                  <a:pt x="1667434" y="6125087"/>
                  <a:pt x="1662572" y="6107805"/>
                  <a:pt x="1655009" y="6091603"/>
                </a:cubicBezTo>
                <a:cubicBezTo>
                  <a:pt x="1652308" y="6085122"/>
                  <a:pt x="1650147" y="6080802"/>
                  <a:pt x="1656089" y="6074861"/>
                </a:cubicBezTo>
                <a:cubicBezTo>
                  <a:pt x="1659331" y="6071621"/>
                  <a:pt x="1662032" y="6065680"/>
                  <a:pt x="1659871" y="6061899"/>
                </a:cubicBezTo>
                <a:cubicBezTo>
                  <a:pt x="1653388" y="6039757"/>
                  <a:pt x="1656089" y="6014913"/>
                  <a:pt x="1636641" y="5997091"/>
                </a:cubicBezTo>
                <a:cubicBezTo>
                  <a:pt x="1630698" y="5991150"/>
                  <a:pt x="1627456" y="5983049"/>
                  <a:pt x="1624215" y="5974408"/>
                </a:cubicBezTo>
                <a:cubicBezTo>
                  <a:pt x="1623134" y="5972248"/>
                  <a:pt x="1626376" y="5965227"/>
                  <a:pt x="1627456" y="5965227"/>
                </a:cubicBezTo>
                <a:cubicBezTo>
                  <a:pt x="1646905" y="5966847"/>
                  <a:pt x="1643123" y="5950105"/>
                  <a:pt x="1646905" y="5939304"/>
                </a:cubicBezTo>
                <a:cubicBezTo>
                  <a:pt x="1651767" y="5937684"/>
                  <a:pt x="1658250" y="5937144"/>
                  <a:pt x="1664193" y="5933363"/>
                </a:cubicBezTo>
                <a:cubicBezTo>
                  <a:pt x="1667434" y="5931743"/>
                  <a:pt x="1670136" y="5927963"/>
                  <a:pt x="1670136" y="5924182"/>
                </a:cubicBezTo>
                <a:cubicBezTo>
                  <a:pt x="1670136" y="5922562"/>
                  <a:pt x="1665273" y="5918781"/>
                  <a:pt x="1662572" y="5918781"/>
                </a:cubicBezTo>
                <a:cubicBezTo>
                  <a:pt x="1652308" y="5918781"/>
                  <a:pt x="1645825" y="5915001"/>
                  <a:pt x="1639882" y="5905280"/>
                </a:cubicBezTo>
                <a:cubicBezTo>
                  <a:pt x="1636641" y="5899339"/>
                  <a:pt x="1627456" y="5896639"/>
                  <a:pt x="1619893" y="5892858"/>
                </a:cubicBezTo>
                <a:cubicBezTo>
                  <a:pt x="1622594" y="5872336"/>
                  <a:pt x="1608008" y="5864235"/>
                  <a:pt x="1589639" y="5859914"/>
                </a:cubicBezTo>
                <a:cubicBezTo>
                  <a:pt x="1573972" y="5857214"/>
                  <a:pt x="1558845" y="5851813"/>
                  <a:pt x="1542638" y="5852353"/>
                </a:cubicBezTo>
                <a:cubicBezTo>
                  <a:pt x="1505901" y="5852353"/>
                  <a:pt x="1488614" y="5879897"/>
                  <a:pt x="1498338" y="5915001"/>
                </a:cubicBezTo>
                <a:cubicBezTo>
                  <a:pt x="1501580" y="5925802"/>
                  <a:pt x="1497798" y="5939304"/>
                  <a:pt x="1495097" y="5950105"/>
                </a:cubicBezTo>
                <a:cubicBezTo>
                  <a:pt x="1490775" y="5970628"/>
                  <a:pt x="1485912" y="5990610"/>
                  <a:pt x="1498338" y="6010053"/>
                </a:cubicBezTo>
                <a:cubicBezTo>
                  <a:pt x="1501039" y="6013833"/>
                  <a:pt x="1501039" y="6022474"/>
                  <a:pt x="1497798" y="6026795"/>
                </a:cubicBezTo>
                <a:cubicBezTo>
                  <a:pt x="1485912" y="6042457"/>
                  <a:pt x="1486993" y="6059199"/>
                  <a:pt x="1490775" y="6075941"/>
                </a:cubicBezTo>
                <a:cubicBezTo>
                  <a:pt x="1492395" y="6080802"/>
                  <a:pt x="1498338" y="6086202"/>
                  <a:pt x="1503740" y="6089443"/>
                </a:cubicBezTo>
                <a:cubicBezTo>
                  <a:pt x="1509143" y="6092683"/>
                  <a:pt x="1516706" y="6094303"/>
                  <a:pt x="1523730" y="6097544"/>
                </a:cubicBezTo>
                <a:cubicBezTo>
                  <a:pt x="1526971" y="6099164"/>
                  <a:pt x="1529672" y="6103484"/>
                  <a:pt x="1529672" y="6106725"/>
                </a:cubicBezTo>
                <a:cubicBezTo>
                  <a:pt x="1529672" y="6109425"/>
                  <a:pt x="1524270" y="6112666"/>
                  <a:pt x="1522109" y="6113746"/>
                </a:cubicBezTo>
                <a:cubicBezTo>
                  <a:pt x="1510764" y="6115906"/>
                  <a:pt x="1499959" y="6117526"/>
                  <a:pt x="1488614" y="6119687"/>
                </a:cubicBezTo>
                <a:cubicBezTo>
                  <a:pt x="1477809" y="6121307"/>
                  <a:pt x="1473487" y="6126167"/>
                  <a:pt x="1474027" y="6136969"/>
                </a:cubicBezTo>
                <a:cubicBezTo>
                  <a:pt x="1475108" y="6143449"/>
                  <a:pt x="1475108" y="6149390"/>
                  <a:pt x="1476728" y="6156411"/>
                </a:cubicBezTo>
                <a:cubicBezTo>
                  <a:pt x="1481050" y="6174773"/>
                  <a:pt x="1489154" y="6179634"/>
                  <a:pt x="1506982" y="6174773"/>
                </a:cubicBezTo>
                <a:cubicBezTo>
                  <a:pt x="1536155" y="6166132"/>
                  <a:pt x="1541017" y="6168833"/>
                  <a:pt x="1550201" y="6197996"/>
                </a:cubicBezTo>
                <a:cubicBezTo>
                  <a:pt x="1560466" y="6227700"/>
                  <a:pt x="1562087" y="6256864"/>
                  <a:pt x="1551822" y="6287107"/>
                </a:cubicBezTo>
                <a:cubicBezTo>
                  <a:pt x="1541017" y="6318431"/>
                  <a:pt x="1533454" y="6351375"/>
                  <a:pt x="1536155" y="6386480"/>
                </a:cubicBezTo>
                <a:cubicBezTo>
                  <a:pt x="1537776" y="6404842"/>
                  <a:pt x="1533454" y="6423204"/>
                  <a:pt x="1531293" y="6441567"/>
                </a:cubicBezTo>
                <a:cubicBezTo>
                  <a:pt x="1531293" y="6444267"/>
                  <a:pt x="1525890" y="6446967"/>
                  <a:pt x="1523730" y="6447507"/>
                </a:cubicBezTo>
                <a:cubicBezTo>
                  <a:pt x="1461601" y="6453448"/>
                  <a:pt x="1403795" y="6476131"/>
                  <a:pt x="1344368" y="6491253"/>
                </a:cubicBezTo>
                <a:cubicBezTo>
                  <a:pt x="1324920" y="6496114"/>
                  <a:pt x="1303310" y="6494493"/>
                  <a:pt x="1283321" y="6492873"/>
                </a:cubicBezTo>
                <a:cubicBezTo>
                  <a:pt x="1259010" y="6491253"/>
                  <a:pt x="1237400" y="6496114"/>
                  <a:pt x="1215250" y="6506375"/>
                </a:cubicBezTo>
                <a:cubicBezTo>
                  <a:pt x="1158525" y="6532838"/>
                  <a:pt x="1097477" y="6547420"/>
                  <a:pt x="1034268" y="6554981"/>
                </a:cubicBezTo>
                <a:cubicBezTo>
                  <a:pt x="1019142" y="6556601"/>
                  <a:pt x="1003474" y="6553901"/>
                  <a:pt x="988348" y="6552281"/>
                </a:cubicBezTo>
                <a:cubicBezTo>
                  <a:pt x="961876" y="6547960"/>
                  <a:pt x="934864" y="6543640"/>
                  <a:pt x="908932" y="6538239"/>
                </a:cubicBezTo>
                <a:cubicBezTo>
                  <a:pt x="899748" y="6536079"/>
                  <a:pt x="892184" y="6528518"/>
                  <a:pt x="883000" y="6526357"/>
                </a:cubicBezTo>
                <a:cubicBezTo>
                  <a:pt x="863551" y="6519336"/>
                  <a:pt x="844103" y="6512316"/>
                  <a:pt x="824113" y="6508535"/>
                </a:cubicBezTo>
                <a:cubicBezTo>
                  <a:pt x="773331" y="6498814"/>
                  <a:pt x="721467" y="6500974"/>
                  <a:pt x="670144" y="6506915"/>
                </a:cubicBezTo>
                <a:cubicBezTo>
                  <a:pt x="628545" y="6511776"/>
                  <a:pt x="588027" y="6507995"/>
                  <a:pt x="548049" y="6492873"/>
                </a:cubicBezTo>
                <a:cubicBezTo>
                  <a:pt x="525359" y="6484232"/>
                  <a:pt x="499967" y="6484232"/>
                  <a:pt x="476737" y="6478831"/>
                </a:cubicBezTo>
                <a:cubicBezTo>
                  <a:pt x="460529" y="6474511"/>
                  <a:pt x="446483" y="6467490"/>
                  <a:pt x="431356" y="6462089"/>
                </a:cubicBezTo>
                <a:cubicBezTo>
                  <a:pt x="415689" y="6456149"/>
                  <a:pt x="399482" y="6447507"/>
                  <a:pt x="382734" y="6444267"/>
                </a:cubicBezTo>
                <a:cubicBezTo>
                  <a:pt x="335193" y="6433466"/>
                  <a:pt x="286571" y="6426445"/>
                  <a:pt x="239569" y="6415103"/>
                </a:cubicBezTo>
                <a:cubicBezTo>
                  <a:pt x="221201" y="6409703"/>
                  <a:pt x="204454" y="6395121"/>
                  <a:pt x="187706" y="6383239"/>
                </a:cubicBezTo>
                <a:cubicBezTo>
                  <a:pt x="179602" y="6377299"/>
                  <a:pt x="174200" y="6368118"/>
                  <a:pt x="166096" y="6362177"/>
                </a:cubicBezTo>
                <a:cubicBezTo>
                  <a:pt x="155832" y="6354616"/>
                  <a:pt x="145027" y="6343815"/>
                  <a:pt x="134222" y="6342194"/>
                </a:cubicBezTo>
                <a:cubicBezTo>
                  <a:pt x="103968" y="6338954"/>
                  <a:pt x="73715" y="6325992"/>
                  <a:pt x="41840" y="6336254"/>
                </a:cubicBezTo>
                <a:cubicBezTo>
                  <a:pt x="30495" y="6340574"/>
                  <a:pt x="17529" y="6342734"/>
                  <a:pt x="6184" y="6343815"/>
                </a:cubicBezTo>
                <a:lnTo>
                  <a:pt x="0" y="6346428"/>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2333003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3 Image Grey">
    <p:bg>
      <p:bgPr>
        <a:solidFill>
          <a:schemeClr val="bg1">
            <a:lumMod val="95000"/>
          </a:schemeClr>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A26261E7-7F47-43E1-C73C-3427BCFB7ED0}"/>
              </a:ext>
            </a:extLst>
          </p:cNvPr>
          <p:cNvSpPr/>
          <p:nvPr/>
        </p:nvSpPr>
        <p:spPr>
          <a:xfrm>
            <a:off x="8610600" y="5715000"/>
            <a:ext cx="3581399" cy="1142999"/>
          </a:xfrm>
          <a:custGeom>
            <a:avLst/>
            <a:gdLst>
              <a:gd name="connsiteX0" fmla="*/ 0 w 3581399"/>
              <a:gd name="connsiteY0" fmla="*/ 0 h 1142999"/>
              <a:gd name="connsiteX1" fmla="*/ 3581399 w 3581399"/>
              <a:gd name="connsiteY1" fmla="*/ 0 h 1142999"/>
              <a:gd name="connsiteX2" fmla="*/ 3581399 w 3581399"/>
              <a:gd name="connsiteY2" fmla="*/ 838200 h 1142999"/>
              <a:gd name="connsiteX3" fmla="*/ 2362200 w 3581399"/>
              <a:gd name="connsiteY3" fmla="*/ 838200 h 1142999"/>
              <a:gd name="connsiteX4" fmla="*/ 2362200 w 3581399"/>
              <a:gd name="connsiteY4" fmla="*/ 1142999 h 1142999"/>
              <a:gd name="connsiteX5" fmla="*/ 0 w 3581399"/>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399" h="1142999">
                <a:moveTo>
                  <a:pt x="0" y="0"/>
                </a:moveTo>
                <a:lnTo>
                  <a:pt x="3581399" y="0"/>
                </a:lnTo>
                <a:lnTo>
                  <a:pt x="3581399" y="838200"/>
                </a:lnTo>
                <a:lnTo>
                  <a:pt x="2362200" y="838200"/>
                </a:lnTo>
                <a:lnTo>
                  <a:pt x="2362200"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69348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69348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69348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
        <p:nvSpPr>
          <p:cNvPr id="3" name="Picture Placeholder 2">
            <a:extLst>
              <a:ext uri="{FF2B5EF4-FFF2-40B4-BE49-F238E27FC236}">
                <a16:creationId xmlns:a16="http://schemas.microsoft.com/office/drawing/2014/main" id="{30A1667C-9B78-13A2-C2A2-BF873030EB1F}"/>
              </a:ext>
            </a:extLst>
          </p:cNvPr>
          <p:cNvSpPr>
            <a:spLocks noGrp="1"/>
          </p:cNvSpPr>
          <p:nvPr>
            <p:ph type="pic" sz="quarter" idx="17"/>
          </p:nvPr>
        </p:nvSpPr>
        <p:spPr>
          <a:xfrm>
            <a:off x="8168640" y="134160"/>
            <a:ext cx="4023360" cy="6723840"/>
          </a:xfrm>
          <a:custGeom>
            <a:avLst/>
            <a:gdLst>
              <a:gd name="connsiteX0" fmla="*/ 2712779 w 4023360"/>
              <a:gd name="connsiteY0" fmla="*/ 6210958 h 6723840"/>
              <a:gd name="connsiteX1" fmla="*/ 2750056 w 4023360"/>
              <a:gd name="connsiteY1" fmla="*/ 6230940 h 6723840"/>
              <a:gd name="connsiteX2" fmla="*/ 2755458 w 4023360"/>
              <a:gd name="connsiteY2" fmla="*/ 6246062 h 6723840"/>
              <a:gd name="connsiteX3" fmla="*/ 2750596 w 4023360"/>
              <a:gd name="connsiteY3" fmla="*/ 6348135 h 6723840"/>
              <a:gd name="connsiteX4" fmla="*/ 2750596 w 4023360"/>
              <a:gd name="connsiteY4" fmla="*/ 6357316 h 6723840"/>
              <a:gd name="connsiteX5" fmla="*/ 2761401 w 4023360"/>
              <a:gd name="connsiteY5" fmla="*/ 6394041 h 6723840"/>
              <a:gd name="connsiteX6" fmla="*/ 2696032 w 4023360"/>
              <a:gd name="connsiteY6" fmla="*/ 6418344 h 6723840"/>
              <a:gd name="connsiteX7" fmla="*/ 2676043 w 4023360"/>
              <a:gd name="connsiteY7" fmla="*/ 6404302 h 6723840"/>
              <a:gd name="connsiteX8" fmla="*/ 2685227 w 4023360"/>
              <a:gd name="connsiteY8" fmla="*/ 6337334 h 6723840"/>
              <a:gd name="connsiteX9" fmla="*/ 2712779 w 4023360"/>
              <a:gd name="connsiteY9" fmla="*/ 6210958 h 6723840"/>
              <a:gd name="connsiteX10" fmla="*/ 3012615 w 4023360"/>
              <a:gd name="connsiteY10" fmla="*/ 6181254 h 6723840"/>
              <a:gd name="connsiteX11" fmla="*/ 3016396 w 4023360"/>
              <a:gd name="connsiteY11" fmla="*/ 6197996 h 6723840"/>
              <a:gd name="connsiteX12" fmla="*/ 3009373 w 4023360"/>
              <a:gd name="connsiteY12" fmla="*/ 6316271 h 6723840"/>
              <a:gd name="connsiteX13" fmla="*/ 3008833 w 4023360"/>
              <a:gd name="connsiteY13" fmla="*/ 6321132 h 6723840"/>
              <a:gd name="connsiteX14" fmla="*/ 2985062 w 4023360"/>
              <a:gd name="connsiteY14" fmla="*/ 6325452 h 6723840"/>
              <a:gd name="connsiteX15" fmla="*/ 3012615 w 4023360"/>
              <a:gd name="connsiteY15" fmla="*/ 6181254 h 6723840"/>
              <a:gd name="connsiteX16" fmla="*/ 3269231 w 4023360"/>
              <a:gd name="connsiteY16" fmla="*/ 6074861 h 6723840"/>
              <a:gd name="connsiteX17" fmla="*/ 3283277 w 4023360"/>
              <a:gd name="connsiteY17" fmla="*/ 6087823 h 6723840"/>
              <a:gd name="connsiteX18" fmla="*/ 3298404 w 4023360"/>
              <a:gd name="connsiteY18" fmla="*/ 6165592 h 6723840"/>
              <a:gd name="connsiteX19" fmla="*/ 3305967 w 4023360"/>
              <a:gd name="connsiteY19" fmla="*/ 6189895 h 6723840"/>
              <a:gd name="connsiteX20" fmla="*/ 3297323 w 4023360"/>
              <a:gd name="connsiteY20" fmla="*/ 6203397 h 6723840"/>
              <a:gd name="connsiteX21" fmla="*/ 3173607 w 4023360"/>
              <a:gd name="connsiteY21" fmla="*/ 6261184 h 6723840"/>
              <a:gd name="connsiteX22" fmla="*/ 3193056 w 4023360"/>
              <a:gd name="connsiteY22" fmla="*/ 6151010 h 6723840"/>
              <a:gd name="connsiteX23" fmla="*/ 3198459 w 4023360"/>
              <a:gd name="connsiteY23" fmla="*/ 6115366 h 6723840"/>
              <a:gd name="connsiteX24" fmla="*/ 3201160 w 4023360"/>
              <a:gd name="connsiteY24" fmla="*/ 6100244 h 6723840"/>
              <a:gd name="connsiteX25" fmla="*/ 3236276 w 4023360"/>
              <a:gd name="connsiteY25" fmla="*/ 6075941 h 6723840"/>
              <a:gd name="connsiteX26" fmla="*/ 3269231 w 4023360"/>
              <a:gd name="connsiteY26" fmla="*/ 6074861 h 6723840"/>
              <a:gd name="connsiteX27" fmla="*/ 0 w 4023360"/>
              <a:gd name="connsiteY27" fmla="*/ 0 h 6723840"/>
              <a:gd name="connsiteX28" fmla="*/ 4023360 w 4023360"/>
              <a:gd name="connsiteY28" fmla="*/ 0 h 6723840"/>
              <a:gd name="connsiteX29" fmla="*/ 4023360 w 4023360"/>
              <a:gd name="connsiteY29" fmla="*/ 5733547 h 6723840"/>
              <a:gd name="connsiteX30" fmla="*/ 4013687 w 4023360"/>
              <a:gd name="connsiteY30" fmla="*/ 5763782 h 6723840"/>
              <a:gd name="connsiteX31" fmla="*/ 3997479 w 4023360"/>
              <a:gd name="connsiteY31" fmla="*/ 5747040 h 6723840"/>
              <a:gd name="connsiteX32" fmla="*/ 3988295 w 4023360"/>
              <a:gd name="connsiteY32" fmla="*/ 5722737 h 6723840"/>
              <a:gd name="connsiteX33" fmla="*/ 3969387 w 4023360"/>
              <a:gd name="connsiteY33" fmla="*/ 5777284 h 6723840"/>
              <a:gd name="connsiteX34" fmla="*/ 3956421 w 4023360"/>
              <a:gd name="connsiteY34" fmla="*/ 5806447 h 6723840"/>
              <a:gd name="connsiteX35" fmla="*/ 3953179 w 4023360"/>
              <a:gd name="connsiteY35" fmla="*/ 5816169 h 6723840"/>
              <a:gd name="connsiteX36" fmla="*/ 3919144 w 4023360"/>
              <a:gd name="connsiteY36" fmla="*/ 5864235 h 6723840"/>
              <a:gd name="connsiteX37" fmla="*/ 3914822 w 4023360"/>
              <a:gd name="connsiteY37" fmla="*/ 5870715 h 6723840"/>
              <a:gd name="connsiteX38" fmla="*/ 3890511 w 4023360"/>
              <a:gd name="connsiteY38" fmla="*/ 5849653 h 6723840"/>
              <a:gd name="connsiteX39" fmla="*/ 3875384 w 4023360"/>
              <a:gd name="connsiteY39" fmla="*/ 5818869 h 6723840"/>
              <a:gd name="connsiteX40" fmla="*/ 3860257 w 4023360"/>
              <a:gd name="connsiteY40" fmla="*/ 5828050 h 6723840"/>
              <a:gd name="connsiteX41" fmla="*/ 3849453 w 4023360"/>
              <a:gd name="connsiteY41" fmla="*/ 5787005 h 6723840"/>
              <a:gd name="connsiteX42" fmla="*/ 3844590 w 4023360"/>
              <a:gd name="connsiteY42" fmla="*/ 5758921 h 6723840"/>
              <a:gd name="connsiteX43" fmla="*/ 3826222 w 4023360"/>
              <a:gd name="connsiteY43" fmla="*/ 5700054 h 6723840"/>
              <a:gd name="connsiteX44" fmla="*/ 3818659 w 4023360"/>
              <a:gd name="connsiteY44" fmla="*/ 5676831 h 6723840"/>
              <a:gd name="connsiteX45" fmla="*/ 3773278 w 4023360"/>
              <a:gd name="connsiteY45" fmla="*/ 5832371 h 6723840"/>
              <a:gd name="connsiteX46" fmla="*/ 3744645 w 4023360"/>
              <a:gd name="connsiteY46" fmla="*/ 5805367 h 6723840"/>
              <a:gd name="connsiteX47" fmla="*/ 3737082 w 4023360"/>
              <a:gd name="connsiteY47" fmla="*/ 5838311 h 6723840"/>
              <a:gd name="connsiteX48" fmla="*/ 3734921 w 4023360"/>
              <a:gd name="connsiteY48" fmla="*/ 5871796 h 6723840"/>
              <a:gd name="connsiteX49" fmla="*/ 3713851 w 4023360"/>
              <a:gd name="connsiteY49" fmla="*/ 5881517 h 6723840"/>
              <a:gd name="connsiteX50" fmla="*/ 3704667 w 4023360"/>
              <a:gd name="connsiteY50" fmla="*/ 5871796 h 6723840"/>
              <a:gd name="connsiteX51" fmla="*/ 3701966 w 4023360"/>
              <a:gd name="connsiteY51" fmla="*/ 5891778 h 6723840"/>
              <a:gd name="connsiteX52" fmla="*/ 3691161 w 4023360"/>
              <a:gd name="connsiteY52" fmla="*/ 5918781 h 6723840"/>
              <a:gd name="connsiteX53" fmla="*/ 3681977 w 4023360"/>
              <a:gd name="connsiteY53" fmla="*/ 5942004 h 6723840"/>
              <a:gd name="connsiteX54" fmla="*/ 3664149 w 4023360"/>
              <a:gd name="connsiteY54" fmla="*/ 5997091 h 6723840"/>
              <a:gd name="connsiteX55" fmla="*/ 3660367 w 4023360"/>
              <a:gd name="connsiteY55" fmla="*/ 5998171 h 6723840"/>
              <a:gd name="connsiteX56" fmla="*/ 3650103 w 4023360"/>
              <a:gd name="connsiteY56" fmla="*/ 5946865 h 6723840"/>
              <a:gd name="connsiteX57" fmla="*/ 3623090 w 4023360"/>
              <a:gd name="connsiteY57" fmla="*/ 6010593 h 6723840"/>
              <a:gd name="connsiteX58" fmla="*/ 3597159 w 4023360"/>
              <a:gd name="connsiteY58" fmla="*/ 6036516 h 6723840"/>
              <a:gd name="connsiteX59" fmla="*/ 3559882 w 4023360"/>
              <a:gd name="connsiteY59" fmla="*/ 6044077 h 6723840"/>
              <a:gd name="connsiteX60" fmla="*/ 3512881 w 4023360"/>
              <a:gd name="connsiteY60" fmla="*/ 6073241 h 6723840"/>
              <a:gd name="connsiteX61" fmla="*/ 3494512 w 4023360"/>
              <a:gd name="connsiteY61" fmla="*/ 6083502 h 6723840"/>
              <a:gd name="connsiteX62" fmla="*/ 3362693 w 4023360"/>
              <a:gd name="connsiteY62" fmla="*/ 6159651 h 6723840"/>
              <a:gd name="connsiteX63" fmla="*/ 3337841 w 4023360"/>
              <a:gd name="connsiteY63" fmla="*/ 6162892 h 6723840"/>
              <a:gd name="connsiteX64" fmla="*/ 3344324 w 4023360"/>
              <a:gd name="connsiteY64" fmla="*/ 6127247 h 6723840"/>
              <a:gd name="connsiteX65" fmla="*/ 3321094 w 4023360"/>
              <a:gd name="connsiteY65" fmla="*/ 6056499 h 6723840"/>
              <a:gd name="connsiteX66" fmla="*/ 3294082 w 4023360"/>
              <a:gd name="connsiteY66" fmla="*/ 6033816 h 6723840"/>
              <a:gd name="connsiteX67" fmla="*/ 3262207 w 4023360"/>
              <a:gd name="connsiteY67" fmla="*/ 6027335 h 6723840"/>
              <a:gd name="connsiteX68" fmla="*/ 3246540 w 4023360"/>
              <a:gd name="connsiteY68" fmla="*/ 6014913 h 6723840"/>
              <a:gd name="connsiteX69" fmla="*/ 3253023 w 4023360"/>
              <a:gd name="connsiteY69" fmla="*/ 5999792 h 6723840"/>
              <a:gd name="connsiteX70" fmla="*/ 3269771 w 4023360"/>
              <a:gd name="connsiteY70" fmla="*/ 5958746 h 6723840"/>
              <a:gd name="connsiteX71" fmla="*/ 3276794 w 4023360"/>
              <a:gd name="connsiteY71" fmla="*/ 5924182 h 6723840"/>
              <a:gd name="connsiteX72" fmla="*/ 3289220 w 4023360"/>
              <a:gd name="connsiteY72" fmla="*/ 5920402 h 6723840"/>
              <a:gd name="connsiteX73" fmla="*/ 3310289 w 4023360"/>
              <a:gd name="connsiteY73" fmla="*/ 5905280 h 6723840"/>
              <a:gd name="connsiteX74" fmla="*/ 3325416 w 4023360"/>
              <a:gd name="connsiteY74" fmla="*/ 5892858 h 6723840"/>
              <a:gd name="connsiteX75" fmla="*/ 3334600 w 4023360"/>
              <a:gd name="connsiteY75" fmla="*/ 5886917 h 6723840"/>
              <a:gd name="connsiteX76" fmla="*/ 3325956 w 4023360"/>
              <a:gd name="connsiteY76" fmla="*/ 5877736 h 6723840"/>
              <a:gd name="connsiteX77" fmla="*/ 3301105 w 4023360"/>
              <a:gd name="connsiteY77" fmla="*/ 5863154 h 6723840"/>
              <a:gd name="connsiteX78" fmla="*/ 3291921 w 4023360"/>
              <a:gd name="connsiteY78" fmla="*/ 5820489 h 6723840"/>
              <a:gd name="connsiteX79" fmla="*/ 3284357 w 4023360"/>
              <a:gd name="connsiteY79" fmla="*/ 5814548 h 6723840"/>
              <a:gd name="connsiteX80" fmla="*/ 3253023 w 4023360"/>
              <a:gd name="connsiteY80" fmla="*/ 5782144 h 6723840"/>
              <a:gd name="connsiteX81" fmla="*/ 3188734 w 4023360"/>
              <a:gd name="connsiteY81" fmla="*/ 5801587 h 6723840"/>
              <a:gd name="connsiteX82" fmla="*/ 3198459 w 4023360"/>
              <a:gd name="connsiteY82" fmla="*/ 5828050 h 6723840"/>
              <a:gd name="connsiteX83" fmla="*/ 3182791 w 4023360"/>
              <a:gd name="connsiteY83" fmla="*/ 5847492 h 6723840"/>
              <a:gd name="connsiteX84" fmla="*/ 3150917 w 4023360"/>
              <a:gd name="connsiteY84" fmla="*/ 5898259 h 6723840"/>
              <a:gd name="connsiteX85" fmla="*/ 3141733 w 4023360"/>
              <a:gd name="connsiteY85" fmla="*/ 5915001 h 6723840"/>
              <a:gd name="connsiteX86" fmla="*/ 3150377 w 4023360"/>
              <a:gd name="connsiteY86" fmla="*/ 5955506 h 6723840"/>
              <a:gd name="connsiteX87" fmla="*/ 3146595 w 4023360"/>
              <a:gd name="connsiteY87" fmla="*/ 5958746 h 6723840"/>
              <a:gd name="connsiteX88" fmla="*/ 3127687 w 4023360"/>
              <a:gd name="connsiteY88" fmla="*/ 5960367 h 6723840"/>
              <a:gd name="connsiteX89" fmla="*/ 3106617 w 4023360"/>
              <a:gd name="connsiteY89" fmla="*/ 5974408 h 6723840"/>
              <a:gd name="connsiteX90" fmla="*/ 3114180 w 4023360"/>
              <a:gd name="connsiteY90" fmla="*/ 5995471 h 6723840"/>
              <a:gd name="connsiteX91" fmla="*/ 3141193 w 4023360"/>
              <a:gd name="connsiteY91" fmla="*/ 6010053 h 6723840"/>
              <a:gd name="connsiteX92" fmla="*/ 3148216 w 4023360"/>
              <a:gd name="connsiteY92" fmla="*/ 6023014 h 6723840"/>
              <a:gd name="connsiteX93" fmla="*/ 3154159 w 4023360"/>
              <a:gd name="connsiteY93" fmla="*/ 6072701 h 6723840"/>
              <a:gd name="connsiteX94" fmla="*/ 3150377 w 4023360"/>
              <a:gd name="connsiteY94" fmla="*/ 6132108 h 6723840"/>
              <a:gd name="connsiteX95" fmla="*/ 3135250 w 4023360"/>
              <a:gd name="connsiteY95" fmla="*/ 6219059 h 6723840"/>
              <a:gd name="connsiteX96" fmla="*/ 3129848 w 4023360"/>
              <a:gd name="connsiteY96" fmla="*/ 6266585 h 6723840"/>
              <a:gd name="connsiteX97" fmla="*/ 3118502 w 4023360"/>
              <a:gd name="connsiteY97" fmla="*/ 6283327 h 6723840"/>
              <a:gd name="connsiteX98" fmla="*/ 3081226 w 4023360"/>
              <a:gd name="connsiteY98" fmla="*/ 6299529 h 6723840"/>
              <a:gd name="connsiteX99" fmla="*/ 3062317 w 4023360"/>
              <a:gd name="connsiteY99" fmla="*/ 6281707 h 6723840"/>
              <a:gd name="connsiteX100" fmla="*/ 3046110 w 4023360"/>
              <a:gd name="connsiteY100" fmla="*/ 6264965 h 6723840"/>
              <a:gd name="connsiteX101" fmla="*/ 3057995 w 4023360"/>
              <a:gd name="connsiteY101" fmla="*/ 6189895 h 6723840"/>
              <a:gd name="connsiteX102" fmla="*/ 3043949 w 4023360"/>
              <a:gd name="connsiteY102" fmla="*/ 6147230 h 6723840"/>
              <a:gd name="connsiteX103" fmla="*/ 3035305 w 4023360"/>
              <a:gd name="connsiteY103" fmla="*/ 6120227 h 6723840"/>
              <a:gd name="connsiteX104" fmla="*/ 3030983 w 4023360"/>
              <a:gd name="connsiteY104" fmla="*/ 6103484 h 6723840"/>
              <a:gd name="connsiteX105" fmla="*/ 3029362 w 4023360"/>
              <a:gd name="connsiteY105" fmla="*/ 6075941 h 6723840"/>
              <a:gd name="connsiteX106" fmla="*/ 3033684 w 4023360"/>
              <a:gd name="connsiteY106" fmla="*/ 6054878 h 6723840"/>
              <a:gd name="connsiteX107" fmla="*/ 3033684 w 4023360"/>
              <a:gd name="connsiteY107" fmla="*/ 6048398 h 6723840"/>
              <a:gd name="connsiteX108" fmla="*/ 3024500 w 4023360"/>
              <a:gd name="connsiteY108" fmla="*/ 5959827 h 6723840"/>
              <a:gd name="connsiteX109" fmla="*/ 3044489 w 4023360"/>
              <a:gd name="connsiteY109" fmla="*/ 5937144 h 6723840"/>
              <a:gd name="connsiteX110" fmla="*/ 3054754 w 4023360"/>
              <a:gd name="connsiteY110" fmla="*/ 5927963 h 6723840"/>
              <a:gd name="connsiteX111" fmla="*/ 3070421 w 4023360"/>
              <a:gd name="connsiteY111" fmla="*/ 5922022 h 6723840"/>
              <a:gd name="connsiteX112" fmla="*/ 3062857 w 4023360"/>
              <a:gd name="connsiteY112" fmla="*/ 5912841 h 6723840"/>
              <a:gd name="connsiteX113" fmla="*/ 3030443 w 4023360"/>
              <a:gd name="connsiteY113" fmla="*/ 5896099 h 6723840"/>
              <a:gd name="connsiteX114" fmla="*/ 2987763 w 4023360"/>
              <a:gd name="connsiteY114" fmla="*/ 5908520 h 6723840"/>
              <a:gd name="connsiteX115" fmla="*/ 2959130 w 4023360"/>
              <a:gd name="connsiteY115" fmla="*/ 5876116 h 6723840"/>
              <a:gd name="connsiteX116" fmla="*/ 2915371 w 4023360"/>
              <a:gd name="connsiteY116" fmla="*/ 5873416 h 6723840"/>
              <a:gd name="connsiteX117" fmla="*/ 2898623 w 4023360"/>
              <a:gd name="connsiteY117" fmla="*/ 5898259 h 6723840"/>
              <a:gd name="connsiteX118" fmla="*/ 2893761 w 4023360"/>
              <a:gd name="connsiteY118" fmla="*/ 5926882 h 6723840"/>
              <a:gd name="connsiteX119" fmla="*/ 2889439 w 4023360"/>
              <a:gd name="connsiteY119" fmla="*/ 5983049 h 6723840"/>
              <a:gd name="connsiteX120" fmla="*/ 2886197 w 4023360"/>
              <a:gd name="connsiteY120" fmla="*/ 5996551 h 6723840"/>
              <a:gd name="connsiteX121" fmla="*/ 2867829 w 4023360"/>
              <a:gd name="connsiteY121" fmla="*/ 6115366 h 6723840"/>
              <a:gd name="connsiteX122" fmla="*/ 2902945 w 4023360"/>
              <a:gd name="connsiteY122" fmla="*/ 6138049 h 6723840"/>
              <a:gd name="connsiteX123" fmla="*/ 2944004 w 4023360"/>
              <a:gd name="connsiteY123" fmla="*/ 6138589 h 6723840"/>
              <a:gd name="connsiteX124" fmla="*/ 2957510 w 4023360"/>
              <a:gd name="connsiteY124" fmla="*/ 6152091 h 6723840"/>
              <a:gd name="connsiteX125" fmla="*/ 2934819 w 4023360"/>
              <a:gd name="connsiteY125" fmla="*/ 6264965 h 6723840"/>
              <a:gd name="connsiteX126" fmla="*/ 2931578 w 4023360"/>
              <a:gd name="connsiteY126" fmla="*/ 6336254 h 6723840"/>
              <a:gd name="connsiteX127" fmla="*/ 2917532 w 4023360"/>
              <a:gd name="connsiteY127" fmla="*/ 6351916 h 6723840"/>
              <a:gd name="connsiteX128" fmla="*/ 2867289 w 4023360"/>
              <a:gd name="connsiteY128" fmla="*/ 6354616 h 6723840"/>
              <a:gd name="connsiteX129" fmla="*/ 2852162 w 4023360"/>
              <a:gd name="connsiteY129" fmla="*/ 6355696 h 6723840"/>
              <a:gd name="connsiteX130" fmla="*/ 2830012 w 4023360"/>
              <a:gd name="connsiteY130" fmla="*/ 6354076 h 6723840"/>
              <a:gd name="connsiteX131" fmla="*/ 2797597 w 4023360"/>
              <a:gd name="connsiteY131" fmla="*/ 6354616 h 6723840"/>
              <a:gd name="connsiteX132" fmla="*/ 2805701 w 4023360"/>
              <a:gd name="connsiteY132" fmla="*/ 6318431 h 6723840"/>
              <a:gd name="connsiteX133" fmla="*/ 2798138 w 4023360"/>
              <a:gd name="connsiteY133" fmla="*/ 6236881 h 6723840"/>
              <a:gd name="connsiteX134" fmla="*/ 2788954 w 4023360"/>
              <a:gd name="connsiteY134" fmla="*/ 6208258 h 6723840"/>
              <a:gd name="connsiteX135" fmla="*/ 2768424 w 4023360"/>
              <a:gd name="connsiteY135" fmla="*/ 6171533 h 6723840"/>
              <a:gd name="connsiteX136" fmla="*/ 2760861 w 4023360"/>
              <a:gd name="connsiteY136" fmla="*/ 6142909 h 6723840"/>
              <a:gd name="connsiteX137" fmla="*/ 2743033 w 4023360"/>
              <a:gd name="connsiteY137" fmla="*/ 6091603 h 6723840"/>
              <a:gd name="connsiteX138" fmla="*/ 2744113 w 4023360"/>
              <a:gd name="connsiteY138" fmla="*/ 6074861 h 6723840"/>
              <a:gd name="connsiteX139" fmla="*/ 2747895 w 4023360"/>
              <a:gd name="connsiteY139" fmla="*/ 6061899 h 6723840"/>
              <a:gd name="connsiteX140" fmla="*/ 2724665 w 4023360"/>
              <a:gd name="connsiteY140" fmla="*/ 5997091 h 6723840"/>
              <a:gd name="connsiteX141" fmla="*/ 2712239 w 4023360"/>
              <a:gd name="connsiteY141" fmla="*/ 5974408 h 6723840"/>
              <a:gd name="connsiteX142" fmla="*/ 2715480 w 4023360"/>
              <a:gd name="connsiteY142" fmla="*/ 5965227 h 6723840"/>
              <a:gd name="connsiteX143" fmla="*/ 2734929 w 4023360"/>
              <a:gd name="connsiteY143" fmla="*/ 5939304 h 6723840"/>
              <a:gd name="connsiteX144" fmla="*/ 2752217 w 4023360"/>
              <a:gd name="connsiteY144" fmla="*/ 5933363 h 6723840"/>
              <a:gd name="connsiteX145" fmla="*/ 2758160 w 4023360"/>
              <a:gd name="connsiteY145" fmla="*/ 5924182 h 6723840"/>
              <a:gd name="connsiteX146" fmla="*/ 2750596 w 4023360"/>
              <a:gd name="connsiteY146" fmla="*/ 5918781 h 6723840"/>
              <a:gd name="connsiteX147" fmla="*/ 2727906 w 4023360"/>
              <a:gd name="connsiteY147" fmla="*/ 5905280 h 6723840"/>
              <a:gd name="connsiteX148" fmla="*/ 2707917 w 4023360"/>
              <a:gd name="connsiteY148" fmla="*/ 5892858 h 6723840"/>
              <a:gd name="connsiteX149" fmla="*/ 2677663 w 4023360"/>
              <a:gd name="connsiteY149" fmla="*/ 5859914 h 6723840"/>
              <a:gd name="connsiteX150" fmla="*/ 2630662 w 4023360"/>
              <a:gd name="connsiteY150" fmla="*/ 5852353 h 6723840"/>
              <a:gd name="connsiteX151" fmla="*/ 2586362 w 4023360"/>
              <a:gd name="connsiteY151" fmla="*/ 5915001 h 6723840"/>
              <a:gd name="connsiteX152" fmla="*/ 2583121 w 4023360"/>
              <a:gd name="connsiteY152" fmla="*/ 5950105 h 6723840"/>
              <a:gd name="connsiteX153" fmla="*/ 2586362 w 4023360"/>
              <a:gd name="connsiteY153" fmla="*/ 6010053 h 6723840"/>
              <a:gd name="connsiteX154" fmla="*/ 2585822 w 4023360"/>
              <a:gd name="connsiteY154" fmla="*/ 6026795 h 6723840"/>
              <a:gd name="connsiteX155" fmla="*/ 2578799 w 4023360"/>
              <a:gd name="connsiteY155" fmla="*/ 6075941 h 6723840"/>
              <a:gd name="connsiteX156" fmla="*/ 2591764 w 4023360"/>
              <a:gd name="connsiteY156" fmla="*/ 6089443 h 6723840"/>
              <a:gd name="connsiteX157" fmla="*/ 2611754 w 4023360"/>
              <a:gd name="connsiteY157" fmla="*/ 6097544 h 6723840"/>
              <a:gd name="connsiteX158" fmla="*/ 2617696 w 4023360"/>
              <a:gd name="connsiteY158" fmla="*/ 6106725 h 6723840"/>
              <a:gd name="connsiteX159" fmla="*/ 2610133 w 4023360"/>
              <a:gd name="connsiteY159" fmla="*/ 6113746 h 6723840"/>
              <a:gd name="connsiteX160" fmla="*/ 2576638 w 4023360"/>
              <a:gd name="connsiteY160" fmla="*/ 6119687 h 6723840"/>
              <a:gd name="connsiteX161" fmla="*/ 2562051 w 4023360"/>
              <a:gd name="connsiteY161" fmla="*/ 6136969 h 6723840"/>
              <a:gd name="connsiteX162" fmla="*/ 2564752 w 4023360"/>
              <a:gd name="connsiteY162" fmla="*/ 6156411 h 6723840"/>
              <a:gd name="connsiteX163" fmla="*/ 2595006 w 4023360"/>
              <a:gd name="connsiteY163" fmla="*/ 6174773 h 6723840"/>
              <a:gd name="connsiteX164" fmla="*/ 2638225 w 4023360"/>
              <a:gd name="connsiteY164" fmla="*/ 6197996 h 6723840"/>
              <a:gd name="connsiteX165" fmla="*/ 2639846 w 4023360"/>
              <a:gd name="connsiteY165" fmla="*/ 6287107 h 6723840"/>
              <a:gd name="connsiteX166" fmla="*/ 2624179 w 4023360"/>
              <a:gd name="connsiteY166" fmla="*/ 6386480 h 6723840"/>
              <a:gd name="connsiteX167" fmla="*/ 2619317 w 4023360"/>
              <a:gd name="connsiteY167" fmla="*/ 6441567 h 6723840"/>
              <a:gd name="connsiteX168" fmla="*/ 2611754 w 4023360"/>
              <a:gd name="connsiteY168" fmla="*/ 6447507 h 6723840"/>
              <a:gd name="connsiteX169" fmla="*/ 2432392 w 4023360"/>
              <a:gd name="connsiteY169" fmla="*/ 6491253 h 6723840"/>
              <a:gd name="connsiteX170" fmla="*/ 2371345 w 4023360"/>
              <a:gd name="connsiteY170" fmla="*/ 6492873 h 6723840"/>
              <a:gd name="connsiteX171" fmla="*/ 2303274 w 4023360"/>
              <a:gd name="connsiteY171" fmla="*/ 6506375 h 6723840"/>
              <a:gd name="connsiteX172" fmla="*/ 2122292 w 4023360"/>
              <a:gd name="connsiteY172" fmla="*/ 6554981 h 6723840"/>
              <a:gd name="connsiteX173" fmla="*/ 2076372 w 4023360"/>
              <a:gd name="connsiteY173" fmla="*/ 6552281 h 6723840"/>
              <a:gd name="connsiteX174" fmla="*/ 1996956 w 4023360"/>
              <a:gd name="connsiteY174" fmla="*/ 6538239 h 6723840"/>
              <a:gd name="connsiteX175" fmla="*/ 1971024 w 4023360"/>
              <a:gd name="connsiteY175" fmla="*/ 6526357 h 6723840"/>
              <a:gd name="connsiteX176" fmla="*/ 1912137 w 4023360"/>
              <a:gd name="connsiteY176" fmla="*/ 6508535 h 6723840"/>
              <a:gd name="connsiteX177" fmla="*/ 1758168 w 4023360"/>
              <a:gd name="connsiteY177" fmla="*/ 6506915 h 6723840"/>
              <a:gd name="connsiteX178" fmla="*/ 1636073 w 4023360"/>
              <a:gd name="connsiteY178" fmla="*/ 6492873 h 6723840"/>
              <a:gd name="connsiteX179" fmla="*/ 1564761 w 4023360"/>
              <a:gd name="connsiteY179" fmla="*/ 6478831 h 6723840"/>
              <a:gd name="connsiteX180" fmla="*/ 1519380 w 4023360"/>
              <a:gd name="connsiteY180" fmla="*/ 6462089 h 6723840"/>
              <a:gd name="connsiteX181" fmla="*/ 1470758 w 4023360"/>
              <a:gd name="connsiteY181" fmla="*/ 6444267 h 6723840"/>
              <a:gd name="connsiteX182" fmla="*/ 1327593 w 4023360"/>
              <a:gd name="connsiteY182" fmla="*/ 6415103 h 6723840"/>
              <a:gd name="connsiteX183" fmla="*/ 1275730 w 4023360"/>
              <a:gd name="connsiteY183" fmla="*/ 6383239 h 6723840"/>
              <a:gd name="connsiteX184" fmla="*/ 1254120 w 4023360"/>
              <a:gd name="connsiteY184" fmla="*/ 6362177 h 6723840"/>
              <a:gd name="connsiteX185" fmla="*/ 1222246 w 4023360"/>
              <a:gd name="connsiteY185" fmla="*/ 6342194 h 6723840"/>
              <a:gd name="connsiteX186" fmla="*/ 1129864 w 4023360"/>
              <a:gd name="connsiteY186" fmla="*/ 6336254 h 6723840"/>
              <a:gd name="connsiteX187" fmla="*/ 1094208 w 4023360"/>
              <a:gd name="connsiteY187" fmla="*/ 6343815 h 6723840"/>
              <a:gd name="connsiteX188" fmla="*/ 1008849 w 4023360"/>
              <a:gd name="connsiteY188" fmla="*/ 6406462 h 6723840"/>
              <a:gd name="connsiteX189" fmla="*/ 971032 w 4023360"/>
              <a:gd name="connsiteY189" fmla="*/ 6462629 h 6723840"/>
              <a:gd name="connsiteX190" fmla="*/ 939698 w 4023360"/>
              <a:gd name="connsiteY190" fmla="*/ 6492873 h 6723840"/>
              <a:gd name="connsiteX191" fmla="*/ 915387 w 4023360"/>
              <a:gd name="connsiteY191" fmla="*/ 6523657 h 6723840"/>
              <a:gd name="connsiteX192" fmla="*/ 843535 w 4023360"/>
              <a:gd name="connsiteY192" fmla="*/ 6579284 h 6723840"/>
              <a:gd name="connsiteX193" fmla="*/ 786809 w 4023360"/>
              <a:gd name="connsiteY193" fmla="*/ 6596026 h 6723840"/>
              <a:gd name="connsiteX194" fmla="*/ 763038 w 4023360"/>
              <a:gd name="connsiteY194" fmla="*/ 6610068 h 6723840"/>
              <a:gd name="connsiteX195" fmla="*/ 719819 w 4023360"/>
              <a:gd name="connsiteY195" fmla="*/ 6617629 h 6723840"/>
              <a:gd name="connsiteX196" fmla="*/ 651748 w 4023360"/>
              <a:gd name="connsiteY196" fmla="*/ 6611688 h 6723840"/>
              <a:gd name="connsiteX197" fmla="*/ 613391 w 4023360"/>
              <a:gd name="connsiteY197" fmla="*/ 6605747 h 6723840"/>
              <a:gd name="connsiteX198" fmla="*/ 569091 w 4023360"/>
              <a:gd name="connsiteY198" fmla="*/ 6592246 h 6723840"/>
              <a:gd name="connsiteX199" fmla="*/ 526412 w 4023360"/>
              <a:gd name="connsiteY199" fmla="*/ 6605747 h 6723840"/>
              <a:gd name="connsiteX200" fmla="*/ 487514 w 4023360"/>
              <a:gd name="connsiteY200" fmla="*/ 6644092 h 6723840"/>
              <a:gd name="connsiteX201" fmla="*/ 450777 w 4023360"/>
              <a:gd name="connsiteY201" fmla="*/ 6665155 h 6723840"/>
              <a:gd name="connsiteX202" fmla="*/ 418363 w 4023360"/>
              <a:gd name="connsiteY202" fmla="*/ 6697019 h 6723840"/>
              <a:gd name="connsiteX203" fmla="*/ 402408 w 4023360"/>
              <a:gd name="connsiteY203" fmla="*/ 6723840 h 6723840"/>
              <a:gd name="connsiteX204" fmla="*/ 0 w 4023360"/>
              <a:gd name="connsiteY204" fmla="*/ 6723840 h 672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4023360" h="6723840">
                <a:moveTo>
                  <a:pt x="2712779" y="6210958"/>
                </a:moveTo>
                <a:cubicBezTo>
                  <a:pt x="2725745" y="6217439"/>
                  <a:pt x="2738171" y="6223379"/>
                  <a:pt x="2750056" y="6230940"/>
                </a:cubicBezTo>
                <a:cubicBezTo>
                  <a:pt x="2753838" y="6233101"/>
                  <a:pt x="2756539" y="6240662"/>
                  <a:pt x="2755458" y="6246062"/>
                </a:cubicBezTo>
                <a:cubicBezTo>
                  <a:pt x="2754918" y="6280087"/>
                  <a:pt x="2752217" y="6313571"/>
                  <a:pt x="2750596" y="6348135"/>
                </a:cubicBezTo>
                <a:cubicBezTo>
                  <a:pt x="2750596" y="6351375"/>
                  <a:pt x="2750056" y="6356236"/>
                  <a:pt x="2750596" y="6357316"/>
                </a:cubicBezTo>
                <a:cubicBezTo>
                  <a:pt x="2764643" y="6367037"/>
                  <a:pt x="2757079" y="6382159"/>
                  <a:pt x="2761401" y="6394041"/>
                </a:cubicBezTo>
                <a:cubicBezTo>
                  <a:pt x="2738711" y="6402142"/>
                  <a:pt x="2718182" y="6410783"/>
                  <a:pt x="2696032" y="6418344"/>
                </a:cubicBezTo>
                <a:cubicBezTo>
                  <a:pt x="2686307" y="6421584"/>
                  <a:pt x="2675502" y="6414023"/>
                  <a:pt x="2676043" y="6404302"/>
                </a:cubicBezTo>
                <a:cubicBezTo>
                  <a:pt x="2679284" y="6381619"/>
                  <a:pt x="2680905" y="6358936"/>
                  <a:pt x="2685227" y="6337334"/>
                </a:cubicBezTo>
                <a:cubicBezTo>
                  <a:pt x="2693871" y="6295208"/>
                  <a:pt x="2703595" y="6253623"/>
                  <a:pt x="2712779" y="6210958"/>
                </a:cubicBezTo>
                <a:close/>
                <a:moveTo>
                  <a:pt x="3012615" y="6181254"/>
                </a:moveTo>
                <a:cubicBezTo>
                  <a:pt x="3014235" y="6188815"/>
                  <a:pt x="3016937" y="6194216"/>
                  <a:pt x="3016396" y="6197996"/>
                </a:cubicBezTo>
                <a:cubicBezTo>
                  <a:pt x="3006132" y="6237421"/>
                  <a:pt x="3004511" y="6276846"/>
                  <a:pt x="3009373" y="6316271"/>
                </a:cubicBezTo>
                <a:cubicBezTo>
                  <a:pt x="3009373" y="6316811"/>
                  <a:pt x="3008833" y="6318431"/>
                  <a:pt x="3008833" y="6321132"/>
                </a:cubicBezTo>
                <a:cubicBezTo>
                  <a:pt x="3000189" y="6322752"/>
                  <a:pt x="2992626" y="6324372"/>
                  <a:pt x="2985062" y="6325452"/>
                </a:cubicBezTo>
                <a:cubicBezTo>
                  <a:pt x="2971016" y="6291968"/>
                  <a:pt x="2980200" y="6240662"/>
                  <a:pt x="3012615" y="6181254"/>
                </a:cubicBezTo>
                <a:close/>
                <a:moveTo>
                  <a:pt x="3269231" y="6074861"/>
                </a:moveTo>
                <a:cubicBezTo>
                  <a:pt x="3278415" y="6074861"/>
                  <a:pt x="3282196" y="6078641"/>
                  <a:pt x="3283277" y="6087823"/>
                </a:cubicBezTo>
                <a:cubicBezTo>
                  <a:pt x="3287599" y="6113746"/>
                  <a:pt x="3292461" y="6139669"/>
                  <a:pt x="3298404" y="6165592"/>
                </a:cubicBezTo>
                <a:cubicBezTo>
                  <a:pt x="3300024" y="6173693"/>
                  <a:pt x="3304887" y="6181254"/>
                  <a:pt x="3305967" y="6189895"/>
                </a:cubicBezTo>
                <a:cubicBezTo>
                  <a:pt x="3305967" y="6194216"/>
                  <a:pt x="3301645" y="6201237"/>
                  <a:pt x="3297323" y="6203397"/>
                </a:cubicBezTo>
                <a:cubicBezTo>
                  <a:pt x="3257345" y="6222299"/>
                  <a:pt x="3217367" y="6240662"/>
                  <a:pt x="3173607" y="6261184"/>
                </a:cubicBezTo>
                <a:cubicBezTo>
                  <a:pt x="3180090" y="6222299"/>
                  <a:pt x="3176849" y="6185575"/>
                  <a:pt x="3193056" y="6151010"/>
                </a:cubicBezTo>
                <a:cubicBezTo>
                  <a:pt x="3197918" y="6140209"/>
                  <a:pt x="3196838" y="6127247"/>
                  <a:pt x="3198459" y="6115366"/>
                </a:cubicBezTo>
                <a:lnTo>
                  <a:pt x="3201160" y="6100244"/>
                </a:lnTo>
                <a:cubicBezTo>
                  <a:pt x="3209804" y="6074861"/>
                  <a:pt x="3209804" y="6074861"/>
                  <a:pt x="3236276" y="6075941"/>
                </a:cubicBezTo>
                <a:cubicBezTo>
                  <a:pt x="3247080" y="6075941"/>
                  <a:pt x="3258426" y="6075941"/>
                  <a:pt x="3269231" y="6074861"/>
                </a:cubicBezTo>
                <a:close/>
                <a:moveTo>
                  <a:pt x="0" y="0"/>
                </a:moveTo>
                <a:lnTo>
                  <a:pt x="4023360" y="0"/>
                </a:lnTo>
                <a:lnTo>
                  <a:pt x="4023360" y="5733547"/>
                </a:lnTo>
                <a:lnTo>
                  <a:pt x="4013687" y="5763782"/>
                </a:lnTo>
                <a:cubicBezTo>
                  <a:pt x="4000181" y="5765402"/>
                  <a:pt x="4001261" y="5752981"/>
                  <a:pt x="3997479" y="5747040"/>
                </a:cubicBezTo>
                <a:cubicBezTo>
                  <a:pt x="3993698" y="5739479"/>
                  <a:pt x="3992077" y="5730838"/>
                  <a:pt x="3988295" y="5722737"/>
                </a:cubicBezTo>
                <a:cubicBezTo>
                  <a:pt x="3981812" y="5741099"/>
                  <a:pt x="3975329" y="5758921"/>
                  <a:pt x="3969387" y="5777284"/>
                </a:cubicBezTo>
                <a:cubicBezTo>
                  <a:pt x="3965605" y="5787005"/>
                  <a:pt x="3972628" y="5801587"/>
                  <a:pt x="3956421" y="5806447"/>
                </a:cubicBezTo>
                <a:cubicBezTo>
                  <a:pt x="3954800" y="5806987"/>
                  <a:pt x="3954260" y="5812928"/>
                  <a:pt x="3953179" y="5816169"/>
                </a:cubicBezTo>
                <a:cubicBezTo>
                  <a:pt x="3948858" y="5837231"/>
                  <a:pt x="3941834" y="5855594"/>
                  <a:pt x="3919144" y="5864235"/>
                </a:cubicBezTo>
                <a:cubicBezTo>
                  <a:pt x="3917523" y="5864775"/>
                  <a:pt x="3916443" y="5868555"/>
                  <a:pt x="3914822" y="5870715"/>
                </a:cubicBezTo>
                <a:cubicBezTo>
                  <a:pt x="3904557" y="5864775"/>
                  <a:pt x="3911581" y="5840472"/>
                  <a:pt x="3890511" y="5849653"/>
                </a:cubicBezTo>
                <a:cubicBezTo>
                  <a:pt x="3885649" y="5838851"/>
                  <a:pt x="3880247" y="5829130"/>
                  <a:pt x="3875384" y="5818869"/>
                </a:cubicBezTo>
                <a:cubicBezTo>
                  <a:pt x="3869442" y="5822109"/>
                  <a:pt x="3865120" y="5824810"/>
                  <a:pt x="3860257" y="5828050"/>
                </a:cubicBezTo>
                <a:cubicBezTo>
                  <a:pt x="3854315" y="5814548"/>
                  <a:pt x="3847832" y="5803207"/>
                  <a:pt x="3849453" y="5787005"/>
                </a:cubicBezTo>
                <a:cubicBezTo>
                  <a:pt x="3851073" y="5777824"/>
                  <a:pt x="3846751" y="5768103"/>
                  <a:pt x="3844590" y="5758921"/>
                </a:cubicBezTo>
                <a:cubicBezTo>
                  <a:pt x="3838648" y="5738399"/>
                  <a:pt x="3832705" y="5719496"/>
                  <a:pt x="3826222" y="5700054"/>
                </a:cubicBezTo>
                <a:cubicBezTo>
                  <a:pt x="3823521" y="5693573"/>
                  <a:pt x="3821900" y="5686552"/>
                  <a:pt x="3818659" y="5676831"/>
                </a:cubicBezTo>
                <a:cubicBezTo>
                  <a:pt x="3804072" y="5730298"/>
                  <a:pt x="3808394" y="5787005"/>
                  <a:pt x="3773278" y="5832371"/>
                </a:cubicBezTo>
                <a:cubicBezTo>
                  <a:pt x="3764634" y="5824810"/>
                  <a:pt x="3755450" y="5815629"/>
                  <a:pt x="3744645" y="5805367"/>
                </a:cubicBezTo>
                <a:cubicBezTo>
                  <a:pt x="3742484" y="5815629"/>
                  <a:pt x="3738703" y="5826430"/>
                  <a:pt x="3737082" y="5838311"/>
                </a:cubicBezTo>
                <a:cubicBezTo>
                  <a:pt x="3735461" y="5849113"/>
                  <a:pt x="3735461" y="5860994"/>
                  <a:pt x="3734921" y="5871796"/>
                </a:cubicBezTo>
                <a:cubicBezTo>
                  <a:pt x="3727898" y="5875036"/>
                  <a:pt x="3721415" y="5878276"/>
                  <a:pt x="3713851" y="5881517"/>
                </a:cubicBezTo>
                <a:cubicBezTo>
                  <a:pt x="3712231" y="5879897"/>
                  <a:pt x="3709529" y="5876656"/>
                  <a:pt x="3704667" y="5871796"/>
                </a:cubicBezTo>
                <a:cubicBezTo>
                  <a:pt x="3703587" y="5879897"/>
                  <a:pt x="3703587" y="5885837"/>
                  <a:pt x="3701966" y="5891778"/>
                </a:cubicBezTo>
                <a:cubicBezTo>
                  <a:pt x="3700345" y="5900959"/>
                  <a:pt x="3700345" y="5911220"/>
                  <a:pt x="3691161" y="5918781"/>
                </a:cubicBezTo>
                <a:cubicBezTo>
                  <a:pt x="3685218" y="5922562"/>
                  <a:pt x="3680896" y="5934443"/>
                  <a:pt x="3681977" y="5942004"/>
                </a:cubicBezTo>
                <a:cubicBezTo>
                  <a:pt x="3683598" y="5963607"/>
                  <a:pt x="3670092" y="5978729"/>
                  <a:pt x="3664149" y="5997091"/>
                </a:cubicBezTo>
                <a:cubicBezTo>
                  <a:pt x="3662528" y="5997091"/>
                  <a:pt x="3661988" y="5998171"/>
                  <a:pt x="3660367" y="5998171"/>
                </a:cubicBezTo>
                <a:cubicBezTo>
                  <a:pt x="3656585" y="5981429"/>
                  <a:pt x="3653344" y="5963607"/>
                  <a:pt x="3650103" y="5946865"/>
                </a:cubicBezTo>
                <a:cubicBezTo>
                  <a:pt x="3632274" y="5966307"/>
                  <a:pt x="3627412" y="5988990"/>
                  <a:pt x="3623090" y="6010593"/>
                </a:cubicBezTo>
                <a:cubicBezTo>
                  <a:pt x="3621470" y="6020854"/>
                  <a:pt x="3607423" y="6034896"/>
                  <a:pt x="3597159" y="6036516"/>
                </a:cubicBezTo>
                <a:lnTo>
                  <a:pt x="3559882" y="6044077"/>
                </a:lnTo>
                <a:cubicBezTo>
                  <a:pt x="3539353" y="6047317"/>
                  <a:pt x="3523685" y="6055959"/>
                  <a:pt x="3512881" y="6073241"/>
                </a:cubicBezTo>
                <a:cubicBezTo>
                  <a:pt x="3509639" y="6078641"/>
                  <a:pt x="3500995" y="6082422"/>
                  <a:pt x="3494512" y="6083502"/>
                </a:cubicBezTo>
                <a:cubicBezTo>
                  <a:pt x="3438327" y="6087823"/>
                  <a:pt x="3394567" y="6114286"/>
                  <a:pt x="3362693" y="6159651"/>
                </a:cubicBezTo>
                <a:cubicBezTo>
                  <a:pt x="3356750" y="6167753"/>
                  <a:pt x="3347566" y="6169913"/>
                  <a:pt x="3337841" y="6162892"/>
                </a:cubicBezTo>
                <a:cubicBezTo>
                  <a:pt x="3358911" y="6154791"/>
                  <a:pt x="3347026" y="6138589"/>
                  <a:pt x="3344324" y="6127247"/>
                </a:cubicBezTo>
                <a:cubicBezTo>
                  <a:pt x="3338382" y="6102944"/>
                  <a:pt x="3328657" y="6080262"/>
                  <a:pt x="3321094" y="6056499"/>
                </a:cubicBezTo>
                <a:cubicBezTo>
                  <a:pt x="3316772" y="6043537"/>
                  <a:pt x="3307588" y="6036516"/>
                  <a:pt x="3294082" y="6033816"/>
                </a:cubicBezTo>
                <a:cubicBezTo>
                  <a:pt x="3283277" y="6031656"/>
                  <a:pt x="3272472" y="6030575"/>
                  <a:pt x="3262207" y="6027335"/>
                </a:cubicBezTo>
                <a:cubicBezTo>
                  <a:pt x="3256265" y="6025715"/>
                  <a:pt x="3249782" y="6020854"/>
                  <a:pt x="3246540" y="6014913"/>
                </a:cubicBezTo>
                <a:cubicBezTo>
                  <a:pt x="3244920" y="6011673"/>
                  <a:pt x="3249782" y="6004112"/>
                  <a:pt x="3253023" y="5999792"/>
                </a:cubicBezTo>
                <a:cubicBezTo>
                  <a:pt x="3262207" y="5987370"/>
                  <a:pt x="3275173" y="5978189"/>
                  <a:pt x="3269771" y="5958746"/>
                </a:cubicBezTo>
                <a:cubicBezTo>
                  <a:pt x="3267610" y="5948485"/>
                  <a:pt x="3273012" y="5935523"/>
                  <a:pt x="3276794" y="5924182"/>
                </a:cubicBezTo>
                <a:cubicBezTo>
                  <a:pt x="3277334" y="5922022"/>
                  <a:pt x="3284898" y="5919321"/>
                  <a:pt x="3289220" y="5920402"/>
                </a:cubicBezTo>
                <a:cubicBezTo>
                  <a:pt x="3301105" y="5920942"/>
                  <a:pt x="3307588" y="5916081"/>
                  <a:pt x="3310289" y="5905280"/>
                </a:cubicBezTo>
                <a:cubicBezTo>
                  <a:pt x="3311910" y="5896099"/>
                  <a:pt x="3316772" y="5893398"/>
                  <a:pt x="3325416" y="5892858"/>
                </a:cubicBezTo>
                <a:cubicBezTo>
                  <a:pt x="3328657" y="5891778"/>
                  <a:pt x="3331899" y="5888538"/>
                  <a:pt x="3334600" y="5886917"/>
                </a:cubicBezTo>
                <a:cubicBezTo>
                  <a:pt x="3331899" y="5883137"/>
                  <a:pt x="3329198" y="5879897"/>
                  <a:pt x="3325956" y="5877736"/>
                </a:cubicBezTo>
                <a:cubicBezTo>
                  <a:pt x="3317852" y="5872336"/>
                  <a:pt x="3309209" y="5868555"/>
                  <a:pt x="3301105" y="5863154"/>
                </a:cubicBezTo>
                <a:cubicBezTo>
                  <a:pt x="3315151" y="5836691"/>
                  <a:pt x="3314071" y="5835071"/>
                  <a:pt x="3291921" y="5820489"/>
                </a:cubicBezTo>
                <a:cubicBezTo>
                  <a:pt x="3289220" y="5818869"/>
                  <a:pt x="3284898" y="5817249"/>
                  <a:pt x="3284357" y="5814548"/>
                </a:cubicBezTo>
                <a:cubicBezTo>
                  <a:pt x="3280576" y="5797266"/>
                  <a:pt x="3264909" y="5791325"/>
                  <a:pt x="3253023" y="5782144"/>
                </a:cubicBezTo>
                <a:cubicBezTo>
                  <a:pt x="3229793" y="5764322"/>
                  <a:pt x="3200620" y="5774583"/>
                  <a:pt x="3188734" y="5801587"/>
                </a:cubicBezTo>
                <a:cubicBezTo>
                  <a:pt x="3182791" y="5815629"/>
                  <a:pt x="3193596" y="5823189"/>
                  <a:pt x="3198459" y="5828050"/>
                </a:cubicBezTo>
                <a:cubicBezTo>
                  <a:pt x="3193056" y="5835611"/>
                  <a:pt x="3187113" y="5840472"/>
                  <a:pt x="3182791" y="5847492"/>
                </a:cubicBezTo>
                <a:cubicBezTo>
                  <a:pt x="3171987" y="5864235"/>
                  <a:pt x="3161722" y="5880977"/>
                  <a:pt x="3150917" y="5898259"/>
                </a:cubicBezTo>
                <a:cubicBezTo>
                  <a:pt x="3147676" y="5903660"/>
                  <a:pt x="3144434" y="5909060"/>
                  <a:pt x="3141733" y="5915001"/>
                </a:cubicBezTo>
                <a:cubicBezTo>
                  <a:pt x="3135250" y="5929583"/>
                  <a:pt x="3136871" y="5943625"/>
                  <a:pt x="3150377" y="5955506"/>
                </a:cubicBezTo>
                <a:cubicBezTo>
                  <a:pt x="3149296" y="5956046"/>
                  <a:pt x="3147676" y="5957126"/>
                  <a:pt x="3146595" y="5958746"/>
                </a:cubicBezTo>
                <a:cubicBezTo>
                  <a:pt x="3140112" y="5959286"/>
                  <a:pt x="3134169" y="5961447"/>
                  <a:pt x="3127687" y="5960367"/>
                </a:cubicBezTo>
                <a:cubicBezTo>
                  <a:pt x="3115801" y="5958746"/>
                  <a:pt x="3110939" y="5966307"/>
                  <a:pt x="3106617" y="5974408"/>
                </a:cubicBezTo>
                <a:cubicBezTo>
                  <a:pt x="3102295" y="5983590"/>
                  <a:pt x="3106617" y="5991150"/>
                  <a:pt x="3114180" y="5995471"/>
                </a:cubicBezTo>
                <a:cubicBezTo>
                  <a:pt x="3122284" y="6000332"/>
                  <a:pt x="3132549" y="6004112"/>
                  <a:pt x="3141193" y="6010053"/>
                </a:cubicBezTo>
                <a:cubicBezTo>
                  <a:pt x="3144974" y="6012213"/>
                  <a:pt x="3148216" y="6018154"/>
                  <a:pt x="3148216" y="6023014"/>
                </a:cubicBezTo>
                <a:cubicBezTo>
                  <a:pt x="3150917" y="6039757"/>
                  <a:pt x="3153618" y="6056499"/>
                  <a:pt x="3154159" y="6072701"/>
                </a:cubicBezTo>
                <a:cubicBezTo>
                  <a:pt x="3154159" y="6092683"/>
                  <a:pt x="3156860" y="6113746"/>
                  <a:pt x="3150377" y="6132108"/>
                </a:cubicBezTo>
                <a:cubicBezTo>
                  <a:pt x="3140112" y="6160732"/>
                  <a:pt x="3138491" y="6189895"/>
                  <a:pt x="3135250" y="6219059"/>
                </a:cubicBezTo>
                <a:cubicBezTo>
                  <a:pt x="3133629" y="6234721"/>
                  <a:pt x="3133629" y="6250923"/>
                  <a:pt x="3129848" y="6266585"/>
                </a:cubicBezTo>
                <a:cubicBezTo>
                  <a:pt x="3129307" y="6272526"/>
                  <a:pt x="3123905" y="6280087"/>
                  <a:pt x="3118502" y="6283327"/>
                </a:cubicBezTo>
                <a:cubicBezTo>
                  <a:pt x="3107157" y="6290348"/>
                  <a:pt x="3094191" y="6294668"/>
                  <a:pt x="3081226" y="6299529"/>
                </a:cubicBezTo>
                <a:cubicBezTo>
                  <a:pt x="3080685" y="6284947"/>
                  <a:pt x="3073122" y="6281707"/>
                  <a:pt x="3062317" y="6281707"/>
                </a:cubicBezTo>
                <a:cubicBezTo>
                  <a:pt x="3045569" y="6282787"/>
                  <a:pt x="3044489" y="6281167"/>
                  <a:pt x="3046110" y="6264965"/>
                </a:cubicBezTo>
                <a:cubicBezTo>
                  <a:pt x="3049891" y="6240122"/>
                  <a:pt x="3054754" y="6214738"/>
                  <a:pt x="3057995" y="6189895"/>
                </a:cubicBezTo>
                <a:cubicBezTo>
                  <a:pt x="3060696" y="6173153"/>
                  <a:pt x="3054754" y="6159651"/>
                  <a:pt x="3043949" y="6147230"/>
                </a:cubicBezTo>
                <a:cubicBezTo>
                  <a:pt x="3036926" y="6139669"/>
                  <a:pt x="3030983" y="6132108"/>
                  <a:pt x="3035305" y="6120227"/>
                </a:cubicBezTo>
                <a:cubicBezTo>
                  <a:pt x="3036926" y="6115366"/>
                  <a:pt x="3034765" y="6107805"/>
                  <a:pt x="3030983" y="6103484"/>
                </a:cubicBezTo>
                <a:cubicBezTo>
                  <a:pt x="3021799" y="6094303"/>
                  <a:pt x="3025580" y="6086202"/>
                  <a:pt x="3029362" y="6075941"/>
                </a:cubicBezTo>
                <a:cubicBezTo>
                  <a:pt x="3032063" y="6069460"/>
                  <a:pt x="3033144" y="6061899"/>
                  <a:pt x="3033684" y="6054878"/>
                </a:cubicBezTo>
                <a:cubicBezTo>
                  <a:pt x="3033684" y="6052718"/>
                  <a:pt x="3033144" y="6050018"/>
                  <a:pt x="3033684" y="6048398"/>
                </a:cubicBezTo>
                <a:cubicBezTo>
                  <a:pt x="3054754" y="6016534"/>
                  <a:pt x="3038006" y="5988990"/>
                  <a:pt x="3024500" y="5959827"/>
                </a:cubicBezTo>
                <a:cubicBezTo>
                  <a:pt x="3036926" y="5958746"/>
                  <a:pt x="3042328" y="5949565"/>
                  <a:pt x="3044489" y="5937144"/>
                </a:cubicBezTo>
                <a:cubicBezTo>
                  <a:pt x="3045569" y="5932823"/>
                  <a:pt x="3050432" y="5929583"/>
                  <a:pt x="3054754" y="5927963"/>
                </a:cubicBezTo>
                <a:cubicBezTo>
                  <a:pt x="3059076" y="5925262"/>
                  <a:pt x="3063938" y="5924182"/>
                  <a:pt x="3070421" y="5922022"/>
                </a:cubicBezTo>
                <a:cubicBezTo>
                  <a:pt x="3067179" y="5917701"/>
                  <a:pt x="3064478" y="5912841"/>
                  <a:pt x="3062857" y="5912841"/>
                </a:cubicBezTo>
                <a:cubicBezTo>
                  <a:pt x="3048811" y="5913381"/>
                  <a:pt x="3041248" y="5902039"/>
                  <a:pt x="3030443" y="5896099"/>
                </a:cubicBezTo>
                <a:cubicBezTo>
                  <a:pt x="3014235" y="5888538"/>
                  <a:pt x="2996948" y="5894478"/>
                  <a:pt x="2987763" y="5908520"/>
                </a:cubicBezTo>
                <a:cubicBezTo>
                  <a:pt x="2978579" y="5897719"/>
                  <a:pt x="2969935" y="5884217"/>
                  <a:pt x="2959130" y="5876116"/>
                </a:cubicBezTo>
                <a:cubicBezTo>
                  <a:pt x="2946705" y="5866395"/>
                  <a:pt x="2930497" y="5867475"/>
                  <a:pt x="2915371" y="5873416"/>
                </a:cubicBezTo>
                <a:cubicBezTo>
                  <a:pt x="2904026" y="5877736"/>
                  <a:pt x="2898623" y="5885837"/>
                  <a:pt x="2898623" y="5898259"/>
                </a:cubicBezTo>
                <a:cubicBezTo>
                  <a:pt x="2898623" y="5907440"/>
                  <a:pt x="2896462" y="5917701"/>
                  <a:pt x="2893761" y="5926882"/>
                </a:cubicBezTo>
                <a:cubicBezTo>
                  <a:pt x="2888899" y="5945245"/>
                  <a:pt x="2881335" y="5963607"/>
                  <a:pt x="2889439" y="5983049"/>
                </a:cubicBezTo>
                <a:cubicBezTo>
                  <a:pt x="2891600" y="5986290"/>
                  <a:pt x="2889439" y="5993311"/>
                  <a:pt x="2886197" y="5996551"/>
                </a:cubicBezTo>
                <a:cubicBezTo>
                  <a:pt x="2855944" y="6032196"/>
                  <a:pt x="2852702" y="6073241"/>
                  <a:pt x="2867829" y="6115366"/>
                </a:cubicBezTo>
                <a:cubicBezTo>
                  <a:pt x="2872151" y="6126167"/>
                  <a:pt x="2890519" y="6132648"/>
                  <a:pt x="2902945" y="6138049"/>
                </a:cubicBezTo>
                <a:cubicBezTo>
                  <a:pt x="2915371" y="6142909"/>
                  <a:pt x="2928877" y="6146150"/>
                  <a:pt x="2944004" y="6138589"/>
                </a:cubicBezTo>
                <a:cubicBezTo>
                  <a:pt x="2954268" y="6133728"/>
                  <a:pt x="2960211" y="6140209"/>
                  <a:pt x="2957510" y="6152091"/>
                </a:cubicBezTo>
                <a:cubicBezTo>
                  <a:pt x="2949946" y="6189895"/>
                  <a:pt x="2940762" y="6226620"/>
                  <a:pt x="2934819" y="6264965"/>
                </a:cubicBezTo>
                <a:cubicBezTo>
                  <a:pt x="2931578" y="6288728"/>
                  <a:pt x="2931578" y="6313031"/>
                  <a:pt x="2931578" y="6336254"/>
                </a:cubicBezTo>
                <a:cubicBezTo>
                  <a:pt x="2931578" y="6346515"/>
                  <a:pt x="2927256" y="6351916"/>
                  <a:pt x="2917532" y="6351916"/>
                </a:cubicBezTo>
                <a:lnTo>
                  <a:pt x="2867289" y="6354616"/>
                </a:lnTo>
                <a:cubicBezTo>
                  <a:pt x="2861886" y="6354616"/>
                  <a:pt x="2857024" y="6354616"/>
                  <a:pt x="2852162" y="6355696"/>
                </a:cubicBezTo>
                <a:cubicBezTo>
                  <a:pt x="2844599" y="6357316"/>
                  <a:pt x="2838656" y="6358936"/>
                  <a:pt x="2830012" y="6354076"/>
                </a:cubicBezTo>
                <a:cubicBezTo>
                  <a:pt x="2822449" y="6349755"/>
                  <a:pt x="2811104" y="6354076"/>
                  <a:pt x="2797597" y="6354616"/>
                </a:cubicBezTo>
                <a:cubicBezTo>
                  <a:pt x="2812724" y="6342734"/>
                  <a:pt x="2806782" y="6330313"/>
                  <a:pt x="2805701" y="6318431"/>
                </a:cubicBezTo>
                <a:cubicBezTo>
                  <a:pt x="2803540" y="6290888"/>
                  <a:pt x="2801919" y="6264425"/>
                  <a:pt x="2798138" y="6236881"/>
                </a:cubicBezTo>
                <a:cubicBezTo>
                  <a:pt x="2797597" y="6227700"/>
                  <a:pt x="2793276" y="6217439"/>
                  <a:pt x="2788954" y="6208258"/>
                </a:cubicBezTo>
                <a:cubicBezTo>
                  <a:pt x="2783551" y="6195836"/>
                  <a:pt x="2773827" y="6183955"/>
                  <a:pt x="2768424" y="6171533"/>
                </a:cubicBezTo>
                <a:cubicBezTo>
                  <a:pt x="2764102" y="6162352"/>
                  <a:pt x="2763022" y="6152091"/>
                  <a:pt x="2760861" y="6142909"/>
                </a:cubicBezTo>
                <a:cubicBezTo>
                  <a:pt x="2755458" y="6125087"/>
                  <a:pt x="2750596" y="6107805"/>
                  <a:pt x="2743033" y="6091603"/>
                </a:cubicBezTo>
                <a:cubicBezTo>
                  <a:pt x="2740332" y="6085122"/>
                  <a:pt x="2738171" y="6080802"/>
                  <a:pt x="2744113" y="6074861"/>
                </a:cubicBezTo>
                <a:cubicBezTo>
                  <a:pt x="2747355" y="6071621"/>
                  <a:pt x="2750056" y="6065680"/>
                  <a:pt x="2747895" y="6061899"/>
                </a:cubicBezTo>
                <a:cubicBezTo>
                  <a:pt x="2741412" y="6039757"/>
                  <a:pt x="2744113" y="6014913"/>
                  <a:pt x="2724665" y="5997091"/>
                </a:cubicBezTo>
                <a:cubicBezTo>
                  <a:pt x="2718722" y="5991150"/>
                  <a:pt x="2715480" y="5983049"/>
                  <a:pt x="2712239" y="5974408"/>
                </a:cubicBezTo>
                <a:cubicBezTo>
                  <a:pt x="2711158" y="5972248"/>
                  <a:pt x="2714400" y="5965227"/>
                  <a:pt x="2715480" y="5965227"/>
                </a:cubicBezTo>
                <a:cubicBezTo>
                  <a:pt x="2734929" y="5966847"/>
                  <a:pt x="2731147" y="5950105"/>
                  <a:pt x="2734929" y="5939304"/>
                </a:cubicBezTo>
                <a:cubicBezTo>
                  <a:pt x="2739791" y="5937684"/>
                  <a:pt x="2746274" y="5937144"/>
                  <a:pt x="2752217" y="5933363"/>
                </a:cubicBezTo>
                <a:cubicBezTo>
                  <a:pt x="2755458" y="5931743"/>
                  <a:pt x="2758160" y="5927963"/>
                  <a:pt x="2758160" y="5924182"/>
                </a:cubicBezTo>
                <a:cubicBezTo>
                  <a:pt x="2758160" y="5922562"/>
                  <a:pt x="2753297" y="5918781"/>
                  <a:pt x="2750596" y="5918781"/>
                </a:cubicBezTo>
                <a:cubicBezTo>
                  <a:pt x="2740332" y="5918781"/>
                  <a:pt x="2733849" y="5915001"/>
                  <a:pt x="2727906" y="5905280"/>
                </a:cubicBezTo>
                <a:cubicBezTo>
                  <a:pt x="2724665" y="5899339"/>
                  <a:pt x="2715480" y="5896639"/>
                  <a:pt x="2707917" y="5892858"/>
                </a:cubicBezTo>
                <a:cubicBezTo>
                  <a:pt x="2710618" y="5872336"/>
                  <a:pt x="2696032" y="5864235"/>
                  <a:pt x="2677663" y="5859914"/>
                </a:cubicBezTo>
                <a:cubicBezTo>
                  <a:pt x="2661996" y="5857214"/>
                  <a:pt x="2646869" y="5851813"/>
                  <a:pt x="2630662" y="5852353"/>
                </a:cubicBezTo>
                <a:cubicBezTo>
                  <a:pt x="2593925" y="5852353"/>
                  <a:pt x="2576638" y="5879897"/>
                  <a:pt x="2586362" y="5915001"/>
                </a:cubicBezTo>
                <a:cubicBezTo>
                  <a:pt x="2589604" y="5925802"/>
                  <a:pt x="2585822" y="5939304"/>
                  <a:pt x="2583121" y="5950105"/>
                </a:cubicBezTo>
                <a:cubicBezTo>
                  <a:pt x="2578799" y="5970628"/>
                  <a:pt x="2573936" y="5990610"/>
                  <a:pt x="2586362" y="6010053"/>
                </a:cubicBezTo>
                <a:cubicBezTo>
                  <a:pt x="2589063" y="6013833"/>
                  <a:pt x="2589063" y="6022474"/>
                  <a:pt x="2585822" y="6026795"/>
                </a:cubicBezTo>
                <a:cubicBezTo>
                  <a:pt x="2573936" y="6042457"/>
                  <a:pt x="2575017" y="6059199"/>
                  <a:pt x="2578799" y="6075941"/>
                </a:cubicBezTo>
                <a:cubicBezTo>
                  <a:pt x="2580419" y="6080802"/>
                  <a:pt x="2586362" y="6086202"/>
                  <a:pt x="2591764" y="6089443"/>
                </a:cubicBezTo>
                <a:cubicBezTo>
                  <a:pt x="2597167" y="6092683"/>
                  <a:pt x="2604730" y="6094303"/>
                  <a:pt x="2611754" y="6097544"/>
                </a:cubicBezTo>
                <a:cubicBezTo>
                  <a:pt x="2614995" y="6099164"/>
                  <a:pt x="2617696" y="6103484"/>
                  <a:pt x="2617696" y="6106725"/>
                </a:cubicBezTo>
                <a:cubicBezTo>
                  <a:pt x="2617696" y="6109425"/>
                  <a:pt x="2612294" y="6112666"/>
                  <a:pt x="2610133" y="6113746"/>
                </a:cubicBezTo>
                <a:cubicBezTo>
                  <a:pt x="2598788" y="6115906"/>
                  <a:pt x="2587983" y="6117526"/>
                  <a:pt x="2576638" y="6119687"/>
                </a:cubicBezTo>
                <a:cubicBezTo>
                  <a:pt x="2565833" y="6121307"/>
                  <a:pt x="2561511" y="6126167"/>
                  <a:pt x="2562051" y="6136969"/>
                </a:cubicBezTo>
                <a:cubicBezTo>
                  <a:pt x="2563132" y="6143449"/>
                  <a:pt x="2563132" y="6149390"/>
                  <a:pt x="2564752" y="6156411"/>
                </a:cubicBezTo>
                <a:cubicBezTo>
                  <a:pt x="2569074" y="6174773"/>
                  <a:pt x="2577178" y="6179634"/>
                  <a:pt x="2595006" y="6174773"/>
                </a:cubicBezTo>
                <a:cubicBezTo>
                  <a:pt x="2624179" y="6166132"/>
                  <a:pt x="2629041" y="6168833"/>
                  <a:pt x="2638225" y="6197996"/>
                </a:cubicBezTo>
                <a:cubicBezTo>
                  <a:pt x="2648490" y="6227700"/>
                  <a:pt x="2650111" y="6256864"/>
                  <a:pt x="2639846" y="6287107"/>
                </a:cubicBezTo>
                <a:cubicBezTo>
                  <a:pt x="2629041" y="6318431"/>
                  <a:pt x="2621478" y="6351375"/>
                  <a:pt x="2624179" y="6386480"/>
                </a:cubicBezTo>
                <a:cubicBezTo>
                  <a:pt x="2625800" y="6404842"/>
                  <a:pt x="2621478" y="6423204"/>
                  <a:pt x="2619317" y="6441567"/>
                </a:cubicBezTo>
                <a:cubicBezTo>
                  <a:pt x="2619317" y="6444267"/>
                  <a:pt x="2613914" y="6446967"/>
                  <a:pt x="2611754" y="6447507"/>
                </a:cubicBezTo>
                <a:cubicBezTo>
                  <a:pt x="2549625" y="6453448"/>
                  <a:pt x="2491819" y="6476131"/>
                  <a:pt x="2432392" y="6491253"/>
                </a:cubicBezTo>
                <a:cubicBezTo>
                  <a:pt x="2412944" y="6496114"/>
                  <a:pt x="2391334" y="6494493"/>
                  <a:pt x="2371345" y="6492873"/>
                </a:cubicBezTo>
                <a:cubicBezTo>
                  <a:pt x="2347034" y="6491253"/>
                  <a:pt x="2325424" y="6496114"/>
                  <a:pt x="2303274" y="6506375"/>
                </a:cubicBezTo>
                <a:cubicBezTo>
                  <a:pt x="2246549" y="6532838"/>
                  <a:pt x="2185501" y="6547420"/>
                  <a:pt x="2122292" y="6554981"/>
                </a:cubicBezTo>
                <a:cubicBezTo>
                  <a:pt x="2107166" y="6556601"/>
                  <a:pt x="2091498" y="6553901"/>
                  <a:pt x="2076372" y="6552281"/>
                </a:cubicBezTo>
                <a:cubicBezTo>
                  <a:pt x="2049900" y="6547960"/>
                  <a:pt x="2022888" y="6543640"/>
                  <a:pt x="1996956" y="6538239"/>
                </a:cubicBezTo>
                <a:cubicBezTo>
                  <a:pt x="1987772" y="6536079"/>
                  <a:pt x="1980208" y="6528518"/>
                  <a:pt x="1971024" y="6526357"/>
                </a:cubicBezTo>
                <a:cubicBezTo>
                  <a:pt x="1951575" y="6519336"/>
                  <a:pt x="1932127" y="6512316"/>
                  <a:pt x="1912137" y="6508535"/>
                </a:cubicBezTo>
                <a:cubicBezTo>
                  <a:pt x="1861355" y="6498814"/>
                  <a:pt x="1809491" y="6500974"/>
                  <a:pt x="1758168" y="6506915"/>
                </a:cubicBezTo>
                <a:cubicBezTo>
                  <a:pt x="1716569" y="6511776"/>
                  <a:pt x="1676051" y="6507995"/>
                  <a:pt x="1636073" y="6492873"/>
                </a:cubicBezTo>
                <a:cubicBezTo>
                  <a:pt x="1613383" y="6484232"/>
                  <a:pt x="1587991" y="6484232"/>
                  <a:pt x="1564761" y="6478831"/>
                </a:cubicBezTo>
                <a:cubicBezTo>
                  <a:pt x="1548553" y="6474511"/>
                  <a:pt x="1534507" y="6467490"/>
                  <a:pt x="1519380" y="6462089"/>
                </a:cubicBezTo>
                <a:cubicBezTo>
                  <a:pt x="1503713" y="6456149"/>
                  <a:pt x="1487506" y="6447507"/>
                  <a:pt x="1470758" y="6444267"/>
                </a:cubicBezTo>
                <a:cubicBezTo>
                  <a:pt x="1423217" y="6433466"/>
                  <a:pt x="1374595" y="6426445"/>
                  <a:pt x="1327593" y="6415103"/>
                </a:cubicBezTo>
                <a:cubicBezTo>
                  <a:pt x="1309225" y="6409703"/>
                  <a:pt x="1292478" y="6395121"/>
                  <a:pt x="1275730" y="6383239"/>
                </a:cubicBezTo>
                <a:cubicBezTo>
                  <a:pt x="1267626" y="6377299"/>
                  <a:pt x="1262224" y="6368118"/>
                  <a:pt x="1254120" y="6362177"/>
                </a:cubicBezTo>
                <a:cubicBezTo>
                  <a:pt x="1243856" y="6354616"/>
                  <a:pt x="1233051" y="6343815"/>
                  <a:pt x="1222246" y="6342194"/>
                </a:cubicBezTo>
                <a:cubicBezTo>
                  <a:pt x="1191992" y="6338954"/>
                  <a:pt x="1161739" y="6325992"/>
                  <a:pt x="1129864" y="6336254"/>
                </a:cubicBezTo>
                <a:cubicBezTo>
                  <a:pt x="1118519" y="6340574"/>
                  <a:pt x="1105553" y="6342734"/>
                  <a:pt x="1094208" y="6343815"/>
                </a:cubicBezTo>
                <a:cubicBezTo>
                  <a:pt x="1053690" y="6348675"/>
                  <a:pt x="1029379" y="6374598"/>
                  <a:pt x="1008849" y="6406462"/>
                </a:cubicBezTo>
                <a:cubicBezTo>
                  <a:pt x="995884" y="6424825"/>
                  <a:pt x="984538" y="6444267"/>
                  <a:pt x="971032" y="6462629"/>
                </a:cubicBezTo>
                <a:cubicBezTo>
                  <a:pt x="962388" y="6474511"/>
                  <a:pt x="949963" y="6482612"/>
                  <a:pt x="939698" y="6492873"/>
                </a:cubicBezTo>
                <a:cubicBezTo>
                  <a:pt x="930514" y="6502594"/>
                  <a:pt x="921330" y="6512316"/>
                  <a:pt x="915387" y="6523657"/>
                </a:cubicBezTo>
                <a:cubicBezTo>
                  <a:pt x="899720" y="6553901"/>
                  <a:pt x="878651" y="6573883"/>
                  <a:pt x="843535" y="6579284"/>
                </a:cubicBezTo>
                <a:cubicBezTo>
                  <a:pt x="824626" y="6581444"/>
                  <a:pt x="805177" y="6589005"/>
                  <a:pt x="786809" y="6596026"/>
                </a:cubicBezTo>
                <a:cubicBezTo>
                  <a:pt x="778165" y="6599266"/>
                  <a:pt x="770602" y="6604127"/>
                  <a:pt x="763038" y="6610068"/>
                </a:cubicBezTo>
                <a:cubicBezTo>
                  <a:pt x="750073" y="6621949"/>
                  <a:pt x="735486" y="6624110"/>
                  <a:pt x="719819" y="6617629"/>
                </a:cubicBezTo>
                <a:cubicBezTo>
                  <a:pt x="697669" y="6608448"/>
                  <a:pt x="675519" y="6610068"/>
                  <a:pt x="651748" y="6611688"/>
                </a:cubicBezTo>
                <a:cubicBezTo>
                  <a:pt x="639323" y="6612228"/>
                  <a:pt x="625816" y="6608448"/>
                  <a:pt x="613391" y="6605747"/>
                </a:cubicBezTo>
                <a:cubicBezTo>
                  <a:pt x="598264" y="6601427"/>
                  <a:pt x="584218" y="6596026"/>
                  <a:pt x="569091" y="6592246"/>
                </a:cubicBezTo>
                <a:cubicBezTo>
                  <a:pt x="552883" y="6589005"/>
                  <a:pt x="537757" y="6592246"/>
                  <a:pt x="526412" y="6605747"/>
                </a:cubicBezTo>
                <a:cubicBezTo>
                  <a:pt x="513446" y="6619249"/>
                  <a:pt x="502101" y="6633291"/>
                  <a:pt x="487514" y="6644092"/>
                </a:cubicBezTo>
                <a:cubicBezTo>
                  <a:pt x="476709" y="6652733"/>
                  <a:pt x="464283" y="6659214"/>
                  <a:pt x="450777" y="6665155"/>
                </a:cubicBezTo>
                <a:cubicBezTo>
                  <a:pt x="435651" y="6672176"/>
                  <a:pt x="424305" y="6681897"/>
                  <a:pt x="418363" y="6697019"/>
                </a:cubicBezTo>
                <a:lnTo>
                  <a:pt x="402408" y="6723840"/>
                </a:lnTo>
                <a:lnTo>
                  <a:pt x="0" y="6723840"/>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34092856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2 Image Grey">
    <p:bg>
      <p:bgPr>
        <a:solidFill>
          <a:schemeClr val="bg1">
            <a:lumMod val="95000"/>
          </a:schemeClr>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F3B77B3B-BBB4-C3F8-6549-5036584ED013}"/>
              </a:ext>
            </a:extLst>
          </p:cNvPr>
          <p:cNvSpPr/>
          <p:nvPr/>
        </p:nvSpPr>
        <p:spPr>
          <a:xfrm>
            <a:off x="8610600" y="5715000"/>
            <a:ext cx="3581399" cy="1142999"/>
          </a:xfrm>
          <a:custGeom>
            <a:avLst/>
            <a:gdLst>
              <a:gd name="connsiteX0" fmla="*/ 0 w 3581399"/>
              <a:gd name="connsiteY0" fmla="*/ 0 h 1142999"/>
              <a:gd name="connsiteX1" fmla="*/ 3581399 w 3581399"/>
              <a:gd name="connsiteY1" fmla="*/ 0 h 1142999"/>
              <a:gd name="connsiteX2" fmla="*/ 3581399 w 3581399"/>
              <a:gd name="connsiteY2" fmla="*/ 838200 h 1142999"/>
              <a:gd name="connsiteX3" fmla="*/ 2362200 w 3581399"/>
              <a:gd name="connsiteY3" fmla="*/ 838200 h 1142999"/>
              <a:gd name="connsiteX4" fmla="*/ 2362200 w 3581399"/>
              <a:gd name="connsiteY4" fmla="*/ 1142999 h 1142999"/>
              <a:gd name="connsiteX5" fmla="*/ 0 w 3581399"/>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399" h="1142999">
                <a:moveTo>
                  <a:pt x="0" y="0"/>
                </a:moveTo>
                <a:lnTo>
                  <a:pt x="3581399" y="0"/>
                </a:lnTo>
                <a:lnTo>
                  <a:pt x="3581399" y="838200"/>
                </a:lnTo>
                <a:lnTo>
                  <a:pt x="2362200" y="838200"/>
                </a:lnTo>
                <a:lnTo>
                  <a:pt x="2362200"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48012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48012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48012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
        <p:nvSpPr>
          <p:cNvPr id="3" name="Picture Placeholder 2">
            <a:extLst>
              <a:ext uri="{FF2B5EF4-FFF2-40B4-BE49-F238E27FC236}">
                <a16:creationId xmlns:a16="http://schemas.microsoft.com/office/drawing/2014/main" id="{D04ABB6B-E3C9-9A4F-2291-611B93A0EB46}"/>
              </a:ext>
            </a:extLst>
          </p:cNvPr>
          <p:cNvSpPr>
            <a:spLocks noGrp="1"/>
          </p:cNvSpPr>
          <p:nvPr>
            <p:ph type="pic" sz="quarter" idx="17"/>
          </p:nvPr>
        </p:nvSpPr>
        <p:spPr>
          <a:xfrm>
            <a:off x="6096000" y="134160"/>
            <a:ext cx="6095999" cy="6723840"/>
          </a:xfrm>
          <a:custGeom>
            <a:avLst/>
            <a:gdLst>
              <a:gd name="connsiteX0" fmla="*/ 4785419 w 6095999"/>
              <a:gd name="connsiteY0" fmla="*/ 6210958 h 6723840"/>
              <a:gd name="connsiteX1" fmla="*/ 4822696 w 6095999"/>
              <a:gd name="connsiteY1" fmla="*/ 6230940 h 6723840"/>
              <a:gd name="connsiteX2" fmla="*/ 4828098 w 6095999"/>
              <a:gd name="connsiteY2" fmla="*/ 6246062 h 6723840"/>
              <a:gd name="connsiteX3" fmla="*/ 4823236 w 6095999"/>
              <a:gd name="connsiteY3" fmla="*/ 6348135 h 6723840"/>
              <a:gd name="connsiteX4" fmla="*/ 4823236 w 6095999"/>
              <a:gd name="connsiteY4" fmla="*/ 6357316 h 6723840"/>
              <a:gd name="connsiteX5" fmla="*/ 4834041 w 6095999"/>
              <a:gd name="connsiteY5" fmla="*/ 6394041 h 6723840"/>
              <a:gd name="connsiteX6" fmla="*/ 4768672 w 6095999"/>
              <a:gd name="connsiteY6" fmla="*/ 6418344 h 6723840"/>
              <a:gd name="connsiteX7" fmla="*/ 4748683 w 6095999"/>
              <a:gd name="connsiteY7" fmla="*/ 6404302 h 6723840"/>
              <a:gd name="connsiteX8" fmla="*/ 4757867 w 6095999"/>
              <a:gd name="connsiteY8" fmla="*/ 6337334 h 6723840"/>
              <a:gd name="connsiteX9" fmla="*/ 4785419 w 6095999"/>
              <a:gd name="connsiteY9" fmla="*/ 6210958 h 6723840"/>
              <a:gd name="connsiteX10" fmla="*/ 5085255 w 6095999"/>
              <a:gd name="connsiteY10" fmla="*/ 6181254 h 6723840"/>
              <a:gd name="connsiteX11" fmla="*/ 5089036 w 6095999"/>
              <a:gd name="connsiteY11" fmla="*/ 6197996 h 6723840"/>
              <a:gd name="connsiteX12" fmla="*/ 5082013 w 6095999"/>
              <a:gd name="connsiteY12" fmla="*/ 6316271 h 6723840"/>
              <a:gd name="connsiteX13" fmla="*/ 5081473 w 6095999"/>
              <a:gd name="connsiteY13" fmla="*/ 6321132 h 6723840"/>
              <a:gd name="connsiteX14" fmla="*/ 5057702 w 6095999"/>
              <a:gd name="connsiteY14" fmla="*/ 6325452 h 6723840"/>
              <a:gd name="connsiteX15" fmla="*/ 5085255 w 6095999"/>
              <a:gd name="connsiteY15" fmla="*/ 6181254 h 6723840"/>
              <a:gd name="connsiteX16" fmla="*/ 5341871 w 6095999"/>
              <a:gd name="connsiteY16" fmla="*/ 6074861 h 6723840"/>
              <a:gd name="connsiteX17" fmla="*/ 5355917 w 6095999"/>
              <a:gd name="connsiteY17" fmla="*/ 6087823 h 6723840"/>
              <a:gd name="connsiteX18" fmla="*/ 5371044 w 6095999"/>
              <a:gd name="connsiteY18" fmla="*/ 6165592 h 6723840"/>
              <a:gd name="connsiteX19" fmla="*/ 5378607 w 6095999"/>
              <a:gd name="connsiteY19" fmla="*/ 6189895 h 6723840"/>
              <a:gd name="connsiteX20" fmla="*/ 5369963 w 6095999"/>
              <a:gd name="connsiteY20" fmla="*/ 6203397 h 6723840"/>
              <a:gd name="connsiteX21" fmla="*/ 5246247 w 6095999"/>
              <a:gd name="connsiteY21" fmla="*/ 6261184 h 6723840"/>
              <a:gd name="connsiteX22" fmla="*/ 5265696 w 6095999"/>
              <a:gd name="connsiteY22" fmla="*/ 6151010 h 6723840"/>
              <a:gd name="connsiteX23" fmla="*/ 5271099 w 6095999"/>
              <a:gd name="connsiteY23" fmla="*/ 6115366 h 6723840"/>
              <a:gd name="connsiteX24" fmla="*/ 5273800 w 6095999"/>
              <a:gd name="connsiteY24" fmla="*/ 6100244 h 6723840"/>
              <a:gd name="connsiteX25" fmla="*/ 5308916 w 6095999"/>
              <a:gd name="connsiteY25" fmla="*/ 6075941 h 6723840"/>
              <a:gd name="connsiteX26" fmla="*/ 5341871 w 6095999"/>
              <a:gd name="connsiteY26" fmla="*/ 6074861 h 6723840"/>
              <a:gd name="connsiteX27" fmla="*/ 0 w 6095999"/>
              <a:gd name="connsiteY27" fmla="*/ 0 h 6723840"/>
              <a:gd name="connsiteX28" fmla="*/ 6095999 w 6095999"/>
              <a:gd name="connsiteY28" fmla="*/ 0 h 6723840"/>
              <a:gd name="connsiteX29" fmla="*/ 6095999 w 6095999"/>
              <a:gd name="connsiteY29" fmla="*/ 5733550 h 6723840"/>
              <a:gd name="connsiteX30" fmla="*/ 6086327 w 6095999"/>
              <a:gd name="connsiteY30" fmla="*/ 5763782 h 6723840"/>
              <a:gd name="connsiteX31" fmla="*/ 6070119 w 6095999"/>
              <a:gd name="connsiteY31" fmla="*/ 5747040 h 6723840"/>
              <a:gd name="connsiteX32" fmla="*/ 6060935 w 6095999"/>
              <a:gd name="connsiteY32" fmla="*/ 5722737 h 6723840"/>
              <a:gd name="connsiteX33" fmla="*/ 6042027 w 6095999"/>
              <a:gd name="connsiteY33" fmla="*/ 5777284 h 6723840"/>
              <a:gd name="connsiteX34" fmla="*/ 6029061 w 6095999"/>
              <a:gd name="connsiteY34" fmla="*/ 5806447 h 6723840"/>
              <a:gd name="connsiteX35" fmla="*/ 6025819 w 6095999"/>
              <a:gd name="connsiteY35" fmla="*/ 5816169 h 6723840"/>
              <a:gd name="connsiteX36" fmla="*/ 5991784 w 6095999"/>
              <a:gd name="connsiteY36" fmla="*/ 5864235 h 6723840"/>
              <a:gd name="connsiteX37" fmla="*/ 5987462 w 6095999"/>
              <a:gd name="connsiteY37" fmla="*/ 5870715 h 6723840"/>
              <a:gd name="connsiteX38" fmla="*/ 5963151 w 6095999"/>
              <a:gd name="connsiteY38" fmla="*/ 5849653 h 6723840"/>
              <a:gd name="connsiteX39" fmla="*/ 5948024 w 6095999"/>
              <a:gd name="connsiteY39" fmla="*/ 5818869 h 6723840"/>
              <a:gd name="connsiteX40" fmla="*/ 5932897 w 6095999"/>
              <a:gd name="connsiteY40" fmla="*/ 5828050 h 6723840"/>
              <a:gd name="connsiteX41" fmla="*/ 5922093 w 6095999"/>
              <a:gd name="connsiteY41" fmla="*/ 5787005 h 6723840"/>
              <a:gd name="connsiteX42" fmla="*/ 5917230 w 6095999"/>
              <a:gd name="connsiteY42" fmla="*/ 5758921 h 6723840"/>
              <a:gd name="connsiteX43" fmla="*/ 5898862 w 6095999"/>
              <a:gd name="connsiteY43" fmla="*/ 5700054 h 6723840"/>
              <a:gd name="connsiteX44" fmla="*/ 5891299 w 6095999"/>
              <a:gd name="connsiteY44" fmla="*/ 5676831 h 6723840"/>
              <a:gd name="connsiteX45" fmla="*/ 5845918 w 6095999"/>
              <a:gd name="connsiteY45" fmla="*/ 5832371 h 6723840"/>
              <a:gd name="connsiteX46" fmla="*/ 5817285 w 6095999"/>
              <a:gd name="connsiteY46" fmla="*/ 5805367 h 6723840"/>
              <a:gd name="connsiteX47" fmla="*/ 5809722 w 6095999"/>
              <a:gd name="connsiteY47" fmla="*/ 5838311 h 6723840"/>
              <a:gd name="connsiteX48" fmla="*/ 5807561 w 6095999"/>
              <a:gd name="connsiteY48" fmla="*/ 5871796 h 6723840"/>
              <a:gd name="connsiteX49" fmla="*/ 5786491 w 6095999"/>
              <a:gd name="connsiteY49" fmla="*/ 5881517 h 6723840"/>
              <a:gd name="connsiteX50" fmla="*/ 5777307 w 6095999"/>
              <a:gd name="connsiteY50" fmla="*/ 5871796 h 6723840"/>
              <a:gd name="connsiteX51" fmla="*/ 5774606 w 6095999"/>
              <a:gd name="connsiteY51" fmla="*/ 5891778 h 6723840"/>
              <a:gd name="connsiteX52" fmla="*/ 5763801 w 6095999"/>
              <a:gd name="connsiteY52" fmla="*/ 5918781 h 6723840"/>
              <a:gd name="connsiteX53" fmla="*/ 5754617 w 6095999"/>
              <a:gd name="connsiteY53" fmla="*/ 5942004 h 6723840"/>
              <a:gd name="connsiteX54" fmla="*/ 5736789 w 6095999"/>
              <a:gd name="connsiteY54" fmla="*/ 5997091 h 6723840"/>
              <a:gd name="connsiteX55" fmla="*/ 5733007 w 6095999"/>
              <a:gd name="connsiteY55" fmla="*/ 5998171 h 6723840"/>
              <a:gd name="connsiteX56" fmla="*/ 5722743 w 6095999"/>
              <a:gd name="connsiteY56" fmla="*/ 5946865 h 6723840"/>
              <a:gd name="connsiteX57" fmla="*/ 5695730 w 6095999"/>
              <a:gd name="connsiteY57" fmla="*/ 6010593 h 6723840"/>
              <a:gd name="connsiteX58" fmla="*/ 5669799 w 6095999"/>
              <a:gd name="connsiteY58" fmla="*/ 6036516 h 6723840"/>
              <a:gd name="connsiteX59" fmla="*/ 5632522 w 6095999"/>
              <a:gd name="connsiteY59" fmla="*/ 6044077 h 6723840"/>
              <a:gd name="connsiteX60" fmla="*/ 5585521 w 6095999"/>
              <a:gd name="connsiteY60" fmla="*/ 6073241 h 6723840"/>
              <a:gd name="connsiteX61" fmla="*/ 5567152 w 6095999"/>
              <a:gd name="connsiteY61" fmla="*/ 6083502 h 6723840"/>
              <a:gd name="connsiteX62" fmla="*/ 5435333 w 6095999"/>
              <a:gd name="connsiteY62" fmla="*/ 6159651 h 6723840"/>
              <a:gd name="connsiteX63" fmla="*/ 5410481 w 6095999"/>
              <a:gd name="connsiteY63" fmla="*/ 6162892 h 6723840"/>
              <a:gd name="connsiteX64" fmla="*/ 5416964 w 6095999"/>
              <a:gd name="connsiteY64" fmla="*/ 6127247 h 6723840"/>
              <a:gd name="connsiteX65" fmla="*/ 5393734 w 6095999"/>
              <a:gd name="connsiteY65" fmla="*/ 6056499 h 6723840"/>
              <a:gd name="connsiteX66" fmla="*/ 5366722 w 6095999"/>
              <a:gd name="connsiteY66" fmla="*/ 6033816 h 6723840"/>
              <a:gd name="connsiteX67" fmla="*/ 5334847 w 6095999"/>
              <a:gd name="connsiteY67" fmla="*/ 6027335 h 6723840"/>
              <a:gd name="connsiteX68" fmla="*/ 5319180 w 6095999"/>
              <a:gd name="connsiteY68" fmla="*/ 6014913 h 6723840"/>
              <a:gd name="connsiteX69" fmla="*/ 5325663 w 6095999"/>
              <a:gd name="connsiteY69" fmla="*/ 5999792 h 6723840"/>
              <a:gd name="connsiteX70" fmla="*/ 5342411 w 6095999"/>
              <a:gd name="connsiteY70" fmla="*/ 5958746 h 6723840"/>
              <a:gd name="connsiteX71" fmla="*/ 5349434 w 6095999"/>
              <a:gd name="connsiteY71" fmla="*/ 5924182 h 6723840"/>
              <a:gd name="connsiteX72" fmla="*/ 5361860 w 6095999"/>
              <a:gd name="connsiteY72" fmla="*/ 5920402 h 6723840"/>
              <a:gd name="connsiteX73" fmla="*/ 5382929 w 6095999"/>
              <a:gd name="connsiteY73" fmla="*/ 5905280 h 6723840"/>
              <a:gd name="connsiteX74" fmla="*/ 5398056 w 6095999"/>
              <a:gd name="connsiteY74" fmla="*/ 5892858 h 6723840"/>
              <a:gd name="connsiteX75" fmla="*/ 5407240 w 6095999"/>
              <a:gd name="connsiteY75" fmla="*/ 5886917 h 6723840"/>
              <a:gd name="connsiteX76" fmla="*/ 5398596 w 6095999"/>
              <a:gd name="connsiteY76" fmla="*/ 5877736 h 6723840"/>
              <a:gd name="connsiteX77" fmla="*/ 5373745 w 6095999"/>
              <a:gd name="connsiteY77" fmla="*/ 5863154 h 6723840"/>
              <a:gd name="connsiteX78" fmla="*/ 5364561 w 6095999"/>
              <a:gd name="connsiteY78" fmla="*/ 5820489 h 6723840"/>
              <a:gd name="connsiteX79" fmla="*/ 5356997 w 6095999"/>
              <a:gd name="connsiteY79" fmla="*/ 5814548 h 6723840"/>
              <a:gd name="connsiteX80" fmla="*/ 5325663 w 6095999"/>
              <a:gd name="connsiteY80" fmla="*/ 5782144 h 6723840"/>
              <a:gd name="connsiteX81" fmla="*/ 5261374 w 6095999"/>
              <a:gd name="connsiteY81" fmla="*/ 5801587 h 6723840"/>
              <a:gd name="connsiteX82" fmla="*/ 5271099 w 6095999"/>
              <a:gd name="connsiteY82" fmla="*/ 5828050 h 6723840"/>
              <a:gd name="connsiteX83" fmla="*/ 5255431 w 6095999"/>
              <a:gd name="connsiteY83" fmla="*/ 5847492 h 6723840"/>
              <a:gd name="connsiteX84" fmla="*/ 5223557 w 6095999"/>
              <a:gd name="connsiteY84" fmla="*/ 5898259 h 6723840"/>
              <a:gd name="connsiteX85" fmla="*/ 5214373 w 6095999"/>
              <a:gd name="connsiteY85" fmla="*/ 5915001 h 6723840"/>
              <a:gd name="connsiteX86" fmla="*/ 5223017 w 6095999"/>
              <a:gd name="connsiteY86" fmla="*/ 5955506 h 6723840"/>
              <a:gd name="connsiteX87" fmla="*/ 5219235 w 6095999"/>
              <a:gd name="connsiteY87" fmla="*/ 5958746 h 6723840"/>
              <a:gd name="connsiteX88" fmla="*/ 5200327 w 6095999"/>
              <a:gd name="connsiteY88" fmla="*/ 5960367 h 6723840"/>
              <a:gd name="connsiteX89" fmla="*/ 5179257 w 6095999"/>
              <a:gd name="connsiteY89" fmla="*/ 5974408 h 6723840"/>
              <a:gd name="connsiteX90" fmla="*/ 5186820 w 6095999"/>
              <a:gd name="connsiteY90" fmla="*/ 5995471 h 6723840"/>
              <a:gd name="connsiteX91" fmla="*/ 5213833 w 6095999"/>
              <a:gd name="connsiteY91" fmla="*/ 6010053 h 6723840"/>
              <a:gd name="connsiteX92" fmla="*/ 5220856 w 6095999"/>
              <a:gd name="connsiteY92" fmla="*/ 6023014 h 6723840"/>
              <a:gd name="connsiteX93" fmla="*/ 5226799 w 6095999"/>
              <a:gd name="connsiteY93" fmla="*/ 6072701 h 6723840"/>
              <a:gd name="connsiteX94" fmla="*/ 5223017 w 6095999"/>
              <a:gd name="connsiteY94" fmla="*/ 6132108 h 6723840"/>
              <a:gd name="connsiteX95" fmla="*/ 5207890 w 6095999"/>
              <a:gd name="connsiteY95" fmla="*/ 6219059 h 6723840"/>
              <a:gd name="connsiteX96" fmla="*/ 5202488 w 6095999"/>
              <a:gd name="connsiteY96" fmla="*/ 6266585 h 6723840"/>
              <a:gd name="connsiteX97" fmla="*/ 5191142 w 6095999"/>
              <a:gd name="connsiteY97" fmla="*/ 6283327 h 6723840"/>
              <a:gd name="connsiteX98" fmla="*/ 5153866 w 6095999"/>
              <a:gd name="connsiteY98" fmla="*/ 6299529 h 6723840"/>
              <a:gd name="connsiteX99" fmla="*/ 5134957 w 6095999"/>
              <a:gd name="connsiteY99" fmla="*/ 6281707 h 6723840"/>
              <a:gd name="connsiteX100" fmla="*/ 5118750 w 6095999"/>
              <a:gd name="connsiteY100" fmla="*/ 6264965 h 6723840"/>
              <a:gd name="connsiteX101" fmla="*/ 5130635 w 6095999"/>
              <a:gd name="connsiteY101" fmla="*/ 6189895 h 6723840"/>
              <a:gd name="connsiteX102" fmla="*/ 5116589 w 6095999"/>
              <a:gd name="connsiteY102" fmla="*/ 6147230 h 6723840"/>
              <a:gd name="connsiteX103" fmla="*/ 5107945 w 6095999"/>
              <a:gd name="connsiteY103" fmla="*/ 6120227 h 6723840"/>
              <a:gd name="connsiteX104" fmla="*/ 5103623 w 6095999"/>
              <a:gd name="connsiteY104" fmla="*/ 6103484 h 6723840"/>
              <a:gd name="connsiteX105" fmla="*/ 5102002 w 6095999"/>
              <a:gd name="connsiteY105" fmla="*/ 6075941 h 6723840"/>
              <a:gd name="connsiteX106" fmla="*/ 5106324 w 6095999"/>
              <a:gd name="connsiteY106" fmla="*/ 6054878 h 6723840"/>
              <a:gd name="connsiteX107" fmla="*/ 5106324 w 6095999"/>
              <a:gd name="connsiteY107" fmla="*/ 6048398 h 6723840"/>
              <a:gd name="connsiteX108" fmla="*/ 5097140 w 6095999"/>
              <a:gd name="connsiteY108" fmla="*/ 5959827 h 6723840"/>
              <a:gd name="connsiteX109" fmla="*/ 5117129 w 6095999"/>
              <a:gd name="connsiteY109" fmla="*/ 5937144 h 6723840"/>
              <a:gd name="connsiteX110" fmla="*/ 5127394 w 6095999"/>
              <a:gd name="connsiteY110" fmla="*/ 5927963 h 6723840"/>
              <a:gd name="connsiteX111" fmla="*/ 5143061 w 6095999"/>
              <a:gd name="connsiteY111" fmla="*/ 5922022 h 6723840"/>
              <a:gd name="connsiteX112" fmla="*/ 5135497 w 6095999"/>
              <a:gd name="connsiteY112" fmla="*/ 5912841 h 6723840"/>
              <a:gd name="connsiteX113" fmla="*/ 5103083 w 6095999"/>
              <a:gd name="connsiteY113" fmla="*/ 5896099 h 6723840"/>
              <a:gd name="connsiteX114" fmla="*/ 5060403 w 6095999"/>
              <a:gd name="connsiteY114" fmla="*/ 5908520 h 6723840"/>
              <a:gd name="connsiteX115" fmla="*/ 5031770 w 6095999"/>
              <a:gd name="connsiteY115" fmla="*/ 5876116 h 6723840"/>
              <a:gd name="connsiteX116" fmla="*/ 4988011 w 6095999"/>
              <a:gd name="connsiteY116" fmla="*/ 5873416 h 6723840"/>
              <a:gd name="connsiteX117" fmla="*/ 4971263 w 6095999"/>
              <a:gd name="connsiteY117" fmla="*/ 5898259 h 6723840"/>
              <a:gd name="connsiteX118" fmla="*/ 4966401 w 6095999"/>
              <a:gd name="connsiteY118" fmla="*/ 5926882 h 6723840"/>
              <a:gd name="connsiteX119" fmla="*/ 4962079 w 6095999"/>
              <a:gd name="connsiteY119" fmla="*/ 5983049 h 6723840"/>
              <a:gd name="connsiteX120" fmla="*/ 4958837 w 6095999"/>
              <a:gd name="connsiteY120" fmla="*/ 5996551 h 6723840"/>
              <a:gd name="connsiteX121" fmla="*/ 4940469 w 6095999"/>
              <a:gd name="connsiteY121" fmla="*/ 6115366 h 6723840"/>
              <a:gd name="connsiteX122" fmla="*/ 4975585 w 6095999"/>
              <a:gd name="connsiteY122" fmla="*/ 6138049 h 6723840"/>
              <a:gd name="connsiteX123" fmla="*/ 5016644 w 6095999"/>
              <a:gd name="connsiteY123" fmla="*/ 6138589 h 6723840"/>
              <a:gd name="connsiteX124" fmla="*/ 5030150 w 6095999"/>
              <a:gd name="connsiteY124" fmla="*/ 6152091 h 6723840"/>
              <a:gd name="connsiteX125" fmla="*/ 5007459 w 6095999"/>
              <a:gd name="connsiteY125" fmla="*/ 6264965 h 6723840"/>
              <a:gd name="connsiteX126" fmla="*/ 5004218 w 6095999"/>
              <a:gd name="connsiteY126" fmla="*/ 6336254 h 6723840"/>
              <a:gd name="connsiteX127" fmla="*/ 4990172 w 6095999"/>
              <a:gd name="connsiteY127" fmla="*/ 6351916 h 6723840"/>
              <a:gd name="connsiteX128" fmla="*/ 4939929 w 6095999"/>
              <a:gd name="connsiteY128" fmla="*/ 6354616 h 6723840"/>
              <a:gd name="connsiteX129" fmla="*/ 4924802 w 6095999"/>
              <a:gd name="connsiteY129" fmla="*/ 6355696 h 6723840"/>
              <a:gd name="connsiteX130" fmla="*/ 4902652 w 6095999"/>
              <a:gd name="connsiteY130" fmla="*/ 6354076 h 6723840"/>
              <a:gd name="connsiteX131" fmla="*/ 4870237 w 6095999"/>
              <a:gd name="connsiteY131" fmla="*/ 6354616 h 6723840"/>
              <a:gd name="connsiteX132" fmla="*/ 4878341 w 6095999"/>
              <a:gd name="connsiteY132" fmla="*/ 6318431 h 6723840"/>
              <a:gd name="connsiteX133" fmla="*/ 4870778 w 6095999"/>
              <a:gd name="connsiteY133" fmla="*/ 6236881 h 6723840"/>
              <a:gd name="connsiteX134" fmla="*/ 4861594 w 6095999"/>
              <a:gd name="connsiteY134" fmla="*/ 6208258 h 6723840"/>
              <a:gd name="connsiteX135" fmla="*/ 4841064 w 6095999"/>
              <a:gd name="connsiteY135" fmla="*/ 6171533 h 6723840"/>
              <a:gd name="connsiteX136" fmla="*/ 4833501 w 6095999"/>
              <a:gd name="connsiteY136" fmla="*/ 6142909 h 6723840"/>
              <a:gd name="connsiteX137" fmla="*/ 4815673 w 6095999"/>
              <a:gd name="connsiteY137" fmla="*/ 6091603 h 6723840"/>
              <a:gd name="connsiteX138" fmla="*/ 4816753 w 6095999"/>
              <a:gd name="connsiteY138" fmla="*/ 6074861 h 6723840"/>
              <a:gd name="connsiteX139" fmla="*/ 4820535 w 6095999"/>
              <a:gd name="connsiteY139" fmla="*/ 6061899 h 6723840"/>
              <a:gd name="connsiteX140" fmla="*/ 4797305 w 6095999"/>
              <a:gd name="connsiteY140" fmla="*/ 5997091 h 6723840"/>
              <a:gd name="connsiteX141" fmla="*/ 4784879 w 6095999"/>
              <a:gd name="connsiteY141" fmla="*/ 5974408 h 6723840"/>
              <a:gd name="connsiteX142" fmla="*/ 4788120 w 6095999"/>
              <a:gd name="connsiteY142" fmla="*/ 5965227 h 6723840"/>
              <a:gd name="connsiteX143" fmla="*/ 4807569 w 6095999"/>
              <a:gd name="connsiteY143" fmla="*/ 5939304 h 6723840"/>
              <a:gd name="connsiteX144" fmla="*/ 4824857 w 6095999"/>
              <a:gd name="connsiteY144" fmla="*/ 5933363 h 6723840"/>
              <a:gd name="connsiteX145" fmla="*/ 4830800 w 6095999"/>
              <a:gd name="connsiteY145" fmla="*/ 5924182 h 6723840"/>
              <a:gd name="connsiteX146" fmla="*/ 4823236 w 6095999"/>
              <a:gd name="connsiteY146" fmla="*/ 5918781 h 6723840"/>
              <a:gd name="connsiteX147" fmla="*/ 4800546 w 6095999"/>
              <a:gd name="connsiteY147" fmla="*/ 5905280 h 6723840"/>
              <a:gd name="connsiteX148" fmla="*/ 4780557 w 6095999"/>
              <a:gd name="connsiteY148" fmla="*/ 5892858 h 6723840"/>
              <a:gd name="connsiteX149" fmla="*/ 4750303 w 6095999"/>
              <a:gd name="connsiteY149" fmla="*/ 5859914 h 6723840"/>
              <a:gd name="connsiteX150" fmla="*/ 4703302 w 6095999"/>
              <a:gd name="connsiteY150" fmla="*/ 5852353 h 6723840"/>
              <a:gd name="connsiteX151" fmla="*/ 4659002 w 6095999"/>
              <a:gd name="connsiteY151" fmla="*/ 5915001 h 6723840"/>
              <a:gd name="connsiteX152" fmla="*/ 4655761 w 6095999"/>
              <a:gd name="connsiteY152" fmla="*/ 5950105 h 6723840"/>
              <a:gd name="connsiteX153" fmla="*/ 4659002 w 6095999"/>
              <a:gd name="connsiteY153" fmla="*/ 6010053 h 6723840"/>
              <a:gd name="connsiteX154" fmla="*/ 4658462 w 6095999"/>
              <a:gd name="connsiteY154" fmla="*/ 6026795 h 6723840"/>
              <a:gd name="connsiteX155" fmla="*/ 4651439 w 6095999"/>
              <a:gd name="connsiteY155" fmla="*/ 6075941 h 6723840"/>
              <a:gd name="connsiteX156" fmla="*/ 4664404 w 6095999"/>
              <a:gd name="connsiteY156" fmla="*/ 6089443 h 6723840"/>
              <a:gd name="connsiteX157" fmla="*/ 4684394 w 6095999"/>
              <a:gd name="connsiteY157" fmla="*/ 6097544 h 6723840"/>
              <a:gd name="connsiteX158" fmla="*/ 4690336 w 6095999"/>
              <a:gd name="connsiteY158" fmla="*/ 6106725 h 6723840"/>
              <a:gd name="connsiteX159" fmla="*/ 4682773 w 6095999"/>
              <a:gd name="connsiteY159" fmla="*/ 6113746 h 6723840"/>
              <a:gd name="connsiteX160" fmla="*/ 4649278 w 6095999"/>
              <a:gd name="connsiteY160" fmla="*/ 6119687 h 6723840"/>
              <a:gd name="connsiteX161" fmla="*/ 4634691 w 6095999"/>
              <a:gd name="connsiteY161" fmla="*/ 6136969 h 6723840"/>
              <a:gd name="connsiteX162" fmla="*/ 4637392 w 6095999"/>
              <a:gd name="connsiteY162" fmla="*/ 6156411 h 6723840"/>
              <a:gd name="connsiteX163" fmla="*/ 4667646 w 6095999"/>
              <a:gd name="connsiteY163" fmla="*/ 6174773 h 6723840"/>
              <a:gd name="connsiteX164" fmla="*/ 4710865 w 6095999"/>
              <a:gd name="connsiteY164" fmla="*/ 6197996 h 6723840"/>
              <a:gd name="connsiteX165" fmla="*/ 4712486 w 6095999"/>
              <a:gd name="connsiteY165" fmla="*/ 6287107 h 6723840"/>
              <a:gd name="connsiteX166" fmla="*/ 4696819 w 6095999"/>
              <a:gd name="connsiteY166" fmla="*/ 6386480 h 6723840"/>
              <a:gd name="connsiteX167" fmla="*/ 4691957 w 6095999"/>
              <a:gd name="connsiteY167" fmla="*/ 6441567 h 6723840"/>
              <a:gd name="connsiteX168" fmla="*/ 4684394 w 6095999"/>
              <a:gd name="connsiteY168" fmla="*/ 6447507 h 6723840"/>
              <a:gd name="connsiteX169" fmla="*/ 4505032 w 6095999"/>
              <a:gd name="connsiteY169" fmla="*/ 6491253 h 6723840"/>
              <a:gd name="connsiteX170" fmla="*/ 4443985 w 6095999"/>
              <a:gd name="connsiteY170" fmla="*/ 6492873 h 6723840"/>
              <a:gd name="connsiteX171" fmla="*/ 4375914 w 6095999"/>
              <a:gd name="connsiteY171" fmla="*/ 6506375 h 6723840"/>
              <a:gd name="connsiteX172" fmla="*/ 4194932 w 6095999"/>
              <a:gd name="connsiteY172" fmla="*/ 6554981 h 6723840"/>
              <a:gd name="connsiteX173" fmla="*/ 4149012 w 6095999"/>
              <a:gd name="connsiteY173" fmla="*/ 6552281 h 6723840"/>
              <a:gd name="connsiteX174" fmla="*/ 4069596 w 6095999"/>
              <a:gd name="connsiteY174" fmla="*/ 6538239 h 6723840"/>
              <a:gd name="connsiteX175" fmla="*/ 4043664 w 6095999"/>
              <a:gd name="connsiteY175" fmla="*/ 6526357 h 6723840"/>
              <a:gd name="connsiteX176" fmla="*/ 3984777 w 6095999"/>
              <a:gd name="connsiteY176" fmla="*/ 6508535 h 6723840"/>
              <a:gd name="connsiteX177" fmla="*/ 3830808 w 6095999"/>
              <a:gd name="connsiteY177" fmla="*/ 6506915 h 6723840"/>
              <a:gd name="connsiteX178" fmla="*/ 3708713 w 6095999"/>
              <a:gd name="connsiteY178" fmla="*/ 6492873 h 6723840"/>
              <a:gd name="connsiteX179" fmla="*/ 3637401 w 6095999"/>
              <a:gd name="connsiteY179" fmla="*/ 6478831 h 6723840"/>
              <a:gd name="connsiteX180" fmla="*/ 3592020 w 6095999"/>
              <a:gd name="connsiteY180" fmla="*/ 6462089 h 6723840"/>
              <a:gd name="connsiteX181" fmla="*/ 3543398 w 6095999"/>
              <a:gd name="connsiteY181" fmla="*/ 6444267 h 6723840"/>
              <a:gd name="connsiteX182" fmla="*/ 3400233 w 6095999"/>
              <a:gd name="connsiteY182" fmla="*/ 6415103 h 6723840"/>
              <a:gd name="connsiteX183" fmla="*/ 3348370 w 6095999"/>
              <a:gd name="connsiteY183" fmla="*/ 6383239 h 6723840"/>
              <a:gd name="connsiteX184" fmla="*/ 3326760 w 6095999"/>
              <a:gd name="connsiteY184" fmla="*/ 6362177 h 6723840"/>
              <a:gd name="connsiteX185" fmla="*/ 3294886 w 6095999"/>
              <a:gd name="connsiteY185" fmla="*/ 6342194 h 6723840"/>
              <a:gd name="connsiteX186" fmla="*/ 3202504 w 6095999"/>
              <a:gd name="connsiteY186" fmla="*/ 6336254 h 6723840"/>
              <a:gd name="connsiteX187" fmla="*/ 3166848 w 6095999"/>
              <a:gd name="connsiteY187" fmla="*/ 6343815 h 6723840"/>
              <a:gd name="connsiteX188" fmla="*/ 3081489 w 6095999"/>
              <a:gd name="connsiteY188" fmla="*/ 6406462 h 6723840"/>
              <a:gd name="connsiteX189" fmla="*/ 3043672 w 6095999"/>
              <a:gd name="connsiteY189" fmla="*/ 6462629 h 6723840"/>
              <a:gd name="connsiteX190" fmla="*/ 3012338 w 6095999"/>
              <a:gd name="connsiteY190" fmla="*/ 6492873 h 6723840"/>
              <a:gd name="connsiteX191" fmla="*/ 2988027 w 6095999"/>
              <a:gd name="connsiteY191" fmla="*/ 6523657 h 6723840"/>
              <a:gd name="connsiteX192" fmla="*/ 2916175 w 6095999"/>
              <a:gd name="connsiteY192" fmla="*/ 6579284 h 6723840"/>
              <a:gd name="connsiteX193" fmla="*/ 2859449 w 6095999"/>
              <a:gd name="connsiteY193" fmla="*/ 6596026 h 6723840"/>
              <a:gd name="connsiteX194" fmla="*/ 2835678 w 6095999"/>
              <a:gd name="connsiteY194" fmla="*/ 6610068 h 6723840"/>
              <a:gd name="connsiteX195" fmla="*/ 2792459 w 6095999"/>
              <a:gd name="connsiteY195" fmla="*/ 6617629 h 6723840"/>
              <a:gd name="connsiteX196" fmla="*/ 2724388 w 6095999"/>
              <a:gd name="connsiteY196" fmla="*/ 6611688 h 6723840"/>
              <a:gd name="connsiteX197" fmla="*/ 2686031 w 6095999"/>
              <a:gd name="connsiteY197" fmla="*/ 6605747 h 6723840"/>
              <a:gd name="connsiteX198" fmla="*/ 2641731 w 6095999"/>
              <a:gd name="connsiteY198" fmla="*/ 6592246 h 6723840"/>
              <a:gd name="connsiteX199" fmla="*/ 2599052 w 6095999"/>
              <a:gd name="connsiteY199" fmla="*/ 6605747 h 6723840"/>
              <a:gd name="connsiteX200" fmla="*/ 2560154 w 6095999"/>
              <a:gd name="connsiteY200" fmla="*/ 6644092 h 6723840"/>
              <a:gd name="connsiteX201" fmla="*/ 2523417 w 6095999"/>
              <a:gd name="connsiteY201" fmla="*/ 6665155 h 6723840"/>
              <a:gd name="connsiteX202" fmla="*/ 2491003 w 6095999"/>
              <a:gd name="connsiteY202" fmla="*/ 6697019 h 6723840"/>
              <a:gd name="connsiteX203" fmla="*/ 2475048 w 6095999"/>
              <a:gd name="connsiteY203" fmla="*/ 6723840 h 6723840"/>
              <a:gd name="connsiteX204" fmla="*/ 0 w 6095999"/>
              <a:gd name="connsiteY204" fmla="*/ 6723840 h 672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6095999" h="6723840">
                <a:moveTo>
                  <a:pt x="4785419" y="6210958"/>
                </a:moveTo>
                <a:cubicBezTo>
                  <a:pt x="4798385" y="6217439"/>
                  <a:pt x="4810811" y="6223379"/>
                  <a:pt x="4822696" y="6230940"/>
                </a:cubicBezTo>
                <a:cubicBezTo>
                  <a:pt x="4826478" y="6233101"/>
                  <a:pt x="4829179" y="6240662"/>
                  <a:pt x="4828098" y="6246062"/>
                </a:cubicBezTo>
                <a:cubicBezTo>
                  <a:pt x="4827558" y="6280087"/>
                  <a:pt x="4824857" y="6313571"/>
                  <a:pt x="4823236" y="6348135"/>
                </a:cubicBezTo>
                <a:cubicBezTo>
                  <a:pt x="4823236" y="6351375"/>
                  <a:pt x="4822696" y="6356236"/>
                  <a:pt x="4823236" y="6357316"/>
                </a:cubicBezTo>
                <a:cubicBezTo>
                  <a:pt x="4837283" y="6367037"/>
                  <a:pt x="4829719" y="6382159"/>
                  <a:pt x="4834041" y="6394041"/>
                </a:cubicBezTo>
                <a:cubicBezTo>
                  <a:pt x="4811351" y="6402142"/>
                  <a:pt x="4790822" y="6410783"/>
                  <a:pt x="4768672" y="6418344"/>
                </a:cubicBezTo>
                <a:cubicBezTo>
                  <a:pt x="4758947" y="6421584"/>
                  <a:pt x="4748142" y="6414023"/>
                  <a:pt x="4748683" y="6404302"/>
                </a:cubicBezTo>
                <a:cubicBezTo>
                  <a:pt x="4751924" y="6381619"/>
                  <a:pt x="4753545" y="6358936"/>
                  <a:pt x="4757867" y="6337334"/>
                </a:cubicBezTo>
                <a:cubicBezTo>
                  <a:pt x="4766511" y="6295208"/>
                  <a:pt x="4776235" y="6253623"/>
                  <a:pt x="4785419" y="6210958"/>
                </a:cubicBezTo>
                <a:close/>
                <a:moveTo>
                  <a:pt x="5085255" y="6181254"/>
                </a:moveTo>
                <a:cubicBezTo>
                  <a:pt x="5086875" y="6188815"/>
                  <a:pt x="5089577" y="6194216"/>
                  <a:pt x="5089036" y="6197996"/>
                </a:cubicBezTo>
                <a:cubicBezTo>
                  <a:pt x="5078772" y="6237421"/>
                  <a:pt x="5077151" y="6276846"/>
                  <a:pt x="5082013" y="6316271"/>
                </a:cubicBezTo>
                <a:cubicBezTo>
                  <a:pt x="5082013" y="6316811"/>
                  <a:pt x="5081473" y="6318431"/>
                  <a:pt x="5081473" y="6321132"/>
                </a:cubicBezTo>
                <a:cubicBezTo>
                  <a:pt x="5072829" y="6322752"/>
                  <a:pt x="5065266" y="6324372"/>
                  <a:pt x="5057702" y="6325452"/>
                </a:cubicBezTo>
                <a:cubicBezTo>
                  <a:pt x="5043656" y="6291968"/>
                  <a:pt x="5052840" y="6240662"/>
                  <a:pt x="5085255" y="6181254"/>
                </a:cubicBezTo>
                <a:close/>
                <a:moveTo>
                  <a:pt x="5341871" y="6074861"/>
                </a:moveTo>
                <a:cubicBezTo>
                  <a:pt x="5351055" y="6074861"/>
                  <a:pt x="5354836" y="6078641"/>
                  <a:pt x="5355917" y="6087823"/>
                </a:cubicBezTo>
                <a:cubicBezTo>
                  <a:pt x="5360239" y="6113746"/>
                  <a:pt x="5365101" y="6139669"/>
                  <a:pt x="5371044" y="6165592"/>
                </a:cubicBezTo>
                <a:cubicBezTo>
                  <a:pt x="5372664" y="6173693"/>
                  <a:pt x="5377527" y="6181254"/>
                  <a:pt x="5378607" y="6189895"/>
                </a:cubicBezTo>
                <a:cubicBezTo>
                  <a:pt x="5378607" y="6194216"/>
                  <a:pt x="5374285" y="6201237"/>
                  <a:pt x="5369963" y="6203397"/>
                </a:cubicBezTo>
                <a:cubicBezTo>
                  <a:pt x="5329985" y="6222299"/>
                  <a:pt x="5290007" y="6240662"/>
                  <a:pt x="5246247" y="6261184"/>
                </a:cubicBezTo>
                <a:cubicBezTo>
                  <a:pt x="5252730" y="6222299"/>
                  <a:pt x="5249489" y="6185575"/>
                  <a:pt x="5265696" y="6151010"/>
                </a:cubicBezTo>
                <a:cubicBezTo>
                  <a:pt x="5270558" y="6140209"/>
                  <a:pt x="5269478" y="6127247"/>
                  <a:pt x="5271099" y="6115366"/>
                </a:cubicBezTo>
                <a:lnTo>
                  <a:pt x="5273800" y="6100244"/>
                </a:lnTo>
                <a:cubicBezTo>
                  <a:pt x="5282444" y="6074861"/>
                  <a:pt x="5282444" y="6074861"/>
                  <a:pt x="5308916" y="6075941"/>
                </a:cubicBezTo>
                <a:cubicBezTo>
                  <a:pt x="5319720" y="6075941"/>
                  <a:pt x="5331066" y="6075941"/>
                  <a:pt x="5341871" y="6074861"/>
                </a:cubicBezTo>
                <a:close/>
                <a:moveTo>
                  <a:pt x="0" y="0"/>
                </a:moveTo>
                <a:lnTo>
                  <a:pt x="6095999" y="0"/>
                </a:lnTo>
                <a:lnTo>
                  <a:pt x="6095999" y="5733550"/>
                </a:lnTo>
                <a:lnTo>
                  <a:pt x="6086327" y="5763782"/>
                </a:lnTo>
                <a:cubicBezTo>
                  <a:pt x="6072821" y="5765402"/>
                  <a:pt x="6073901" y="5752981"/>
                  <a:pt x="6070119" y="5747040"/>
                </a:cubicBezTo>
                <a:cubicBezTo>
                  <a:pt x="6066338" y="5739479"/>
                  <a:pt x="6064717" y="5730838"/>
                  <a:pt x="6060935" y="5722737"/>
                </a:cubicBezTo>
                <a:cubicBezTo>
                  <a:pt x="6054452" y="5741099"/>
                  <a:pt x="6047969" y="5758921"/>
                  <a:pt x="6042027" y="5777284"/>
                </a:cubicBezTo>
                <a:cubicBezTo>
                  <a:pt x="6038245" y="5787005"/>
                  <a:pt x="6045268" y="5801587"/>
                  <a:pt x="6029061" y="5806447"/>
                </a:cubicBezTo>
                <a:cubicBezTo>
                  <a:pt x="6027440" y="5806987"/>
                  <a:pt x="6026900" y="5812928"/>
                  <a:pt x="6025819" y="5816169"/>
                </a:cubicBezTo>
                <a:cubicBezTo>
                  <a:pt x="6021498" y="5837231"/>
                  <a:pt x="6014474" y="5855594"/>
                  <a:pt x="5991784" y="5864235"/>
                </a:cubicBezTo>
                <a:cubicBezTo>
                  <a:pt x="5990163" y="5864775"/>
                  <a:pt x="5989083" y="5868555"/>
                  <a:pt x="5987462" y="5870715"/>
                </a:cubicBezTo>
                <a:cubicBezTo>
                  <a:pt x="5977197" y="5864775"/>
                  <a:pt x="5984221" y="5840472"/>
                  <a:pt x="5963151" y="5849653"/>
                </a:cubicBezTo>
                <a:cubicBezTo>
                  <a:pt x="5958289" y="5838851"/>
                  <a:pt x="5952887" y="5829130"/>
                  <a:pt x="5948024" y="5818869"/>
                </a:cubicBezTo>
                <a:cubicBezTo>
                  <a:pt x="5942082" y="5822109"/>
                  <a:pt x="5937760" y="5824810"/>
                  <a:pt x="5932897" y="5828050"/>
                </a:cubicBezTo>
                <a:cubicBezTo>
                  <a:pt x="5926955" y="5814548"/>
                  <a:pt x="5920472" y="5803207"/>
                  <a:pt x="5922093" y="5787005"/>
                </a:cubicBezTo>
                <a:cubicBezTo>
                  <a:pt x="5923713" y="5777824"/>
                  <a:pt x="5919391" y="5768103"/>
                  <a:pt x="5917230" y="5758921"/>
                </a:cubicBezTo>
                <a:cubicBezTo>
                  <a:pt x="5911288" y="5738399"/>
                  <a:pt x="5905345" y="5719496"/>
                  <a:pt x="5898862" y="5700054"/>
                </a:cubicBezTo>
                <a:cubicBezTo>
                  <a:pt x="5896161" y="5693573"/>
                  <a:pt x="5894540" y="5686552"/>
                  <a:pt x="5891299" y="5676831"/>
                </a:cubicBezTo>
                <a:cubicBezTo>
                  <a:pt x="5876712" y="5730298"/>
                  <a:pt x="5881034" y="5787005"/>
                  <a:pt x="5845918" y="5832371"/>
                </a:cubicBezTo>
                <a:cubicBezTo>
                  <a:pt x="5837274" y="5824810"/>
                  <a:pt x="5828090" y="5815629"/>
                  <a:pt x="5817285" y="5805367"/>
                </a:cubicBezTo>
                <a:cubicBezTo>
                  <a:pt x="5815124" y="5815629"/>
                  <a:pt x="5811343" y="5826430"/>
                  <a:pt x="5809722" y="5838311"/>
                </a:cubicBezTo>
                <a:cubicBezTo>
                  <a:pt x="5808101" y="5849113"/>
                  <a:pt x="5808101" y="5860994"/>
                  <a:pt x="5807561" y="5871796"/>
                </a:cubicBezTo>
                <a:cubicBezTo>
                  <a:pt x="5800538" y="5875036"/>
                  <a:pt x="5794055" y="5878276"/>
                  <a:pt x="5786491" y="5881517"/>
                </a:cubicBezTo>
                <a:cubicBezTo>
                  <a:pt x="5784871" y="5879897"/>
                  <a:pt x="5782169" y="5876656"/>
                  <a:pt x="5777307" y="5871796"/>
                </a:cubicBezTo>
                <a:cubicBezTo>
                  <a:pt x="5776227" y="5879897"/>
                  <a:pt x="5776227" y="5885837"/>
                  <a:pt x="5774606" y="5891778"/>
                </a:cubicBezTo>
                <a:cubicBezTo>
                  <a:pt x="5772985" y="5900959"/>
                  <a:pt x="5772985" y="5911220"/>
                  <a:pt x="5763801" y="5918781"/>
                </a:cubicBezTo>
                <a:cubicBezTo>
                  <a:pt x="5757858" y="5922562"/>
                  <a:pt x="5753536" y="5934443"/>
                  <a:pt x="5754617" y="5942004"/>
                </a:cubicBezTo>
                <a:cubicBezTo>
                  <a:pt x="5756238" y="5963607"/>
                  <a:pt x="5742732" y="5978729"/>
                  <a:pt x="5736789" y="5997091"/>
                </a:cubicBezTo>
                <a:cubicBezTo>
                  <a:pt x="5735168" y="5997091"/>
                  <a:pt x="5734628" y="5998171"/>
                  <a:pt x="5733007" y="5998171"/>
                </a:cubicBezTo>
                <a:cubicBezTo>
                  <a:pt x="5729225" y="5981429"/>
                  <a:pt x="5725984" y="5963607"/>
                  <a:pt x="5722743" y="5946865"/>
                </a:cubicBezTo>
                <a:cubicBezTo>
                  <a:pt x="5704914" y="5966307"/>
                  <a:pt x="5700052" y="5988990"/>
                  <a:pt x="5695730" y="6010593"/>
                </a:cubicBezTo>
                <a:cubicBezTo>
                  <a:pt x="5694110" y="6020854"/>
                  <a:pt x="5680063" y="6034896"/>
                  <a:pt x="5669799" y="6036516"/>
                </a:cubicBezTo>
                <a:lnTo>
                  <a:pt x="5632522" y="6044077"/>
                </a:lnTo>
                <a:cubicBezTo>
                  <a:pt x="5611993" y="6047317"/>
                  <a:pt x="5596325" y="6055959"/>
                  <a:pt x="5585521" y="6073241"/>
                </a:cubicBezTo>
                <a:cubicBezTo>
                  <a:pt x="5582279" y="6078641"/>
                  <a:pt x="5573635" y="6082422"/>
                  <a:pt x="5567152" y="6083502"/>
                </a:cubicBezTo>
                <a:cubicBezTo>
                  <a:pt x="5510967" y="6087823"/>
                  <a:pt x="5467207" y="6114286"/>
                  <a:pt x="5435333" y="6159651"/>
                </a:cubicBezTo>
                <a:cubicBezTo>
                  <a:pt x="5429390" y="6167753"/>
                  <a:pt x="5420206" y="6169913"/>
                  <a:pt x="5410481" y="6162892"/>
                </a:cubicBezTo>
                <a:cubicBezTo>
                  <a:pt x="5431551" y="6154791"/>
                  <a:pt x="5419666" y="6138589"/>
                  <a:pt x="5416964" y="6127247"/>
                </a:cubicBezTo>
                <a:cubicBezTo>
                  <a:pt x="5411022" y="6102944"/>
                  <a:pt x="5401297" y="6080262"/>
                  <a:pt x="5393734" y="6056499"/>
                </a:cubicBezTo>
                <a:cubicBezTo>
                  <a:pt x="5389412" y="6043537"/>
                  <a:pt x="5380228" y="6036516"/>
                  <a:pt x="5366722" y="6033816"/>
                </a:cubicBezTo>
                <a:cubicBezTo>
                  <a:pt x="5355917" y="6031656"/>
                  <a:pt x="5345112" y="6030575"/>
                  <a:pt x="5334847" y="6027335"/>
                </a:cubicBezTo>
                <a:cubicBezTo>
                  <a:pt x="5328905" y="6025715"/>
                  <a:pt x="5322422" y="6020854"/>
                  <a:pt x="5319180" y="6014913"/>
                </a:cubicBezTo>
                <a:cubicBezTo>
                  <a:pt x="5317560" y="6011673"/>
                  <a:pt x="5322422" y="6004112"/>
                  <a:pt x="5325663" y="5999792"/>
                </a:cubicBezTo>
                <a:cubicBezTo>
                  <a:pt x="5334847" y="5987370"/>
                  <a:pt x="5347813" y="5978189"/>
                  <a:pt x="5342411" y="5958746"/>
                </a:cubicBezTo>
                <a:cubicBezTo>
                  <a:pt x="5340250" y="5948485"/>
                  <a:pt x="5345652" y="5935523"/>
                  <a:pt x="5349434" y="5924182"/>
                </a:cubicBezTo>
                <a:cubicBezTo>
                  <a:pt x="5349974" y="5922022"/>
                  <a:pt x="5357538" y="5919321"/>
                  <a:pt x="5361860" y="5920402"/>
                </a:cubicBezTo>
                <a:cubicBezTo>
                  <a:pt x="5373745" y="5920942"/>
                  <a:pt x="5380228" y="5916081"/>
                  <a:pt x="5382929" y="5905280"/>
                </a:cubicBezTo>
                <a:cubicBezTo>
                  <a:pt x="5384550" y="5896099"/>
                  <a:pt x="5389412" y="5893398"/>
                  <a:pt x="5398056" y="5892858"/>
                </a:cubicBezTo>
                <a:cubicBezTo>
                  <a:pt x="5401297" y="5891778"/>
                  <a:pt x="5404539" y="5888538"/>
                  <a:pt x="5407240" y="5886917"/>
                </a:cubicBezTo>
                <a:cubicBezTo>
                  <a:pt x="5404539" y="5883137"/>
                  <a:pt x="5401838" y="5879897"/>
                  <a:pt x="5398596" y="5877736"/>
                </a:cubicBezTo>
                <a:cubicBezTo>
                  <a:pt x="5390492" y="5872336"/>
                  <a:pt x="5381849" y="5868555"/>
                  <a:pt x="5373745" y="5863154"/>
                </a:cubicBezTo>
                <a:cubicBezTo>
                  <a:pt x="5387791" y="5836691"/>
                  <a:pt x="5386711" y="5835071"/>
                  <a:pt x="5364561" y="5820489"/>
                </a:cubicBezTo>
                <a:cubicBezTo>
                  <a:pt x="5361860" y="5818869"/>
                  <a:pt x="5357538" y="5817249"/>
                  <a:pt x="5356997" y="5814548"/>
                </a:cubicBezTo>
                <a:cubicBezTo>
                  <a:pt x="5353216" y="5797266"/>
                  <a:pt x="5337549" y="5791325"/>
                  <a:pt x="5325663" y="5782144"/>
                </a:cubicBezTo>
                <a:cubicBezTo>
                  <a:pt x="5302433" y="5764322"/>
                  <a:pt x="5273260" y="5774583"/>
                  <a:pt x="5261374" y="5801587"/>
                </a:cubicBezTo>
                <a:cubicBezTo>
                  <a:pt x="5255431" y="5815629"/>
                  <a:pt x="5266236" y="5823189"/>
                  <a:pt x="5271099" y="5828050"/>
                </a:cubicBezTo>
                <a:cubicBezTo>
                  <a:pt x="5265696" y="5835611"/>
                  <a:pt x="5259753" y="5840472"/>
                  <a:pt x="5255431" y="5847492"/>
                </a:cubicBezTo>
                <a:cubicBezTo>
                  <a:pt x="5244627" y="5864235"/>
                  <a:pt x="5234362" y="5880977"/>
                  <a:pt x="5223557" y="5898259"/>
                </a:cubicBezTo>
                <a:cubicBezTo>
                  <a:pt x="5220316" y="5903660"/>
                  <a:pt x="5217074" y="5909060"/>
                  <a:pt x="5214373" y="5915001"/>
                </a:cubicBezTo>
                <a:cubicBezTo>
                  <a:pt x="5207890" y="5929583"/>
                  <a:pt x="5209511" y="5943625"/>
                  <a:pt x="5223017" y="5955506"/>
                </a:cubicBezTo>
                <a:cubicBezTo>
                  <a:pt x="5221936" y="5956046"/>
                  <a:pt x="5220316" y="5957126"/>
                  <a:pt x="5219235" y="5958746"/>
                </a:cubicBezTo>
                <a:cubicBezTo>
                  <a:pt x="5212752" y="5959286"/>
                  <a:pt x="5206809" y="5961447"/>
                  <a:pt x="5200327" y="5960367"/>
                </a:cubicBezTo>
                <a:cubicBezTo>
                  <a:pt x="5188441" y="5958746"/>
                  <a:pt x="5183579" y="5966307"/>
                  <a:pt x="5179257" y="5974408"/>
                </a:cubicBezTo>
                <a:cubicBezTo>
                  <a:pt x="5174935" y="5983590"/>
                  <a:pt x="5179257" y="5991150"/>
                  <a:pt x="5186820" y="5995471"/>
                </a:cubicBezTo>
                <a:cubicBezTo>
                  <a:pt x="5194924" y="6000332"/>
                  <a:pt x="5205189" y="6004112"/>
                  <a:pt x="5213833" y="6010053"/>
                </a:cubicBezTo>
                <a:cubicBezTo>
                  <a:pt x="5217614" y="6012213"/>
                  <a:pt x="5220856" y="6018154"/>
                  <a:pt x="5220856" y="6023014"/>
                </a:cubicBezTo>
                <a:cubicBezTo>
                  <a:pt x="5223557" y="6039757"/>
                  <a:pt x="5226258" y="6056499"/>
                  <a:pt x="5226799" y="6072701"/>
                </a:cubicBezTo>
                <a:cubicBezTo>
                  <a:pt x="5226799" y="6092683"/>
                  <a:pt x="5229500" y="6113746"/>
                  <a:pt x="5223017" y="6132108"/>
                </a:cubicBezTo>
                <a:cubicBezTo>
                  <a:pt x="5212752" y="6160732"/>
                  <a:pt x="5211131" y="6189895"/>
                  <a:pt x="5207890" y="6219059"/>
                </a:cubicBezTo>
                <a:cubicBezTo>
                  <a:pt x="5206269" y="6234721"/>
                  <a:pt x="5206269" y="6250923"/>
                  <a:pt x="5202488" y="6266585"/>
                </a:cubicBezTo>
                <a:cubicBezTo>
                  <a:pt x="5201947" y="6272526"/>
                  <a:pt x="5196545" y="6280087"/>
                  <a:pt x="5191142" y="6283327"/>
                </a:cubicBezTo>
                <a:cubicBezTo>
                  <a:pt x="5179797" y="6290348"/>
                  <a:pt x="5166831" y="6294668"/>
                  <a:pt x="5153866" y="6299529"/>
                </a:cubicBezTo>
                <a:cubicBezTo>
                  <a:pt x="5153325" y="6284947"/>
                  <a:pt x="5145762" y="6281707"/>
                  <a:pt x="5134957" y="6281707"/>
                </a:cubicBezTo>
                <a:cubicBezTo>
                  <a:pt x="5118209" y="6282787"/>
                  <a:pt x="5117129" y="6281167"/>
                  <a:pt x="5118750" y="6264965"/>
                </a:cubicBezTo>
                <a:cubicBezTo>
                  <a:pt x="5122531" y="6240122"/>
                  <a:pt x="5127394" y="6214738"/>
                  <a:pt x="5130635" y="6189895"/>
                </a:cubicBezTo>
                <a:cubicBezTo>
                  <a:pt x="5133336" y="6173153"/>
                  <a:pt x="5127394" y="6159651"/>
                  <a:pt x="5116589" y="6147230"/>
                </a:cubicBezTo>
                <a:cubicBezTo>
                  <a:pt x="5109566" y="6139669"/>
                  <a:pt x="5103623" y="6132108"/>
                  <a:pt x="5107945" y="6120227"/>
                </a:cubicBezTo>
                <a:cubicBezTo>
                  <a:pt x="5109566" y="6115366"/>
                  <a:pt x="5107405" y="6107805"/>
                  <a:pt x="5103623" y="6103484"/>
                </a:cubicBezTo>
                <a:cubicBezTo>
                  <a:pt x="5094439" y="6094303"/>
                  <a:pt x="5098220" y="6086202"/>
                  <a:pt x="5102002" y="6075941"/>
                </a:cubicBezTo>
                <a:cubicBezTo>
                  <a:pt x="5104703" y="6069460"/>
                  <a:pt x="5105784" y="6061899"/>
                  <a:pt x="5106324" y="6054878"/>
                </a:cubicBezTo>
                <a:cubicBezTo>
                  <a:pt x="5106324" y="6052718"/>
                  <a:pt x="5105784" y="6050018"/>
                  <a:pt x="5106324" y="6048398"/>
                </a:cubicBezTo>
                <a:cubicBezTo>
                  <a:pt x="5127394" y="6016534"/>
                  <a:pt x="5110646" y="5988990"/>
                  <a:pt x="5097140" y="5959827"/>
                </a:cubicBezTo>
                <a:cubicBezTo>
                  <a:pt x="5109566" y="5958746"/>
                  <a:pt x="5114968" y="5949565"/>
                  <a:pt x="5117129" y="5937144"/>
                </a:cubicBezTo>
                <a:cubicBezTo>
                  <a:pt x="5118209" y="5932823"/>
                  <a:pt x="5123072" y="5929583"/>
                  <a:pt x="5127394" y="5927963"/>
                </a:cubicBezTo>
                <a:cubicBezTo>
                  <a:pt x="5131716" y="5925262"/>
                  <a:pt x="5136578" y="5924182"/>
                  <a:pt x="5143061" y="5922022"/>
                </a:cubicBezTo>
                <a:cubicBezTo>
                  <a:pt x="5139819" y="5917701"/>
                  <a:pt x="5137118" y="5912841"/>
                  <a:pt x="5135497" y="5912841"/>
                </a:cubicBezTo>
                <a:cubicBezTo>
                  <a:pt x="5121451" y="5913381"/>
                  <a:pt x="5113888" y="5902039"/>
                  <a:pt x="5103083" y="5896099"/>
                </a:cubicBezTo>
                <a:cubicBezTo>
                  <a:pt x="5086875" y="5888538"/>
                  <a:pt x="5069588" y="5894478"/>
                  <a:pt x="5060403" y="5908520"/>
                </a:cubicBezTo>
                <a:cubicBezTo>
                  <a:pt x="5051219" y="5897719"/>
                  <a:pt x="5042575" y="5884217"/>
                  <a:pt x="5031770" y="5876116"/>
                </a:cubicBezTo>
                <a:cubicBezTo>
                  <a:pt x="5019345" y="5866395"/>
                  <a:pt x="5003137" y="5867475"/>
                  <a:pt x="4988011" y="5873416"/>
                </a:cubicBezTo>
                <a:cubicBezTo>
                  <a:pt x="4976666" y="5877736"/>
                  <a:pt x="4971263" y="5885837"/>
                  <a:pt x="4971263" y="5898259"/>
                </a:cubicBezTo>
                <a:cubicBezTo>
                  <a:pt x="4971263" y="5907440"/>
                  <a:pt x="4969102" y="5917701"/>
                  <a:pt x="4966401" y="5926882"/>
                </a:cubicBezTo>
                <a:cubicBezTo>
                  <a:pt x="4961539" y="5945245"/>
                  <a:pt x="4953975" y="5963607"/>
                  <a:pt x="4962079" y="5983049"/>
                </a:cubicBezTo>
                <a:cubicBezTo>
                  <a:pt x="4964240" y="5986290"/>
                  <a:pt x="4962079" y="5993311"/>
                  <a:pt x="4958837" y="5996551"/>
                </a:cubicBezTo>
                <a:cubicBezTo>
                  <a:pt x="4928584" y="6032196"/>
                  <a:pt x="4925342" y="6073241"/>
                  <a:pt x="4940469" y="6115366"/>
                </a:cubicBezTo>
                <a:cubicBezTo>
                  <a:pt x="4944791" y="6126167"/>
                  <a:pt x="4963159" y="6132648"/>
                  <a:pt x="4975585" y="6138049"/>
                </a:cubicBezTo>
                <a:cubicBezTo>
                  <a:pt x="4988011" y="6142909"/>
                  <a:pt x="5001517" y="6146150"/>
                  <a:pt x="5016644" y="6138589"/>
                </a:cubicBezTo>
                <a:cubicBezTo>
                  <a:pt x="5026908" y="6133728"/>
                  <a:pt x="5032851" y="6140209"/>
                  <a:pt x="5030150" y="6152091"/>
                </a:cubicBezTo>
                <a:cubicBezTo>
                  <a:pt x="5022586" y="6189895"/>
                  <a:pt x="5013402" y="6226620"/>
                  <a:pt x="5007459" y="6264965"/>
                </a:cubicBezTo>
                <a:cubicBezTo>
                  <a:pt x="5004218" y="6288728"/>
                  <a:pt x="5004218" y="6313031"/>
                  <a:pt x="5004218" y="6336254"/>
                </a:cubicBezTo>
                <a:cubicBezTo>
                  <a:pt x="5004218" y="6346515"/>
                  <a:pt x="4999896" y="6351916"/>
                  <a:pt x="4990172" y="6351916"/>
                </a:cubicBezTo>
                <a:lnTo>
                  <a:pt x="4939929" y="6354616"/>
                </a:lnTo>
                <a:cubicBezTo>
                  <a:pt x="4934526" y="6354616"/>
                  <a:pt x="4929664" y="6354616"/>
                  <a:pt x="4924802" y="6355696"/>
                </a:cubicBezTo>
                <a:cubicBezTo>
                  <a:pt x="4917239" y="6357316"/>
                  <a:pt x="4911296" y="6358936"/>
                  <a:pt x="4902652" y="6354076"/>
                </a:cubicBezTo>
                <a:cubicBezTo>
                  <a:pt x="4895089" y="6349755"/>
                  <a:pt x="4883744" y="6354076"/>
                  <a:pt x="4870237" y="6354616"/>
                </a:cubicBezTo>
                <a:cubicBezTo>
                  <a:pt x="4885364" y="6342734"/>
                  <a:pt x="4879422" y="6330313"/>
                  <a:pt x="4878341" y="6318431"/>
                </a:cubicBezTo>
                <a:cubicBezTo>
                  <a:pt x="4876180" y="6290888"/>
                  <a:pt x="4874559" y="6264425"/>
                  <a:pt x="4870778" y="6236881"/>
                </a:cubicBezTo>
                <a:cubicBezTo>
                  <a:pt x="4870237" y="6227700"/>
                  <a:pt x="4865916" y="6217439"/>
                  <a:pt x="4861594" y="6208258"/>
                </a:cubicBezTo>
                <a:cubicBezTo>
                  <a:pt x="4856191" y="6195836"/>
                  <a:pt x="4846467" y="6183955"/>
                  <a:pt x="4841064" y="6171533"/>
                </a:cubicBezTo>
                <a:cubicBezTo>
                  <a:pt x="4836742" y="6162352"/>
                  <a:pt x="4835662" y="6152091"/>
                  <a:pt x="4833501" y="6142909"/>
                </a:cubicBezTo>
                <a:cubicBezTo>
                  <a:pt x="4828098" y="6125087"/>
                  <a:pt x="4823236" y="6107805"/>
                  <a:pt x="4815673" y="6091603"/>
                </a:cubicBezTo>
                <a:cubicBezTo>
                  <a:pt x="4812972" y="6085122"/>
                  <a:pt x="4810811" y="6080802"/>
                  <a:pt x="4816753" y="6074861"/>
                </a:cubicBezTo>
                <a:cubicBezTo>
                  <a:pt x="4819995" y="6071621"/>
                  <a:pt x="4822696" y="6065680"/>
                  <a:pt x="4820535" y="6061899"/>
                </a:cubicBezTo>
                <a:cubicBezTo>
                  <a:pt x="4814052" y="6039757"/>
                  <a:pt x="4816753" y="6014913"/>
                  <a:pt x="4797305" y="5997091"/>
                </a:cubicBezTo>
                <a:cubicBezTo>
                  <a:pt x="4791362" y="5991150"/>
                  <a:pt x="4788120" y="5983049"/>
                  <a:pt x="4784879" y="5974408"/>
                </a:cubicBezTo>
                <a:cubicBezTo>
                  <a:pt x="4783798" y="5972248"/>
                  <a:pt x="4787040" y="5965227"/>
                  <a:pt x="4788120" y="5965227"/>
                </a:cubicBezTo>
                <a:cubicBezTo>
                  <a:pt x="4807569" y="5966847"/>
                  <a:pt x="4803787" y="5950105"/>
                  <a:pt x="4807569" y="5939304"/>
                </a:cubicBezTo>
                <a:cubicBezTo>
                  <a:pt x="4812431" y="5937684"/>
                  <a:pt x="4818914" y="5937144"/>
                  <a:pt x="4824857" y="5933363"/>
                </a:cubicBezTo>
                <a:cubicBezTo>
                  <a:pt x="4828098" y="5931743"/>
                  <a:pt x="4830800" y="5927963"/>
                  <a:pt x="4830800" y="5924182"/>
                </a:cubicBezTo>
                <a:cubicBezTo>
                  <a:pt x="4830800" y="5922562"/>
                  <a:pt x="4825937" y="5918781"/>
                  <a:pt x="4823236" y="5918781"/>
                </a:cubicBezTo>
                <a:cubicBezTo>
                  <a:pt x="4812972" y="5918781"/>
                  <a:pt x="4806489" y="5915001"/>
                  <a:pt x="4800546" y="5905280"/>
                </a:cubicBezTo>
                <a:cubicBezTo>
                  <a:pt x="4797305" y="5899339"/>
                  <a:pt x="4788120" y="5896639"/>
                  <a:pt x="4780557" y="5892858"/>
                </a:cubicBezTo>
                <a:cubicBezTo>
                  <a:pt x="4783258" y="5872336"/>
                  <a:pt x="4768672" y="5864235"/>
                  <a:pt x="4750303" y="5859914"/>
                </a:cubicBezTo>
                <a:cubicBezTo>
                  <a:pt x="4734636" y="5857214"/>
                  <a:pt x="4719509" y="5851813"/>
                  <a:pt x="4703302" y="5852353"/>
                </a:cubicBezTo>
                <a:cubicBezTo>
                  <a:pt x="4666565" y="5852353"/>
                  <a:pt x="4649278" y="5879897"/>
                  <a:pt x="4659002" y="5915001"/>
                </a:cubicBezTo>
                <a:cubicBezTo>
                  <a:pt x="4662244" y="5925802"/>
                  <a:pt x="4658462" y="5939304"/>
                  <a:pt x="4655761" y="5950105"/>
                </a:cubicBezTo>
                <a:cubicBezTo>
                  <a:pt x="4651439" y="5970628"/>
                  <a:pt x="4646576" y="5990610"/>
                  <a:pt x="4659002" y="6010053"/>
                </a:cubicBezTo>
                <a:cubicBezTo>
                  <a:pt x="4661703" y="6013833"/>
                  <a:pt x="4661703" y="6022474"/>
                  <a:pt x="4658462" y="6026795"/>
                </a:cubicBezTo>
                <a:cubicBezTo>
                  <a:pt x="4646576" y="6042457"/>
                  <a:pt x="4647657" y="6059199"/>
                  <a:pt x="4651439" y="6075941"/>
                </a:cubicBezTo>
                <a:cubicBezTo>
                  <a:pt x="4653059" y="6080802"/>
                  <a:pt x="4659002" y="6086202"/>
                  <a:pt x="4664404" y="6089443"/>
                </a:cubicBezTo>
                <a:cubicBezTo>
                  <a:pt x="4669807" y="6092683"/>
                  <a:pt x="4677370" y="6094303"/>
                  <a:pt x="4684394" y="6097544"/>
                </a:cubicBezTo>
                <a:cubicBezTo>
                  <a:pt x="4687635" y="6099164"/>
                  <a:pt x="4690336" y="6103484"/>
                  <a:pt x="4690336" y="6106725"/>
                </a:cubicBezTo>
                <a:cubicBezTo>
                  <a:pt x="4690336" y="6109425"/>
                  <a:pt x="4684934" y="6112666"/>
                  <a:pt x="4682773" y="6113746"/>
                </a:cubicBezTo>
                <a:cubicBezTo>
                  <a:pt x="4671428" y="6115906"/>
                  <a:pt x="4660623" y="6117526"/>
                  <a:pt x="4649278" y="6119687"/>
                </a:cubicBezTo>
                <a:cubicBezTo>
                  <a:pt x="4638473" y="6121307"/>
                  <a:pt x="4634151" y="6126167"/>
                  <a:pt x="4634691" y="6136969"/>
                </a:cubicBezTo>
                <a:cubicBezTo>
                  <a:pt x="4635772" y="6143449"/>
                  <a:pt x="4635772" y="6149390"/>
                  <a:pt x="4637392" y="6156411"/>
                </a:cubicBezTo>
                <a:cubicBezTo>
                  <a:pt x="4641714" y="6174773"/>
                  <a:pt x="4649818" y="6179634"/>
                  <a:pt x="4667646" y="6174773"/>
                </a:cubicBezTo>
                <a:cubicBezTo>
                  <a:pt x="4696819" y="6166132"/>
                  <a:pt x="4701681" y="6168833"/>
                  <a:pt x="4710865" y="6197996"/>
                </a:cubicBezTo>
                <a:cubicBezTo>
                  <a:pt x="4721130" y="6227700"/>
                  <a:pt x="4722751" y="6256864"/>
                  <a:pt x="4712486" y="6287107"/>
                </a:cubicBezTo>
                <a:cubicBezTo>
                  <a:pt x="4701681" y="6318431"/>
                  <a:pt x="4694118" y="6351375"/>
                  <a:pt x="4696819" y="6386480"/>
                </a:cubicBezTo>
                <a:cubicBezTo>
                  <a:pt x="4698440" y="6404842"/>
                  <a:pt x="4694118" y="6423204"/>
                  <a:pt x="4691957" y="6441567"/>
                </a:cubicBezTo>
                <a:cubicBezTo>
                  <a:pt x="4691957" y="6444267"/>
                  <a:pt x="4686554" y="6446967"/>
                  <a:pt x="4684394" y="6447507"/>
                </a:cubicBezTo>
                <a:cubicBezTo>
                  <a:pt x="4622265" y="6453448"/>
                  <a:pt x="4564459" y="6476131"/>
                  <a:pt x="4505032" y="6491253"/>
                </a:cubicBezTo>
                <a:cubicBezTo>
                  <a:pt x="4485584" y="6496114"/>
                  <a:pt x="4463974" y="6494493"/>
                  <a:pt x="4443985" y="6492873"/>
                </a:cubicBezTo>
                <a:cubicBezTo>
                  <a:pt x="4419674" y="6491253"/>
                  <a:pt x="4398064" y="6496114"/>
                  <a:pt x="4375914" y="6506375"/>
                </a:cubicBezTo>
                <a:cubicBezTo>
                  <a:pt x="4319189" y="6532838"/>
                  <a:pt x="4258141" y="6547420"/>
                  <a:pt x="4194932" y="6554981"/>
                </a:cubicBezTo>
                <a:cubicBezTo>
                  <a:pt x="4179806" y="6556601"/>
                  <a:pt x="4164138" y="6553901"/>
                  <a:pt x="4149012" y="6552281"/>
                </a:cubicBezTo>
                <a:cubicBezTo>
                  <a:pt x="4122540" y="6547960"/>
                  <a:pt x="4095528" y="6543640"/>
                  <a:pt x="4069596" y="6538239"/>
                </a:cubicBezTo>
                <a:cubicBezTo>
                  <a:pt x="4060412" y="6536079"/>
                  <a:pt x="4052848" y="6528518"/>
                  <a:pt x="4043664" y="6526357"/>
                </a:cubicBezTo>
                <a:cubicBezTo>
                  <a:pt x="4024215" y="6519336"/>
                  <a:pt x="4004767" y="6512316"/>
                  <a:pt x="3984777" y="6508535"/>
                </a:cubicBezTo>
                <a:cubicBezTo>
                  <a:pt x="3933995" y="6498814"/>
                  <a:pt x="3882131" y="6500974"/>
                  <a:pt x="3830808" y="6506915"/>
                </a:cubicBezTo>
                <a:cubicBezTo>
                  <a:pt x="3789209" y="6511776"/>
                  <a:pt x="3748691" y="6507995"/>
                  <a:pt x="3708713" y="6492873"/>
                </a:cubicBezTo>
                <a:cubicBezTo>
                  <a:pt x="3686023" y="6484232"/>
                  <a:pt x="3660631" y="6484232"/>
                  <a:pt x="3637401" y="6478831"/>
                </a:cubicBezTo>
                <a:cubicBezTo>
                  <a:pt x="3621193" y="6474511"/>
                  <a:pt x="3607147" y="6467490"/>
                  <a:pt x="3592020" y="6462089"/>
                </a:cubicBezTo>
                <a:cubicBezTo>
                  <a:pt x="3576353" y="6456149"/>
                  <a:pt x="3560146" y="6447507"/>
                  <a:pt x="3543398" y="6444267"/>
                </a:cubicBezTo>
                <a:cubicBezTo>
                  <a:pt x="3495857" y="6433466"/>
                  <a:pt x="3447235" y="6426445"/>
                  <a:pt x="3400233" y="6415103"/>
                </a:cubicBezTo>
                <a:cubicBezTo>
                  <a:pt x="3381865" y="6409703"/>
                  <a:pt x="3365118" y="6395121"/>
                  <a:pt x="3348370" y="6383239"/>
                </a:cubicBezTo>
                <a:cubicBezTo>
                  <a:pt x="3340266" y="6377299"/>
                  <a:pt x="3334864" y="6368118"/>
                  <a:pt x="3326760" y="6362177"/>
                </a:cubicBezTo>
                <a:cubicBezTo>
                  <a:pt x="3316496" y="6354616"/>
                  <a:pt x="3305691" y="6343815"/>
                  <a:pt x="3294886" y="6342194"/>
                </a:cubicBezTo>
                <a:cubicBezTo>
                  <a:pt x="3264632" y="6338954"/>
                  <a:pt x="3234379" y="6325992"/>
                  <a:pt x="3202504" y="6336254"/>
                </a:cubicBezTo>
                <a:cubicBezTo>
                  <a:pt x="3191159" y="6340574"/>
                  <a:pt x="3178193" y="6342734"/>
                  <a:pt x="3166848" y="6343815"/>
                </a:cubicBezTo>
                <a:cubicBezTo>
                  <a:pt x="3126330" y="6348675"/>
                  <a:pt x="3102019" y="6374598"/>
                  <a:pt x="3081489" y="6406462"/>
                </a:cubicBezTo>
                <a:cubicBezTo>
                  <a:pt x="3068524" y="6424825"/>
                  <a:pt x="3057178" y="6444267"/>
                  <a:pt x="3043672" y="6462629"/>
                </a:cubicBezTo>
                <a:cubicBezTo>
                  <a:pt x="3035028" y="6474511"/>
                  <a:pt x="3022603" y="6482612"/>
                  <a:pt x="3012338" y="6492873"/>
                </a:cubicBezTo>
                <a:cubicBezTo>
                  <a:pt x="3003154" y="6502594"/>
                  <a:pt x="2993970" y="6512316"/>
                  <a:pt x="2988027" y="6523657"/>
                </a:cubicBezTo>
                <a:cubicBezTo>
                  <a:pt x="2972360" y="6553901"/>
                  <a:pt x="2951291" y="6573883"/>
                  <a:pt x="2916175" y="6579284"/>
                </a:cubicBezTo>
                <a:cubicBezTo>
                  <a:pt x="2897266" y="6581444"/>
                  <a:pt x="2877817" y="6589005"/>
                  <a:pt x="2859449" y="6596026"/>
                </a:cubicBezTo>
                <a:cubicBezTo>
                  <a:pt x="2850805" y="6599266"/>
                  <a:pt x="2843242" y="6604127"/>
                  <a:pt x="2835678" y="6610068"/>
                </a:cubicBezTo>
                <a:cubicBezTo>
                  <a:pt x="2822713" y="6621949"/>
                  <a:pt x="2808126" y="6624110"/>
                  <a:pt x="2792459" y="6617629"/>
                </a:cubicBezTo>
                <a:cubicBezTo>
                  <a:pt x="2770309" y="6608448"/>
                  <a:pt x="2748159" y="6610068"/>
                  <a:pt x="2724388" y="6611688"/>
                </a:cubicBezTo>
                <a:cubicBezTo>
                  <a:pt x="2711963" y="6612228"/>
                  <a:pt x="2698456" y="6608448"/>
                  <a:pt x="2686031" y="6605747"/>
                </a:cubicBezTo>
                <a:cubicBezTo>
                  <a:pt x="2670904" y="6601427"/>
                  <a:pt x="2656858" y="6596026"/>
                  <a:pt x="2641731" y="6592246"/>
                </a:cubicBezTo>
                <a:cubicBezTo>
                  <a:pt x="2625523" y="6589005"/>
                  <a:pt x="2610397" y="6592246"/>
                  <a:pt x="2599052" y="6605747"/>
                </a:cubicBezTo>
                <a:cubicBezTo>
                  <a:pt x="2586086" y="6619249"/>
                  <a:pt x="2574741" y="6633291"/>
                  <a:pt x="2560154" y="6644092"/>
                </a:cubicBezTo>
                <a:cubicBezTo>
                  <a:pt x="2549349" y="6652733"/>
                  <a:pt x="2536923" y="6659214"/>
                  <a:pt x="2523417" y="6665155"/>
                </a:cubicBezTo>
                <a:cubicBezTo>
                  <a:pt x="2508291" y="6672176"/>
                  <a:pt x="2496945" y="6681897"/>
                  <a:pt x="2491003" y="6697019"/>
                </a:cubicBezTo>
                <a:lnTo>
                  <a:pt x="2475048" y="6723840"/>
                </a:lnTo>
                <a:lnTo>
                  <a:pt x="0" y="6723840"/>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279029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3 Image Grey">
    <p:bg>
      <p:bgPr>
        <a:solidFill>
          <a:schemeClr val="bg1">
            <a:lumMod val="95000"/>
          </a:schemeClr>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57AEC4FF-0186-09FF-6A00-E154724E164C}"/>
              </a:ext>
            </a:extLst>
          </p:cNvPr>
          <p:cNvSpPr/>
          <p:nvPr/>
        </p:nvSpPr>
        <p:spPr>
          <a:xfrm>
            <a:off x="8610600" y="5715000"/>
            <a:ext cx="3581399" cy="1142999"/>
          </a:xfrm>
          <a:custGeom>
            <a:avLst/>
            <a:gdLst>
              <a:gd name="connsiteX0" fmla="*/ 0 w 3581399"/>
              <a:gd name="connsiteY0" fmla="*/ 0 h 1142999"/>
              <a:gd name="connsiteX1" fmla="*/ 3581399 w 3581399"/>
              <a:gd name="connsiteY1" fmla="*/ 0 h 1142999"/>
              <a:gd name="connsiteX2" fmla="*/ 3581399 w 3581399"/>
              <a:gd name="connsiteY2" fmla="*/ 838200 h 1142999"/>
              <a:gd name="connsiteX3" fmla="*/ 2362200 w 3581399"/>
              <a:gd name="connsiteY3" fmla="*/ 838200 h 1142999"/>
              <a:gd name="connsiteX4" fmla="*/ 2362200 w 3581399"/>
              <a:gd name="connsiteY4" fmla="*/ 1142999 h 1142999"/>
              <a:gd name="connsiteX5" fmla="*/ 0 w 3581399"/>
              <a:gd name="connsiteY5" fmla="*/ 11429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399" h="1142999">
                <a:moveTo>
                  <a:pt x="0" y="0"/>
                </a:moveTo>
                <a:lnTo>
                  <a:pt x="3581399" y="0"/>
                </a:lnTo>
                <a:lnTo>
                  <a:pt x="3581399" y="838200"/>
                </a:lnTo>
                <a:lnTo>
                  <a:pt x="2362200" y="838200"/>
                </a:lnTo>
                <a:lnTo>
                  <a:pt x="2362200" y="1142999"/>
                </a:lnTo>
                <a:lnTo>
                  <a:pt x="0" y="1142999"/>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2743851" cy="118966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676400"/>
            <a:ext cx="27438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2362200"/>
            <a:ext cx="2743851" cy="35814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
        <p:nvSpPr>
          <p:cNvPr id="3" name="Picture Placeholder 2">
            <a:extLst>
              <a:ext uri="{FF2B5EF4-FFF2-40B4-BE49-F238E27FC236}">
                <a16:creationId xmlns:a16="http://schemas.microsoft.com/office/drawing/2014/main" id="{A129B2DC-A406-A874-388A-FD12F64C9B48}"/>
              </a:ext>
            </a:extLst>
          </p:cNvPr>
          <p:cNvSpPr>
            <a:spLocks noGrp="1"/>
          </p:cNvSpPr>
          <p:nvPr>
            <p:ph type="pic" sz="quarter" idx="17"/>
          </p:nvPr>
        </p:nvSpPr>
        <p:spPr>
          <a:xfrm>
            <a:off x="3877362" y="134160"/>
            <a:ext cx="8314637" cy="6723840"/>
          </a:xfrm>
          <a:custGeom>
            <a:avLst/>
            <a:gdLst>
              <a:gd name="connsiteX0" fmla="*/ 7004057 w 8314637"/>
              <a:gd name="connsiteY0" fmla="*/ 6210958 h 6723840"/>
              <a:gd name="connsiteX1" fmla="*/ 7041334 w 8314637"/>
              <a:gd name="connsiteY1" fmla="*/ 6230940 h 6723840"/>
              <a:gd name="connsiteX2" fmla="*/ 7046736 w 8314637"/>
              <a:gd name="connsiteY2" fmla="*/ 6246062 h 6723840"/>
              <a:gd name="connsiteX3" fmla="*/ 7041874 w 8314637"/>
              <a:gd name="connsiteY3" fmla="*/ 6348135 h 6723840"/>
              <a:gd name="connsiteX4" fmla="*/ 7041874 w 8314637"/>
              <a:gd name="connsiteY4" fmla="*/ 6357316 h 6723840"/>
              <a:gd name="connsiteX5" fmla="*/ 7052679 w 8314637"/>
              <a:gd name="connsiteY5" fmla="*/ 6394041 h 6723840"/>
              <a:gd name="connsiteX6" fmla="*/ 6987310 w 8314637"/>
              <a:gd name="connsiteY6" fmla="*/ 6418344 h 6723840"/>
              <a:gd name="connsiteX7" fmla="*/ 6967321 w 8314637"/>
              <a:gd name="connsiteY7" fmla="*/ 6404302 h 6723840"/>
              <a:gd name="connsiteX8" fmla="*/ 6976505 w 8314637"/>
              <a:gd name="connsiteY8" fmla="*/ 6337334 h 6723840"/>
              <a:gd name="connsiteX9" fmla="*/ 7004057 w 8314637"/>
              <a:gd name="connsiteY9" fmla="*/ 6210958 h 6723840"/>
              <a:gd name="connsiteX10" fmla="*/ 7303893 w 8314637"/>
              <a:gd name="connsiteY10" fmla="*/ 6181254 h 6723840"/>
              <a:gd name="connsiteX11" fmla="*/ 7307674 w 8314637"/>
              <a:gd name="connsiteY11" fmla="*/ 6197996 h 6723840"/>
              <a:gd name="connsiteX12" fmla="*/ 7300651 w 8314637"/>
              <a:gd name="connsiteY12" fmla="*/ 6316271 h 6723840"/>
              <a:gd name="connsiteX13" fmla="*/ 7300111 w 8314637"/>
              <a:gd name="connsiteY13" fmla="*/ 6321132 h 6723840"/>
              <a:gd name="connsiteX14" fmla="*/ 7276340 w 8314637"/>
              <a:gd name="connsiteY14" fmla="*/ 6325452 h 6723840"/>
              <a:gd name="connsiteX15" fmla="*/ 7303893 w 8314637"/>
              <a:gd name="connsiteY15" fmla="*/ 6181254 h 6723840"/>
              <a:gd name="connsiteX16" fmla="*/ 7560509 w 8314637"/>
              <a:gd name="connsiteY16" fmla="*/ 6074861 h 6723840"/>
              <a:gd name="connsiteX17" fmla="*/ 7574555 w 8314637"/>
              <a:gd name="connsiteY17" fmla="*/ 6087823 h 6723840"/>
              <a:gd name="connsiteX18" fmla="*/ 7589682 w 8314637"/>
              <a:gd name="connsiteY18" fmla="*/ 6165592 h 6723840"/>
              <a:gd name="connsiteX19" fmla="*/ 7597245 w 8314637"/>
              <a:gd name="connsiteY19" fmla="*/ 6189895 h 6723840"/>
              <a:gd name="connsiteX20" fmla="*/ 7588601 w 8314637"/>
              <a:gd name="connsiteY20" fmla="*/ 6203397 h 6723840"/>
              <a:gd name="connsiteX21" fmla="*/ 7464885 w 8314637"/>
              <a:gd name="connsiteY21" fmla="*/ 6261184 h 6723840"/>
              <a:gd name="connsiteX22" fmla="*/ 7484334 w 8314637"/>
              <a:gd name="connsiteY22" fmla="*/ 6151010 h 6723840"/>
              <a:gd name="connsiteX23" fmla="*/ 7489737 w 8314637"/>
              <a:gd name="connsiteY23" fmla="*/ 6115366 h 6723840"/>
              <a:gd name="connsiteX24" fmla="*/ 7492438 w 8314637"/>
              <a:gd name="connsiteY24" fmla="*/ 6100244 h 6723840"/>
              <a:gd name="connsiteX25" fmla="*/ 7527554 w 8314637"/>
              <a:gd name="connsiteY25" fmla="*/ 6075941 h 6723840"/>
              <a:gd name="connsiteX26" fmla="*/ 7560509 w 8314637"/>
              <a:gd name="connsiteY26" fmla="*/ 6074861 h 6723840"/>
              <a:gd name="connsiteX27" fmla="*/ 0 w 8314637"/>
              <a:gd name="connsiteY27" fmla="*/ 0 h 6723840"/>
              <a:gd name="connsiteX28" fmla="*/ 8314637 w 8314637"/>
              <a:gd name="connsiteY28" fmla="*/ 0 h 6723840"/>
              <a:gd name="connsiteX29" fmla="*/ 8314637 w 8314637"/>
              <a:gd name="connsiteY29" fmla="*/ 5733550 h 6723840"/>
              <a:gd name="connsiteX30" fmla="*/ 8304965 w 8314637"/>
              <a:gd name="connsiteY30" fmla="*/ 5763782 h 6723840"/>
              <a:gd name="connsiteX31" fmla="*/ 8288757 w 8314637"/>
              <a:gd name="connsiteY31" fmla="*/ 5747040 h 6723840"/>
              <a:gd name="connsiteX32" fmla="*/ 8279573 w 8314637"/>
              <a:gd name="connsiteY32" fmla="*/ 5722737 h 6723840"/>
              <a:gd name="connsiteX33" fmla="*/ 8260665 w 8314637"/>
              <a:gd name="connsiteY33" fmla="*/ 5777284 h 6723840"/>
              <a:gd name="connsiteX34" fmla="*/ 8247699 w 8314637"/>
              <a:gd name="connsiteY34" fmla="*/ 5806447 h 6723840"/>
              <a:gd name="connsiteX35" fmla="*/ 8244457 w 8314637"/>
              <a:gd name="connsiteY35" fmla="*/ 5816169 h 6723840"/>
              <a:gd name="connsiteX36" fmla="*/ 8210422 w 8314637"/>
              <a:gd name="connsiteY36" fmla="*/ 5864235 h 6723840"/>
              <a:gd name="connsiteX37" fmla="*/ 8206100 w 8314637"/>
              <a:gd name="connsiteY37" fmla="*/ 5870715 h 6723840"/>
              <a:gd name="connsiteX38" fmla="*/ 8181789 w 8314637"/>
              <a:gd name="connsiteY38" fmla="*/ 5849653 h 6723840"/>
              <a:gd name="connsiteX39" fmla="*/ 8166662 w 8314637"/>
              <a:gd name="connsiteY39" fmla="*/ 5818869 h 6723840"/>
              <a:gd name="connsiteX40" fmla="*/ 8151535 w 8314637"/>
              <a:gd name="connsiteY40" fmla="*/ 5828050 h 6723840"/>
              <a:gd name="connsiteX41" fmla="*/ 8140731 w 8314637"/>
              <a:gd name="connsiteY41" fmla="*/ 5787005 h 6723840"/>
              <a:gd name="connsiteX42" fmla="*/ 8135868 w 8314637"/>
              <a:gd name="connsiteY42" fmla="*/ 5758921 h 6723840"/>
              <a:gd name="connsiteX43" fmla="*/ 8117500 w 8314637"/>
              <a:gd name="connsiteY43" fmla="*/ 5700054 h 6723840"/>
              <a:gd name="connsiteX44" fmla="*/ 8109937 w 8314637"/>
              <a:gd name="connsiteY44" fmla="*/ 5676831 h 6723840"/>
              <a:gd name="connsiteX45" fmla="*/ 8064556 w 8314637"/>
              <a:gd name="connsiteY45" fmla="*/ 5832371 h 6723840"/>
              <a:gd name="connsiteX46" fmla="*/ 8035923 w 8314637"/>
              <a:gd name="connsiteY46" fmla="*/ 5805367 h 6723840"/>
              <a:gd name="connsiteX47" fmla="*/ 8028360 w 8314637"/>
              <a:gd name="connsiteY47" fmla="*/ 5838311 h 6723840"/>
              <a:gd name="connsiteX48" fmla="*/ 8026199 w 8314637"/>
              <a:gd name="connsiteY48" fmla="*/ 5871796 h 6723840"/>
              <a:gd name="connsiteX49" fmla="*/ 8005129 w 8314637"/>
              <a:gd name="connsiteY49" fmla="*/ 5881517 h 6723840"/>
              <a:gd name="connsiteX50" fmla="*/ 7995945 w 8314637"/>
              <a:gd name="connsiteY50" fmla="*/ 5871796 h 6723840"/>
              <a:gd name="connsiteX51" fmla="*/ 7993244 w 8314637"/>
              <a:gd name="connsiteY51" fmla="*/ 5891778 h 6723840"/>
              <a:gd name="connsiteX52" fmla="*/ 7982439 w 8314637"/>
              <a:gd name="connsiteY52" fmla="*/ 5918781 h 6723840"/>
              <a:gd name="connsiteX53" fmla="*/ 7973255 w 8314637"/>
              <a:gd name="connsiteY53" fmla="*/ 5942004 h 6723840"/>
              <a:gd name="connsiteX54" fmla="*/ 7955427 w 8314637"/>
              <a:gd name="connsiteY54" fmla="*/ 5997091 h 6723840"/>
              <a:gd name="connsiteX55" fmla="*/ 7951645 w 8314637"/>
              <a:gd name="connsiteY55" fmla="*/ 5998171 h 6723840"/>
              <a:gd name="connsiteX56" fmla="*/ 7941381 w 8314637"/>
              <a:gd name="connsiteY56" fmla="*/ 5946865 h 6723840"/>
              <a:gd name="connsiteX57" fmla="*/ 7914368 w 8314637"/>
              <a:gd name="connsiteY57" fmla="*/ 6010593 h 6723840"/>
              <a:gd name="connsiteX58" fmla="*/ 7888437 w 8314637"/>
              <a:gd name="connsiteY58" fmla="*/ 6036516 h 6723840"/>
              <a:gd name="connsiteX59" fmla="*/ 7851160 w 8314637"/>
              <a:gd name="connsiteY59" fmla="*/ 6044077 h 6723840"/>
              <a:gd name="connsiteX60" fmla="*/ 7804159 w 8314637"/>
              <a:gd name="connsiteY60" fmla="*/ 6073241 h 6723840"/>
              <a:gd name="connsiteX61" fmla="*/ 7785790 w 8314637"/>
              <a:gd name="connsiteY61" fmla="*/ 6083502 h 6723840"/>
              <a:gd name="connsiteX62" fmla="*/ 7653971 w 8314637"/>
              <a:gd name="connsiteY62" fmla="*/ 6159651 h 6723840"/>
              <a:gd name="connsiteX63" fmla="*/ 7629119 w 8314637"/>
              <a:gd name="connsiteY63" fmla="*/ 6162892 h 6723840"/>
              <a:gd name="connsiteX64" fmla="*/ 7635602 w 8314637"/>
              <a:gd name="connsiteY64" fmla="*/ 6127247 h 6723840"/>
              <a:gd name="connsiteX65" fmla="*/ 7612372 w 8314637"/>
              <a:gd name="connsiteY65" fmla="*/ 6056499 h 6723840"/>
              <a:gd name="connsiteX66" fmla="*/ 7585360 w 8314637"/>
              <a:gd name="connsiteY66" fmla="*/ 6033816 h 6723840"/>
              <a:gd name="connsiteX67" fmla="*/ 7553485 w 8314637"/>
              <a:gd name="connsiteY67" fmla="*/ 6027335 h 6723840"/>
              <a:gd name="connsiteX68" fmla="*/ 7537818 w 8314637"/>
              <a:gd name="connsiteY68" fmla="*/ 6014913 h 6723840"/>
              <a:gd name="connsiteX69" fmla="*/ 7544301 w 8314637"/>
              <a:gd name="connsiteY69" fmla="*/ 5999792 h 6723840"/>
              <a:gd name="connsiteX70" fmla="*/ 7561049 w 8314637"/>
              <a:gd name="connsiteY70" fmla="*/ 5958746 h 6723840"/>
              <a:gd name="connsiteX71" fmla="*/ 7568072 w 8314637"/>
              <a:gd name="connsiteY71" fmla="*/ 5924182 h 6723840"/>
              <a:gd name="connsiteX72" fmla="*/ 7580498 w 8314637"/>
              <a:gd name="connsiteY72" fmla="*/ 5920402 h 6723840"/>
              <a:gd name="connsiteX73" fmla="*/ 7601567 w 8314637"/>
              <a:gd name="connsiteY73" fmla="*/ 5905280 h 6723840"/>
              <a:gd name="connsiteX74" fmla="*/ 7616694 w 8314637"/>
              <a:gd name="connsiteY74" fmla="*/ 5892858 h 6723840"/>
              <a:gd name="connsiteX75" fmla="*/ 7625878 w 8314637"/>
              <a:gd name="connsiteY75" fmla="*/ 5886917 h 6723840"/>
              <a:gd name="connsiteX76" fmla="*/ 7617234 w 8314637"/>
              <a:gd name="connsiteY76" fmla="*/ 5877736 h 6723840"/>
              <a:gd name="connsiteX77" fmla="*/ 7592383 w 8314637"/>
              <a:gd name="connsiteY77" fmla="*/ 5863154 h 6723840"/>
              <a:gd name="connsiteX78" fmla="*/ 7583199 w 8314637"/>
              <a:gd name="connsiteY78" fmla="*/ 5820489 h 6723840"/>
              <a:gd name="connsiteX79" fmla="*/ 7575635 w 8314637"/>
              <a:gd name="connsiteY79" fmla="*/ 5814548 h 6723840"/>
              <a:gd name="connsiteX80" fmla="*/ 7544301 w 8314637"/>
              <a:gd name="connsiteY80" fmla="*/ 5782144 h 6723840"/>
              <a:gd name="connsiteX81" fmla="*/ 7480012 w 8314637"/>
              <a:gd name="connsiteY81" fmla="*/ 5801587 h 6723840"/>
              <a:gd name="connsiteX82" fmla="*/ 7489737 w 8314637"/>
              <a:gd name="connsiteY82" fmla="*/ 5828050 h 6723840"/>
              <a:gd name="connsiteX83" fmla="*/ 7474069 w 8314637"/>
              <a:gd name="connsiteY83" fmla="*/ 5847492 h 6723840"/>
              <a:gd name="connsiteX84" fmla="*/ 7442195 w 8314637"/>
              <a:gd name="connsiteY84" fmla="*/ 5898259 h 6723840"/>
              <a:gd name="connsiteX85" fmla="*/ 7433011 w 8314637"/>
              <a:gd name="connsiteY85" fmla="*/ 5915001 h 6723840"/>
              <a:gd name="connsiteX86" fmla="*/ 7441655 w 8314637"/>
              <a:gd name="connsiteY86" fmla="*/ 5955506 h 6723840"/>
              <a:gd name="connsiteX87" fmla="*/ 7437873 w 8314637"/>
              <a:gd name="connsiteY87" fmla="*/ 5958746 h 6723840"/>
              <a:gd name="connsiteX88" fmla="*/ 7418965 w 8314637"/>
              <a:gd name="connsiteY88" fmla="*/ 5960367 h 6723840"/>
              <a:gd name="connsiteX89" fmla="*/ 7397895 w 8314637"/>
              <a:gd name="connsiteY89" fmla="*/ 5974408 h 6723840"/>
              <a:gd name="connsiteX90" fmla="*/ 7405458 w 8314637"/>
              <a:gd name="connsiteY90" fmla="*/ 5995471 h 6723840"/>
              <a:gd name="connsiteX91" fmla="*/ 7432471 w 8314637"/>
              <a:gd name="connsiteY91" fmla="*/ 6010053 h 6723840"/>
              <a:gd name="connsiteX92" fmla="*/ 7439494 w 8314637"/>
              <a:gd name="connsiteY92" fmla="*/ 6023014 h 6723840"/>
              <a:gd name="connsiteX93" fmla="*/ 7445437 w 8314637"/>
              <a:gd name="connsiteY93" fmla="*/ 6072701 h 6723840"/>
              <a:gd name="connsiteX94" fmla="*/ 7441655 w 8314637"/>
              <a:gd name="connsiteY94" fmla="*/ 6132108 h 6723840"/>
              <a:gd name="connsiteX95" fmla="*/ 7426528 w 8314637"/>
              <a:gd name="connsiteY95" fmla="*/ 6219059 h 6723840"/>
              <a:gd name="connsiteX96" fmla="*/ 7421126 w 8314637"/>
              <a:gd name="connsiteY96" fmla="*/ 6266585 h 6723840"/>
              <a:gd name="connsiteX97" fmla="*/ 7409780 w 8314637"/>
              <a:gd name="connsiteY97" fmla="*/ 6283327 h 6723840"/>
              <a:gd name="connsiteX98" fmla="*/ 7372504 w 8314637"/>
              <a:gd name="connsiteY98" fmla="*/ 6299529 h 6723840"/>
              <a:gd name="connsiteX99" fmla="*/ 7353595 w 8314637"/>
              <a:gd name="connsiteY99" fmla="*/ 6281707 h 6723840"/>
              <a:gd name="connsiteX100" fmla="*/ 7337388 w 8314637"/>
              <a:gd name="connsiteY100" fmla="*/ 6264965 h 6723840"/>
              <a:gd name="connsiteX101" fmla="*/ 7349273 w 8314637"/>
              <a:gd name="connsiteY101" fmla="*/ 6189895 h 6723840"/>
              <a:gd name="connsiteX102" fmla="*/ 7335227 w 8314637"/>
              <a:gd name="connsiteY102" fmla="*/ 6147230 h 6723840"/>
              <a:gd name="connsiteX103" fmla="*/ 7326583 w 8314637"/>
              <a:gd name="connsiteY103" fmla="*/ 6120227 h 6723840"/>
              <a:gd name="connsiteX104" fmla="*/ 7322261 w 8314637"/>
              <a:gd name="connsiteY104" fmla="*/ 6103484 h 6723840"/>
              <a:gd name="connsiteX105" fmla="*/ 7320640 w 8314637"/>
              <a:gd name="connsiteY105" fmla="*/ 6075941 h 6723840"/>
              <a:gd name="connsiteX106" fmla="*/ 7324962 w 8314637"/>
              <a:gd name="connsiteY106" fmla="*/ 6054878 h 6723840"/>
              <a:gd name="connsiteX107" fmla="*/ 7324962 w 8314637"/>
              <a:gd name="connsiteY107" fmla="*/ 6048398 h 6723840"/>
              <a:gd name="connsiteX108" fmla="*/ 7315778 w 8314637"/>
              <a:gd name="connsiteY108" fmla="*/ 5959827 h 6723840"/>
              <a:gd name="connsiteX109" fmla="*/ 7335767 w 8314637"/>
              <a:gd name="connsiteY109" fmla="*/ 5937144 h 6723840"/>
              <a:gd name="connsiteX110" fmla="*/ 7346032 w 8314637"/>
              <a:gd name="connsiteY110" fmla="*/ 5927963 h 6723840"/>
              <a:gd name="connsiteX111" fmla="*/ 7361699 w 8314637"/>
              <a:gd name="connsiteY111" fmla="*/ 5922022 h 6723840"/>
              <a:gd name="connsiteX112" fmla="*/ 7354135 w 8314637"/>
              <a:gd name="connsiteY112" fmla="*/ 5912841 h 6723840"/>
              <a:gd name="connsiteX113" fmla="*/ 7321721 w 8314637"/>
              <a:gd name="connsiteY113" fmla="*/ 5896099 h 6723840"/>
              <a:gd name="connsiteX114" fmla="*/ 7279041 w 8314637"/>
              <a:gd name="connsiteY114" fmla="*/ 5908520 h 6723840"/>
              <a:gd name="connsiteX115" fmla="*/ 7250408 w 8314637"/>
              <a:gd name="connsiteY115" fmla="*/ 5876116 h 6723840"/>
              <a:gd name="connsiteX116" fmla="*/ 7206649 w 8314637"/>
              <a:gd name="connsiteY116" fmla="*/ 5873416 h 6723840"/>
              <a:gd name="connsiteX117" fmla="*/ 7189901 w 8314637"/>
              <a:gd name="connsiteY117" fmla="*/ 5898259 h 6723840"/>
              <a:gd name="connsiteX118" fmla="*/ 7185039 w 8314637"/>
              <a:gd name="connsiteY118" fmla="*/ 5926882 h 6723840"/>
              <a:gd name="connsiteX119" fmla="*/ 7180717 w 8314637"/>
              <a:gd name="connsiteY119" fmla="*/ 5983049 h 6723840"/>
              <a:gd name="connsiteX120" fmla="*/ 7177475 w 8314637"/>
              <a:gd name="connsiteY120" fmla="*/ 5996551 h 6723840"/>
              <a:gd name="connsiteX121" fmla="*/ 7159107 w 8314637"/>
              <a:gd name="connsiteY121" fmla="*/ 6115366 h 6723840"/>
              <a:gd name="connsiteX122" fmla="*/ 7194223 w 8314637"/>
              <a:gd name="connsiteY122" fmla="*/ 6138049 h 6723840"/>
              <a:gd name="connsiteX123" fmla="*/ 7235282 w 8314637"/>
              <a:gd name="connsiteY123" fmla="*/ 6138589 h 6723840"/>
              <a:gd name="connsiteX124" fmla="*/ 7248788 w 8314637"/>
              <a:gd name="connsiteY124" fmla="*/ 6152091 h 6723840"/>
              <a:gd name="connsiteX125" fmla="*/ 7226097 w 8314637"/>
              <a:gd name="connsiteY125" fmla="*/ 6264965 h 6723840"/>
              <a:gd name="connsiteX126" fmla="*/ 7222856 w 8314637"/>
              <a:gd name="connsiteY126" fmla="*/ 6336254 h 6723840"/>
              <a:gd name="connsiteX127" fmla="*/ 7208810 w 8314637"/>
              <a:gd name="connsiteY127" fmla="*/ 6351916 h 6723840"/>
              <a:gd name="connsiteX128" fmla="*/ 7158567 w 8314637"/>
              <a:gd name="connsiteY128" fmla="*/ 6354616 h 6723840"/>
              <a:gd name="connsiteX129" fmla="*/ 7143440 w 8314637"/>
              <a:gd name="connsiteY129" fmla="*/ 6355696 h 6723840"/>
              <a:gd name="connsiteX130" fmla="*/ 7121290 w 8314637"/>
              <a:gd name="connsiteY130" fmla="*/ 6354076 h 6723840"/>
              <a:gd name="connsiteX131" fmla="*/ 7088875 w 8314637"/>
              <a:gd name="connsiteY131" fmla="*/ 6354616 h 6723840"/>
              <a:gd name="connsiteX132" fmla="*/ 7096979 w 8314637"/>
              <a:gd name="connsiteY132" fmla="*/ 6318431 h 6723840"/>
              <a:gd name="connsiteX133" fmla="*/ 7089416 w 8314637"/>
              <a:gd name="connsiteY133" fmla="*/ 6236881 h 6723840"/>
              <a:gd name="connsiteX134" fmla="*/ 7080232 w 8314637"/>
              <a:gd name="connsiteY134" fmla="*/ 6208258 h 6723840"/>
              <a:gd name="connsiteX135" fmla="*/ 7059702 w 8314637"/>
              <a:gd name="connsiteY135" fmla="*/ 6171533 h 6723840"/>
              <a:gd name="connsiteX136" fmla="*/ 7052139 w 8314637"/>
              <a:gd name="connsiteY136" fmla="*/ 6142909 h 6723840"/>
              <a:gd name="connsiteX137" fmla="*/ 7034311 w 8314637"/>
              <a:gd name="connsiteY137" fmla="*/ 6091603 h 6723840"/>
              <a:gd name="connsiteX138" fmla="*/ 7035391 w 8314637"/>
              <a:gd name="connsiteY138" fmla="*/ 6074861 h 6723840"/>
              <a:gd name="connsiteX139" fmla="*/ 7039173 w 8314637"/>
              <a:gd name="connsiteY139" fmla="*/ 6061899 h 6723840"/>
              <a:gd name="connsiteX140" fmla="*/ 7015943 w 8314637"/>
              <a:gd name="connsiteY140" fmla="*/ 5997091 h 6723840"/>
              <a:gd name="connsiteX141" fmla="*/ 7003517 w 8314637"/>
              <a:gd name="connsiteY141" fmla="*/ 5974408 h 6723840"/>
              <a:gd name="connsiteX142" fmla="*/ 7006758 w 8314637"/>
              <a:gd name="connsiteY142" fmla="*/ 5965227 h 6723840"/>
              <a:gd name="connsiteX143" fmla="*/ 7026207 w 8314637"/>
              <a:gd name="connsiteY143" fmla="*/ 5939304 h 6723840"/>
              <a:gd name="connsiteX144" fmla="*/ 7043495 w 8314637"/>
              <a:gd name="connsiteY144" fmla="*/ 5933363 h 6723840"/>
              <a:gd name="connsiteX145" fmla="*/ 7049438 w 8314637"/>
              <a:gd name="connsiteY145" fmla="*/ 5924182 h 6723840"/>
              <a:gd name="connsiteX146" fmla="*/ 7041874 w 8314637"/>
              <a:gd name="connsiteY146" fmla="*/ 5918781 h 6723840"/>
              <a:gd name="connsiteX147" fmla="*/ 7019184 w 8314637"/>
              <a:gd name="connsiteY147" fmla="*/ 5905280 h 6723840"/>
              <a:gd name="connsiteX148" fmla="*/ 6999195 w 8314637"/>
              <a:gd name="connsiteY148" fmla="*/ 5892858 h 6723840"/>
              <a:gd name="connsiteX149" fmla="*/ 6968941 w 8314637"/>
              <a:gd name="connsiteY149" fmla="*/ 5859914 h 6723840"/>
              <a:gd name="connsiteX150" fmla="*/ 6921940 w 8314637"/>
              <a:gd name="connsiteY150" fmla="*/ 5852353 h 6723840"/>
              <a:gd name="connsiteX151" fmla="*/ 6877640 w 8314637"/>
              <a:gd name="connsiteY151" fmla="*/ 5915001 h 6723840"/>
              <a:gd name="connsiteX152" fmla="*/ 6874399 w 8314637"/>
              <a:gd name="connsiteY152" fmla="*/ 5950105 h 6723840"/>
              <a:gd name="connsiteX153" fmla="*/ 6877640 w 8314637"/>
              <a:gd name="connsiteY153" fmla="*/ 6010053 h 6723840"/>
              <a:gd name="connsiteX154" fmla="*/ 6877100 w 8314637"/>
              <a:gd name="connsiteY154" fmla="*/ 6026795 h 6723840"/>
              <a:gd name="connsiteX155" fmla="*/ 6870077 w 8314637"/>
              <a:gd name="connsiteY155" fmla="*/ 6075941 h 6723840"/>
              <a:gd name="connsiteX156" fmla="*/ 6883042 w 8314637"/>
              <a:gd name="connsiteY156" fmla="*/ 6089443 h 6723840"/>
              <a:gd name="connsiteX157" fmla="*/ 6903032 w 8314637"/>
              <a:gd name="connsiteY157" fmla="*/ 6097544 h 6723840"/>
              <a:gd name="connsiteX158" fmla="*/ 6908974 w 8314637"/>
              <a:gd name="connsiteY158" fmla="*/ 6106725 h 6723840"/>
              <a:gd name="connsiteX159" fmla="*/ 6901411 w 8314637"/>
              <a:gd name="connsiteY159" fmla="*/ 6113746 h 6723840"/>
              <a:gd name="connsiteX160" fmla="*/ 6867916 w 8314637"/>
              <a:gd name="connsiteY160" fmla="*/ 6119687 h 6723840"/>
              <a:gd name="connsiteX161" fmla="*/ 6853329 w 8314637"/>
              <a:gd name="connsiteY161" fmla="*/ 6136969 h 6723840"/>
              <a:gd name="connsiteX162" fmla="*/ 6856030 w 8314637"/>
              <a:gd name="connsiteY162" fmla="*/ 6156411 h 6723840"/>
              <a:gd name="connsiteX163" fmla="*/ 6886284 w 8314637"/>
              <a:gd name="connsiteY163" fmla="*/ 6174773 h 6723840"/>
              <a:gd name="connsiteX164" fmla="*/ 6929503 w 8314637"/>
              <a:gd name="connsiteY164" fmla="*/ 6197996 h 6723840"/>
              <a:gd name="connsiteX165" fmla="*/ 6931124 w 8314637"/>
              <a:gd name="connsiteY165" fmla="*/ 6287107 h 6723840"/>
              <a:gd name="connsiteX166" fmla="*/ 6915457 w 8314637"/>
              <a:gd name="connsiteY166" fmla="*/ 6386480 h 6723840"/>
              <a:gd name="connsiteX167" fmla="*/ 6910595 w 8314637"/>
              <a:gd name="connsiteY167" fmla="*/ 6441567 h 6723840"/>
              <a:gd name="connsiteX168" fmla="*/ 6903032 w 8314637"/>
              <a:gd name="connsiteY168" fmla="*/ 6447507 h 6723840"/>
              <a:gd name="connsiteX169" fmla="*/ 6723670 w 8314637"/>
              <a:gd name="connsiteY169" fmla="*/ 6491253 h 6723840"/>
              <a:gd name="connsiteX170" fmla="*/ 6662623 w 8314637"/>
              <a:gd name="connsiteY170" fmla="*/ 6492873 h 6723840"/>
              <a:gd name="connsiteX171" fmla="*/ 6594552 w 8314637"/>
              <a:gd name="connsiteY171" fmla="*/ 6506375 h 6723840"/>
              <a:gd name="connsiteX172" fmla="*/ 6413570 w 8314637"/>
              <a:gd name="connsiteY172" fmla="*/ 6554981 h 6723840"/>
              <a:gd name="connsiteX173" fmla="*/ 6367650 w 8314637"/>
              <a:gd name="connsiteY173" fmla="*/ 6552281 h 6723840"/>
              <a:gd name="connsiteX174" fmla="*/ 6288234 w 8314637"/>
              <a:gd name="connsiteY174" fmla="*/ 6538239 h 6723840"/>
              <a:gd name="connsiteX175" fmla="*/ 6262302 w 8314637"/>
              <a:gd name="connsiteY175" fmla="*/ 6526357 h 6723840"/>
              <a:gd name="connsiteX176" fmla="*/ 6203415 w 8314637"/>
              <a:gd name="connsiteY176" fmla="*/ 6508535 h 6723840"/>
              <a:gd name="connsiteX177" fmla="*/ 6049446 w 8314637"/>
              <a:gd name="connsiteY177" fmla="*/ 6506915 h 6723840"/>
              <a:gd name="connsiteX178" fmla="*/ 5927351 w 8314637"/>
              <a:gd name="connsiteY178" fmla="*/ 6492873 h 6723840"/>
              <a:gd name="connsiteX179" fmla="*/ 5856039 w 8314637"/>
              <a:gd name="connsiteY179" fmla="*/ 6478831 h 6723840"/>
              <a:gd name="connsiteX180" fmla="*/ 5810658 w 8314637"/>
              <a:gd name="connsiteY180" fmla="*/ 6462089 h 6723840"/>
              <a:gd name="connsiteX181" fmla="*/ 5762036 w 8314637"/>
              <a:gd name="connsiteY181" fmla="*/ 6444267 h 6723840"/>
              <a:gd name="connsiteX182" fmla="*/ 5618871 w 8314637"/>
              <a:gd name="connsiteY182" fmla="*/ 6415103 h 6723840"/>
              <a:gd name="connsiteX183" fmla="*/ 5567008 w 8314637"/>
              <a:gd name="connsiteY183" fmla="*/ 6383239 h 6723840"/>
              <a:gd name="connsiteX184" fmla="*/ 5545398 w 8314637"/>
              <a:gd name="connsiteY184" fmla="*/ 6362177 h 6723840"/>
              <a:gd name="connsiteX185" fmla="*/ 5513524 w 8314637"/>
              <a:gd name="connsiteY185" fmla="*/ 6342194 h 6723840"/>
              <a:gd name="connsiteX186" fmla="*/ 5421142 w 8314637"/>
              <a:gd name="connsiteY186" fmla="*/ 6336254 h 6723840"/>
              <a:gd name="connsiteX187" fmla="*/ 5385486 w 8314637"/>
              <a:gd name="connsiteY187" fmla="*/ 6343815 h 6723840"/>
              <a:gd name="connsiteX188" fmla="*/ 5300127 w 8314637"/>
              <a:gd name="connsiteY188" fmla="*/ 6406462 h 6723840"/>
              <a:gd name="connsiteX189" fmla="*/ 5262310 w 8314637"/>
              <a:gd name="connsiteY189" fmla="*/ 6462629 h 6723840"/>
              <a:gd name="connsiteX190" fmla="*/ 5230976 w 8314637"/>
              <a:gd name="connsiteY190" fmla="*/ 6492873 h 6723840"/>
              <a:gd name="connsiteX191" fmla="*/ 5206665 w 8314637"/>
              <a:gd name="connsiteY191" fmla="*/ 6523657 h 6723840"/>
              <a:gd name="connsiteX192" fmla="*/ 5134813 w 8314637"/>
              <a:gd name="connsiteY192" fmla="*/ 6579284 h 6723840"/>
              <a:gd name="connsiteX193" fmla="*/ 5078087 w 8314637"/>
              <a:gd name="connsiteY193" fmla="*/ 6596026 h 6723840"/>
              <a:gd name="connsiteX194" fmla="*/ 5054316 w 8314637"/>
              <a:gd name="connsiteY194" fmla="*/ 6610068 h 6723840"/>
              <a:gd name="connsiteX195" fmla="*/ 5011097 w 8314637"/>
              <a:gd name="connsiteY195" fmla="*/ 6617629 h 6723840"/>
              <a:gd name="connsiteX196" fmla="*/ 4943026 w 8314637"/>
              <a:gd name="connsiteY196" fmla="*/ 6611688 h 6723840"/>
              <a:gd name="connsiteX197" fmla="*/ 4904669 w 8314637"/>
              <a:gd name="connsiteY197" fmla="*/ 6605747 h 6723840"/>
              <a:gd name="connsiteX198" fmla="*/ 4860369 w 8314637"/>
              <a:gd name="connsiteY198" fmla="*/ 6592246 h 6723840"/>
              <a:gd name="connsiteX199" fmla="*/ 4817690 w 8314637"/>
              <a:gd name="connsiteY199" fmla="*/ 6605747 h 6723840"/>
              <a:gd name="connsiteX200" fmla="*/ 4778792 w 8314637"/>
              <a:gd name="connsiteY200" fmla="*/ 6644092 h 6723840"/>
              <a:gd name="connsiteX201" fmla="*/ 4742055 w 8314637"/>
              <a:gd name="connsiteY201" fmla="*/ 6665155 h 6723840"/>
              <a:gd name="connsiteX202" fmla="*/ 4709641 w 8314637"/>
              <a:gd name="connsiteY202" fmla="*/ 6697019 h 6723840"/>
              <a:gd name="connsiteX203" fmla="*/ 4693686 w 8314637"/>
              <a:gd name="connsiteY203" fmla="*/ 6723840 h 6723840"/>
              <a:gd name="connsiteX204" fmla="*/ 0 w 8314637"/>
              <a:gd name="connsiteY204" fmla="*/ 6723840 h 672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8314637" h="6723840">
                <a:moveTo>
                  <a:pt x="7004057" y="6210958"/>
                </a:moveTo>
                <a:cubicBezTo>
                  <a:pt x="7017023" y="6217439"/>
                  <a:pt x="7029449" y="6223379"/>
                  <a:pt x="7041334" y="6230940"/>
                </a:cubicBezTo>
                <a:cubicBezTo>
                  <a:pt x="7045116" y="6233101"/>
                  <a:pt x="7047817" y="6240662"/>
                  <a:pt x="7046736" y="6246062"/>
                </a:cubicBezTo>
                <a:cubicBezTo>
                  <a:pt x="7046196" y="6280087"/>
                  <a:pt x="7043495" y="6313571"/>
                  <a:pt x="7041874" y="6348135"/>
                </a:cubicBezTo>
                <a:cubicBezTo>
                  <a:pt x="7041874" y="6351375"/>
                  <a:pt x="7041334" y="6356236"/>
                  <a:pt x="7041874" y="6357316"/>
                </a:cubicBezTo>
                <a:cubicBezTo>
                  <a:pt x="7055921" y="6367037"/>
                  <a:pt x="7048357" y="6382159"/>
                  <a:pt x="7052679" y="6394041"/>
                </a:cubicBezTo>
                <a:cubicBezTo>
                  <a:pt x="7029989" y="6402142"/>
                  <a:pt x="7009460" y="6410783"/>
                  <a:pt x="6987310" y="6418344"/>
                </a:cubicBezTo>
                <a:cubicBezTo>
                  <a:pt x="6977585" y="6421584"/>
                  <a:pt x="6966780" y="6414023"/>
                  <a:pt x="6967321" y="6404302"/>
                </a:cubicBezTo>
                <a:cubicBezTo>
                  <a:pt x="6970562" y="6381619"/>
                  <a:pt x="6972183" y="6358936"/>
                  <a:pt x="6976505" y="6337334"/>
                </a:cubicBezTo>
                <a:cubicBezTo>
                  <a:pt x="6985149" y="6295208"/>
                  <a:pt x="6994873" y="6253623"/>
                  <a:pt x="7004057" y="6210958"/>
                </a:cubicBezTo>
                <a:close/>
                <a:moveTo>
                  <a:pt x="7303893" y="6181254"/>
                </a:moveTo>
                <a:cubicBezTo>
                  <a:pt x="7305513" y="6188815"/>
                  <a:pt x="7308215" y="6194216"/>
                  <a:pt x="7307674" y="6197996"/>
                </a:cubicBezTo>
                <a:cubicBezTo>
                  <a:pt x="7297410" y="6237421"/>
                  <a:pt x="7295789" y="6276846"/>
                  <a:pt x="7300651" y="6316271"/>
                </a:cubicBezTo>
                <a:cubicBezTo>
                  <a:pt x="7300651" y="6316811"/>
                  <a:pt x="7300111" y="6318431"/>
                  <a:pt x="7300111" y="6321132"/>
                </a:cubicBezTo>
                <a:cubicBezTo>
                  <a:pt x="7291467" y="6322752"/>
                  <a:pt x="7283904" y="6324372"/>
                  <a:pt x="7276340" y="6325452"/>
                </a:cubicBezTo>
                <a:cubicBezTo>
                  <a:pt x="7262294" y="6291968"/>
                  <a:pt x="7271478" y="6240662"/>
                  <a:pt x="7303893" y="6181254"/>
                </a:cubicBezTo>
                <a:close/>
                <a:moveTo>
                  <a:pt x="7560509" y="6074861"/>
                </a:moveTo>
                <a:cubicBezTo>
                  <a:pt x="7569693" y="6074861"/>
                  <a:pt x="7573474" y="6078641"/>
                  <a:pt x="7574555" y="6087823"/>
                </a:cubicBezTo>
                <a:cubicBezTo>
                  <a:pt x="7578877" y="6113746"/>
                  <a:pt x="7583739" y="6139669"/>
                  <a:pt x="7589682" y="6165592"/>
                </a:cubicBezTo>
                <a:cubicBezTo>
                  <a:pt x="7591302" y="6173693"/>
                  <a:pt x="7596165" y="6181254"/>
                  <a:pt x="7597245" y="6189895"/>
                </a:cubicBezTo>
                <a:cubicBezTo>
                  <a:pt x="7597245" y="6194216"/>
                  <a:pt x="7592923" y="6201237"/>
                  <a:pt x="7588601" y="6203397"/>
                </a:cubicBezTo>
                <a:cubicBezTo>
                  <a:pt x="7548623" y="6222299"/>
                  <a:pt x="7508645" y="6240662"/>
                  <a:pt x="7464885" y="6261184"/>
                </a:cubicBezTo>
                <a:cubicBezTo>
                  <a:pt x="7471368" y="6222299"/>
                  <a:pt x="7468127" y="6185575"/>
                  <a:pt x="7484334" y="6151010"/>
                </a:cubicBezTo>
                <a:cubicBezTo>
                  <a:pt x="7489196" y="6140209"/>
                  <a:pt x="7488116" y="6127247"/>
                  <a:pt x="7489737" y="6115366"/>
                </a:cubicBezTo>
                <a:lnTo>
                  <a:pt x="7492438" y="6100244"/>
                </a:lnTo>
                <a:cubicBezTo>
                  <a:pt x="7501082" y="6074861"/>
                  <a:pt x="7501082" y="6074861"/>
                  <a:pt x="7527554" y="6075941"/>
                </a:cubicBezTo>
                <a:cubicBezTo>
                  <a:pt x="7538358" y="6075941"/>
                  <a:pt x="7549704" y="6075941"/>
                  <a:pt x="7560509" y="6074861"/>
                </a:cubicBezTo>
                <a:close/>
                <a:moveTo>
                  <a:pt x="0" y="0"/>
                </a:moveTo>
                <a:lnTo>
                  <a:pt x="8314637" y="0"/>
                </a:lnTo>
                <a:lnTo>
                  <a:pt x="8314637" y="5733550"/>
                </a:lnTo>
                <a:lnTo>
                  <a:pt x="8304965" y="5763782"/>
                </a:lnTo>
                <a:cubicBezTo>
                  <a:pt x="8291459" y="5765402"/>
                  <a:pt x="8292539" y="5752981"/>
                  <a:pt x="8288757" y="5747040"/>
                </a:cubicBezTo>
                <a:cubicBezTo>
                  <a:pt x="8284976" y="5739479"/>
                  <a:pt x="8283355" y="5730838"/>
                  <a:pt x="8279573" y="5722737"/>
                </a:cubicBezTo>
                <a:cubicBezTo>
                  <a:pt x="8273090" y="5741099"/>
                  <a:pt x="8266607" y="5758921"/>
                  <a:pt x="8260665" y="5777284"/>
                </a:cubicBezTo>
                <a:cubicBezTo>
                  <a:pt x="8256883" y="5787005"/>
                  <a:pt x="8263906" y="5801587"/>
                  <a:pt x="8247699" y="5806447"/>
                </a:cubicBezTo>
                <a:cubicBezTo>
                  <a:pt x="8246078" y="5806987"/>
                  <a:pt x="8245538" y="5812928"/>
                  <a:pt x="8244457" y="5816169"/>
                </a:cubicBezTo>
                <a:cubicBezTo>
                  <a:pt x="8240136" y="5837231"/>
                  <a:pt x="8233112" y="5855594"/>
                  <a:pt x="8210422" y="5864235"/>
                </a:cubicBezTo>
                <a:cubicBezTo>
                  <a:pt x="8208801" y="5864775"/>
                  <a:pt x="8207721" y="5868555"/>
                  <a:pt x="8206100" y="5870715"/>
                </a:cubicBezTo>
                <a:cubicBezTo>
                  <a:pt x="8195835" y="5864775"/>
                  <a:pt x="8202859" y="5840472"/>
                  <a:pt x="8181789" y="5849653"/>
                </a:cubicBezTo>
                <a:cubicBezTo>
                  <a:pt x="8176927" y="5838851"/>
                  <a:pt x="8171525" y="5829130"/>
                  <a:pt x="8166662" y="5818869"/>
                </a:cubicBezTo>
                <a:cubicBezTo>
                  <a:pt x="8160720" y="5822109"/>
                  <a:pt x="8156398" y="5824810"/>
                  <a:pt x="8151535" y="5828050"/>
                </a:cubicBezTo>
                <a:cubicBezTo>
                  <a:pt x="8145593" y="5814548"/>
                  <a:pt x="8139110" y="5803207"/>
                  <a:pt x="8140731" y="5787005"/>
                </a:cubicBezTo>
                <a:cubicBezTo>
                  <a:pt x="8142351" y="5777824"/>
                  <a:pt x="8138029" y="5768103"/>
                  <a:pt x="8135868" y="5758921"/>
                </a:cubicBezTo>
                <a:cubicBezTo>
                  <a:pt x="8129926" y="5738399"/>
                  <a:pt x="8123983" y="5719496"/>
                  <a:pt x="8117500" y="5700054"/>
                </a:cubicBezTo>
                <a:cubicBezTo>
                  <a:pt x="8114799" y="5693573"/>
                  <a:pt x="8113178" y="5686552"/>
                  <a:pt x="8109937" y="5676831"/>
                </a:cubicBezTo>
                <a:cubicBezTo>
                  <a:pt x="8095350" y="5730298"/>
                  <a:pt x="8099672" y="5787005"/>
                  <a:pt x="8064556" y="5832371"/>
                </a:cubicBezTo>
                <a:cubicBezTo>
                  <a:pt x="8055912" y="5824810"/>
                  <a:pt x="8046728" y="5815629"/>
                  <a:pt x="8035923" y="5805367"/>
                </a:cubicBezTo>
                <a:cubicBezTo>
                  <a:pt x="8033762" y="5815629"/>
                  <a:pt x="8029981" y="5826430"/>
                  <a:pt x="8028360" y="5838311"/>
                </a:cubicBezTo>
                <a:cubicBezTo>
                  <a:pt x="8026739" y="5849113"/>
                  <a:pt x="8026739" y="5860994"/>
                  <a:pt x="8026199" y="5871796"/>
                </a:cubicBezTo>
                <a:cubicBezTo>
                  <a:pt x="8019176" y="5875036"/>
                  <a:pt x="8012693" y="5878276"/>
                  <a:pt x="8005129" y="5881517"/>
                </a:cubicBezTo>
                <a:cubicBezTo>
                  <a:pt x="8003509" y="5879897"/>
                  <a:pt x="8000807" y="5876656"/>
                  <a:pt x="7995945" y="5871796"/>
                </a:cubicBezTo>
                <a:cubicBezTo>
                  <a:pt x="7994865" y="5879897"/>
                  <a:pt x="7994865" y="5885837"/>
                  <a:pt x="7993244" y="5891778"/>
                </a:cubicBezTo>
                <a:cubicBezTo>
                  <a:pt x="7991623" y="5900959"/>
                  <a:pt x="7991623" y="5911220"/>
                  <a:pt x="7982439" y="5918781"/>
                </a:cubicBezTo>
                <a:cubicBezTo>
                  <a:pt x="7976496" y="5922562"/>
                  <a:pt x="7972174" y="5934443"/>
                  <a:pt x="7973255" y="5942004"/>
                </a:cubicBezTo>
                <a:cubicBezTo>
                  <a:pt x="7974876" y="5963607"/>
                  <a:pt x="7961370" y="5978729"/>
                  <a:pt x="7955427" y="5997091"/>
                </a:cubicBezTo>
                <a:cubicBezTo>
                  <a:pt x="7953806" y="5997091"/>
                  <a:pt x="7953266" y="5998171"/>
                  <a:pt x="7951645" y="5998171"/>
                </a:cubicBezTo>
                <a:cubicBezTo>
                  <a:pt x="7947863" y="5981429"/>
                  <a:pt x="7944622" y="5963607"/>
                  <a:pt x="7941381" y="5946865"/>
                </a:cubicBezTo>
                <a:cubicBezTo>
                  <a:pt x="7923552" y="5966307"/>
                  <a:pt x="7918690" y="5988990"/>
                  <a:pt x="7914368" y="6010593"/>
                </a:cubicBezTo>
                <a:cubicBezTo>
                  <a:pt x="7912748" y="6020854"/>
                  <a:pt x="7898701" y="6034896"/>
                  <a:pt x="7888437" y="6036516"/>
                </a:cubicBezTo>
                <a:lnTo>
                  <a:pt x="7851160" y="6044077"/>
                </a:lnTo>
                <a:cubicBezTo>
                  <a:pt x="7830631" y="6047317"/>
                  <a:pt x="7814963" y="6055959"/>
                  <a:pt x="7804159" y="6073241"/>
                </a:cubicBezTo>
                <a:cubicBezTo>
                  <a:pt x="7800917" y="6078641"/>
                  <a:pt x="7792273" y="6082422"/>
                  <a:pt x="7785790" y="6083502"/>
                </a:cubicBezTo>
                <a:cubicBezTo>
                  <a:pt x="7729605" y="6087823"/>
                  <a:pt x="7685845" y="6114286"/>
                  <a:pt x="7653971" y="6159651"/>
                </a:cubicBezTo>
                <a:cubicBezTo>
                  <a:pt x="7648028" y="6167753"/>
                  <a:pt x="7638844" y="6169913"/>
                  <a:pt x="7629119" y="6162892"/>
                </a:cubicBezTo>
                <a:cubicBezTo>
                  <a:pt x="7650189" y="6154791"/>
                  <a:pt x="7638304" y="6138589"/>
                  <a:pt x="7635602" y="6127247"/>
                </a:cubicBezTo>
                <a:cubicBezTo>
                  <a:pt x="7629660" y="6102944"/>
                  <a:pt x="7619935" y="6080262"/>
                  <a:pt x="7612372" y="6056499"/>
                </a:cubicBezTo>
                <a:cubicBezTo>
                  <a:pt x="7608050" y="6043537"/>
                  <a:pt x="7598866" y="6036516"/>
                  <a:pt x="7585360" y="6033816"/>
                </a:cubicBezTo>
                <a:cubicBezTo>
                  <a:pt x="7574555" y="6031656"/>
                  <a:pt x="7563750" y="6030575"/>
                  <a:pt x="7553485" y="6027335"/>
                </a:cubicBezTo>
                <a:cubicBezTo>
                  <a:pt x="7547543" y="6025715"/>
                  <a:pt x="7541060" y="6020854"/>
                  <a:pt x="7537818" y="6014913"/>
                </a:cubicBezTo>
                <a:cubicBezTo>
                  <a:pt x="7536198" y="6011673"/>
                  <a:pt x="7541060" y="6004112"/>
                  <a:pt x="7544301" y="5999792"/>
                </a:cubicBezTo>
                <a:cubicBezTo>
                  <a:pt x="7553485" y="5987370"/>
                  <a:pt x="7566451" y="5978189"/>
                  <a:pt x="7561049" y="5958746"/>
                </a:cubicBezTo>
                <a:cubicBezTo>
                  <a:pt x="7558888" y="5948485"/>
                  <a:pt x="7564290" y="5935523"/>
                  <a:pt x="7568072" y="5924182"/>
                </a:cubicBezTo>
                <a:cubicBezTo>
                  <a:pt x="7568612" y="5922022"/>
                  <a:pt x="7576176" y="5919321"/>
                  <a:pt x="7580498" y="5920402"/>
                </a:cubicBezTo>
                <a:cubicBezTo>
                  <a:pt x="7592383" y="5920942"/>
                  <a:pt x="7598866" y="5916081"/>
                  <a:pt x="7601567" y="5905280"/>
                </a:cubicBezTo>
                <a:cubicBezTo>
                  <a:pt x="7603188" y="5896099"/>
                  <a:pt x="7608050" y="5893398"/>
                  <a:pt x="7616694" y="5892858"/>
                </a:cubicBezTo>
                <a:cubicBezTo>
                  <a:pt x="7619935" y="5891778"/>
                  <a:pt x="7623177" y="5888538"/>
                  <a:pt x="7625878" y="5886917"/>
                </a:cubicBezTo>
                <a:cubicBezTo>
                  <a:pt x="7623177" y="5883137"/>
                  <a:pt x="7620476" y="5879897"/>
                  <a:pt x="7617234" y="5877736"/>
                </a:cubicBezTo>
                <a:cubicBezTo>
                  <a:pt x="7609130" y="5872336"/>
                  <a:pt x="7600487" y="5868555"/>
                  <a:pt x="7592383" y="5863154"/>
                </a:cubicBezTo>
                <a:cubicBezTo>
                  <a:pt x="7606429" y="5836691"/>
                  <a:pt x="7605349" y="5835071"/>
                  <a:pt x="7583199" y="5820489"/>
                </a:cubicBezTo>
                <a:cubicBezTo>
                  <a:pt x="7580498" y="5818869"/>
                  <a:pt x="7576176" y="5817249"/>
                  <a:pt x="7575635" y="5814548"/>
                </a:cubicBezTo>
                <a:cubicBezTo>
                  <a:pt x="7571854" y="5797266"/>
                  <a:pt x="7556187" y="5791325"/>
                  <a:pt x="7544301" y="5782144"/>
                </a:cubicBezTo>
                <a:cubicBezTo>
                  <a:pt x="7521071" y="5764322"/>
                  <a:pt x="7491898" y="5774583"/>
                  <a:pt x="7480012" y="5801587"/>
                </a:cubicBezTo>
                <a:cubicBezTo>
                  <a:pt x="7474069" y="5815629"/>
                  <a:pt x="7484874" y="5823189"/>
                  <a:pt x="7489737" y="5828050"/>
                </a:cubicBezTo>
                <a:cubicBezTo>
                  <a:pt x="7484334" y="5835611"/>
                  <a:pt x="7478391" y="5840472"/>
                  <a:pt x="7474069" y="5847492"/>
                </a:cubicBezTo>
                <a:cubicBezTo>
                  <a:pt x="7463265" y="5864235"/>
                  <a:pt x="7453000" y="5880977"/>
                  <a:pt x="7442195" y="5898259"/>
                </a:cubicBezTo>
                <a:cubicBezTo>
                  <a:pt x="7438954" y="5903660"/>
                  <a:pt x="7435712" y="5909060"/>
                  <a:pt x="7433011" y="5915001"/>
                </a:cubicBezTo>
                <a:cubicBezTo>
                  <a:pt x="7426528" y="5929583"/>
                  <a:pt x="7428149" y="5943625"/>
                  <a:pt x="7441655" y="5955506"/>
                </a:cubicBezTo>
                <a:cubicBezTo>
                  <a:pt x="7440574" y="5956046"/>
                  <a:pt x="7438954" y="5957126"/>
                  <a:pt x="7437873" y="5958746"/>
                </a:cubicBezTo>
                <a:cubicBezTo>
                  <a:pt x="7431390" y="5959286"/>
                  <a:pt x="7425447" y="5961447"/>
                  <a:pt x="7418965" y="5960367"/>
                </a:cubicBezTo>
                <a:cubicBezTo>
                  <a:pt x="7407079" y="5958746"/>
                  <a:pt x="7402217" y="5966307"/>
                  <a:pt x="7397895" y="5974408"/>
                </a:cubicBezTo>
                <a:cubicBezTo>
                  <a:pt x="7393573" y="5983590"/>
                  <a:pt x="7397895" y="5991150"/>
                  <a:pt x="7405458" y="5995471"/>
                </a:cubicBezTo>
                <a:cubicBezTo>
                  <a:pt x="7413562" y="6000332"/>
                  <a:pt x="7423827" y="6004112"/>
                  <a:pt x="7432471" y="6010053"/>
                </a:cubicBezTo>
                <a:cubicBezTo>
                  <a:pt x="7436252" y="6012213"/>
                  <a:pt x="7439494" y="6018154"/>
                  <a:pt x="7439494" y="6023014"/>
                </a:cubicBezTo>
                <a:cubicBezTo>
                  <a:pt x="7442195" y="6039757"/>
                  <a:pt x="7444896" y="6056499"/>
                  <a:pt x="7445437" y="6072701"/>
                </a:cubicBezTo>
                <a:cubicBezTo>
                  <a:pt x="7445437" y="6092683"/>
                  <a:pt x="7448138" y="6113746"/>
                  <a:pt x="7441655" y="6132108"/>
                </a:cubicBezTo>
                <a:cubicBezTo>
                  <a:pt x="7431390" y="6160732"/>
                  <a:pt x="7429769" y="6189895"/>
                  <a:pt x="7426528" y="6219059"/>
                </a:cubicBezTo>
                <a:cubicBezTo>
                  <a:pt x="7424907" y="6234721"/>
                  <a:pt x="7424907" y="6250923"/>
                  <a:pt x="7421126" y="6266585"/>
                </a:cubicBezTo>
                <a:cubicBezTo>
                  <a:pt x="7420585" y="6272526"/>
                  <a:pt x="7415183" y="6280087"/>
                  <a:pt x="7409780" y="6283327"/>
                </a:cubicBezTo>
                <a:cubicBezTo>
                  <a:pt x="7398435" y="6290348"/>
                  <a:pt x="7385469" y="6294668"/>
                  <a:pt x="7372504" y="6299529"/>
                </a:cubicBezTo>
                <a:cubicBezTo>
                  <a:pt x="7371963" y="6284947"/>
                  <a:pt x="7364400" y="6281707"/>
                  <a:pt x="7353595" y="6281707"/>
                </a:cubicBezTo>
                <a:cubicBezTo>
                  <a:pt x="7336847" y="6282787"/>
                  <a:pt x="7335767" y="6281167"/>
                  <a:pt x="7337388" y="6264965"/>
                </a:cubicBezTo>
                <a:cubicBezTo>
                  <a:pt x="7341169" y="6240122"/>
                  <a:pt x="7346032" y="6214738"/>
                  <a:pt x="7349273" y="6189895"/>
                </a:cubicBezTo>
                <a:cubicBezTo>
                  <a:pt x="7351974" y="6173153"/>
                  <a:pt x="7346032" y="6159651"/>
                  <a:pt x="7335227" y="6147230"/>
                </a:cubicBezTo>
                <a:cubicBezTo>
                  <a:pt x="7328204" y="6139669"/>
                  <a:pt x="7322261" y="6132108"/>
                  <a:pt x="7326583" y="6120227"/>
                </a:cubicBezTo>
                <a:cubicBezTo>
                  <a:pt x="7328204" y="6115366"/>
                  <a:pt x="7326043" y="6107805"/>
                  <a:pt x="7322261" y="6103484"/>
                </a:cubicBezTo>
                <a:cubicBezTo>
                  <a:pt x="7313077" y="6094303"/>
                  <a:pt x="7316858" y="6086202"/>
                  <a:pt x="7320640" y="6075941"/>
                </a:cubicBezTo>
                <a:cubicBezTo>
                  <a:pt x="7323341" y="6069460"/>
                  <a:pt x="7324422" y="6061899"/>
                  <a:pt x="7324962" y="6054878"/>
                </a:cubicBezTo>
                <a:cubicBezTo>
                  <a:pt x="7324962" y="6052718"/>
                  <a:pt x="7324422" y="6050018"/>
                  <a:pt x="7324962" y="6048398"/>
                </a:cubicBezTo>
                <a:cubicBezTo>
                  <a:pt x="7346032" y="6016534"/>
                  <a:pt x="7329284" y="5988990"/>
                  <a:pt x="7315778" y="5959827"/>
                </a:cubicBezTo>
                <a:cubicBezTo>
                  <a:pt x="7328204" y="5958746"/>
                  <a:pt x="7333606" y="5949565"/>
                  <a:pt x="7335767" y="5937144"/>
                </a:cubicBezTo>
                <a:cubicBezTo>
                  <a:pt x="7336847" y="5932823"/>
                  <a:pt x="7341710" y="5929583"/>
                  <a:pt x="7346032" y="5927963"/>
                </a:cubicBezTo>
                <a:cubicBezTo>
                  <a:pt x="7350354" y="5925262"/>
                  <a:pt x="7355216" y="5924182"/>
                  <a:pt x="7361699" y="5922022"/>
                </a:cubicBezTo>
                <a:cubicBezTo>
                  <a:pt x="7358457" y="5917701"/>
                  <a:pt x="7355756" y="5912841"/>
                  <a:pt x="7354135" y="5912841"/>
                </a:cubicBezTo>
                <a:cubicBezTo>
                  <a:pt x="7340089" y="5913381"/>
                  <a:pt x="7332526" y="5902039"/>
                  <a:pt x="7321721" y="5896099"/>
                </a:cubicBezTo>
                <a:cubicBezTo>
                  <a:pt x="7305513" y="5888538"/>
                  <a:pt x="7288226" y="5894478"/>
                  <a:pt x="7279041" y="5908520"/>
                </a:cubicBezTo>
                <a:cubicBezTo>
                  <a:pt x="7269857" y="5897719"/>
                  <a:pt x="7261213" y="5884217"/>
                  <a:pt x="7250408" y="5876116"/>
                </a:cubicBezTo>
                <a:cubicBezTo>
                  <a:pt x="7237983" y="5866395"/>
                  <a:pt x="7221775" y="5867475"/>
                  <a:pt x="7206649" y="5873416"/>
                </a:cubicBezTo>
                <a:cubicBezTo>
                  <a:pt x="7195304" y="5877736"/>
                  <a:pt x="7189901" y="5885837"/>
                  <a:pt x="7189901" y="5898259"/>
                </a:cubicBezTo>
                <a:cubicBezTo>
                  <a:pt x="7189901" y="5907440"/>
                  <a:pt x="7187740" y="5917701"/>
                  <a:pt x="7185039" y="5926882"/>
                </a:cubicBezTo>
                <a:cubicBezTo>
                  <a:pt x="7180177" y="5945245"/>
                  <a:pt x="7172613" y="5963607"/>
                  <a:pt x="7180717" y="5983049"/>
                </a:cubicBezTo>
                <a:cubicBezTo>
                  <a:pt x="7182878" y="5986290"/>
                  <a:pt x="7180717" y="5993311"/>
                  <a:pt x="7177475" y="5996551"/>
                </a:cubicBezTo>
                <a:cubicBezTo>
                  <a:pt x="7147222" y="6032196"/>
                  <a:pt x="7143980" y="6073241"/>
                  <a:pt x="7159107" y="6115366"/>
                </a:cubicBezTo>
                <a:cubicBezTo>
                  <a:pt x="7163429" y="6126167"/>
                  <a:pt x="7181797" y="6132648"/>
                  <a:pt x="7194223" y="6138049"/>
                </a:cubicBezTo>
                <a:cubicBezTo>
                  <a:pt x="7206649" y="6142909"/>
                  <a:pt x="7220155" y="6146150"/>
                  <a:pt x="7235282" y="6138589"/>
                </a:cubicBezTo>
                <a:cubicBezTo>
                  <a:pt x="7245546" y="6133728"/>
                  <a:pt x="7251489" y="6140209"/>
                  <a:pt x="7248788" y="6152091"/>
                </a:cubicBezTo>
                <a:cubicBezTo>
                  <a:pt x="7241224" y="6189895"/>
                  <a:pt x="7232040" y="6226620"/>
                  <a:pt x="7226097" y="6264965"/>
                </a:cubicBezTo>
                <a:cubicBezTo>
                  <a:pt x="7222856" y="6288728"/>
                  <a:pt x="7222856" y="6313031"/>
                  <a:pt x="7222856" y="6336254"/>
                </a:cubicBezTo>
                <a:cubicBezTo>
                  <a:pt x="7222856" y="6346515"/>
                  <a:pt x="7218534" y="6351916"/>
                  <a:pt x="7208810" y="6351916"/>
                </a:cubicBezTo>
                <a:lnTo>
                  <a:pt x="7158567" y="6354616"/>
                </a:lnTo>
                <a:cubicBezTo>
                  <a:pt x="7153164" y="6354616"/>
                  <a:pt x="7148302" y="6354616"/>
                  <a:pt x="7143440" y="6355696"/>
                </a:cubicBezTo>
                <a:cubicBezTo>
                  <a:pt x="7135877" y="6357316"/>
                  <a:pt x="7129934" y="6358936"/>
                  <a:pt x="7121290" y="6354076"/>
                </a:cubicBezTo>
                <a:cubicBezTo>
                  <a:pt x="7113727" y="6349755"/>
                  <a:pt x="7102382" y="6354076"/>
                  <a:pt x="7088875" y="6354616"/>
                </a:cubicBezTo>
                <a:cubicBezTo>
                  <a:pt x="7104002" y="6342734"/>
                  <a:pt x="7098060" y="6330313"/>
                  <a:pt x="7096979" y="6318431"/>
                </a:cubicBezTo>
                <a:cubicBezTo>
                  <a:pt x="7094818" y="6290888"/>
                  <a:pt x="7093197" y="6264425"/>
                  <a:pt x="7089416" y="6236881"/>
                </a:cubicBezTo>
                <a:cubicBezTo>
                  <a:pt x="7088875" y="6227700"/>
                  <a:pt x="7084554" y="6217439"/>
                  <a:pt x="7080232" y="6208258"/>
                </a:cubicBezTo>
                <a:cubicBezTo>
                  <a:pt x="7074829" y="6195836"/>
                  <a:pt x="7065105" y="6183955"/>
                  <a:pt x="7059702" y="6171533"/>
                </a:cubicBezTo>
                <a:cubicBezTo>
                  <a:pt x="7055380" y="6162352"/>
                  <a:pt x="7054300" y="6152091"/>
                  <a:pt x="7052139" y="6142909"/>
                </a:cubicBezTo>
                <a:cubicBezTo>
                  <a:pt x="7046736" y="6125087"/>
                  <a:pt x="7041874" y="6107805"/>
                  <a:pt x="7034311" y="6091603"/>
                </a:cubicBezTo>
                <a:cubicBezTo>
                  <a:pt x="7031610" y="6085122"/>
                  <a:pt x="7029449" y="6080802"/>
                  <a:pt x="7035391" y="6074861"/>
                </a:cubicBezTo>
                <a:cubicBezTo>
                  <a:pt x="7038633" y="6071621"/>
                  <a:pt x="7041334" y="6065680"/>
                  <a:pt x="7039173" y="6061899"/>
                </a:cubicBezTo>
                <a:cubicBezTo>
                  <a:pt x="7032690" y="6039757"/>
                  <a:pt x="7035391" y="6014913"/>
                  <a:pt x="7015943" y="5997091"/>
                </a:cubicBezTo>
                <a:cubicBezTo>
                  <a:pt x="7010000" y="5991150"/>
                  <a:pt x="7006758" y="5983049"/>
                  <a:pt x="7003517" y="5974408"/>
                </a:cubicBezTo>
                <a:cubicBezTo>
                  <a:pt x="7002436" y="5972248"/>
                  <a:pt x="7005678" y="5965227"/>
                  <a:pt x="7006758" y="5965227"/>
                </a:cubicBezTo>
                <a:cubicBezTo>
                  <a:pt x="7026207" y="5966847"/>
                  <a:pt x="7022425" y="5950105"/>
                  <a:pt x="7026207" y="5939304"/>
                </a:cubicBezTo>
                <a:cubicBezTo>
                  <a:pt x="7031069" y="5937684"/>
                  <a:pt x="7037552" y="5937144"/>
                  <a:pt x="7043495" y="5933363"/>
                </a:cubicBezTo>
                <a:cubicBezTo>
                  <a:pt x="7046736" y="5931743"/>
                  <a:pt x="7049438" y="5927963"/>
                  <a:pt x="7049438" y="5924182"/>
                </a:cubicBezTo>
                <a:cubicBezTo>
                  <a:pt x="7049438" y="5922562"/>
                  <a:pt x="7044575" y="5918781"/>
                  <a:pt x="7041874" y="5918781"/>
                </a:cubicBezTo>
                <a:cubicBezTo>
                  <a:pt x="7031610" y="5918781"/>
                  <a:pt x="7025127" y="5915001"/>
                  <a:pt x="7019184" y="5905280"/>
                </a:cubicBezTo>
                <a:cubicBezTo>
                  <a:pt x="7015943" y="5899339"/>
                  <a:pt x="7006758" y="5896639"/>
                  <a:pt x="6999195" y="5892858"/>
                </a:cubicBezTo>
                <a:cubicBezTo>
                  <a:pt x="7001896" y="5872336"/>
                  <a:pt x="6987310" y="5864235"/>
                  <a:pt x="6968941" y="5859914"/>
                </a:cubicBezTo>
                <a:cubicBezTo>
                  <a:pt x="6953274" y="5857214"/>
                  <a:pt x="6938147" y="5851813"/>
                  <a:pt x="6921940" y="5852353"/>
                </a:cubicBezTo>
                <a:cubicBezTo>
                  <a:pt x="6885203" y="5852353"/>
                  <a:pt x="6867916" y="5879897"/>
                  <a:pt x="6877640" y="5915001"/>
                </a:cubicBezTo>
                <a:cubicBezTo>
                  <a:pt x="6880882" y="5925802"/>
                  <a:pt x="6877100" y="5939304"/>
                  <a:pt x="6874399" y="5950105"/>
                </a:cubicBezTo>
                <a:cubicBezTo>
                  <a:pt x="6870077" y="5970628"/>
                  <a:pt x="6865214" y="5990610"/>
                  <a:pt x="6877640" y="6010053"/>
                </a:cubicBezTo>
                <a:cubicBezTo>
                  <a:pt x="6880341" y="6013833"/>
                  <a:pt x="6880341" y="6022474"/>
                  <a:pt x="6877100" y="6026795"/>
                </a:cubicBezTo>
                <a:cubicBezTo>
                  <a:pt x="6865214" y="6042457"/>
                  <a:pt x="6866295" y="6059199"/>
                  <a:pt x="6870077" y="6075941"/>
                </a:cubicBezTo>
                <a:cubicBezTo>
                  <a:pt x="6871697" y="6080802"/>
                  <a:pt x="6877640" y="6086202"/>
                  <a:pt x="6883042" y="6089443"/>
                </a:cubicBezTo>
                <a:cubicBezTo>
                  <a:pt x="6888445" y="6092683"/>
                  <a:pt x="6896008" y="6094303"/>
                  <a:pt x="6903032" y="6097544"/>
                </a:cubicBezTo>
                <a:cubicBezTo>
                  <a:pt x="6906273" y="6099164"/>
                  <a:pt x="6908974" y="6103484"/>
                  <a:pt x="6908974" y="6106725"/>
                </a:cubicBezTo>
                <a:cubicBezTo>
                  <a:pt x="6908974" y="6109425"/>
                  <a:pt x="6903572" y="6112666"/>
                  <a:pt x="6901411" y="6113746"/>
                </a:cubicBezTo>
                <a:cubicBezTo>
                  <a:pt x="6890066" y="6115906"/>
                  <a:pt x="6879261" y="6117526"/>
                  <a:pt x="6867916" y="6119687"/>
                </a:cubicBezTo>
                <a:cubicBezTo>
                  <a:pt x="6857111" y="6121307"/>
                  <a:pt x="6852789" y="6126167"/>
                  <a:pt x="6853329" y="6136969"/>
                </a:cubicBezTo>
                <a:cubicBezTo>
                  <a:pt x="6854410" y="6143449"/>
                  <a:pt x="6854410" y="6149390"/>
                  <a:pt x="6856030" y="6156411"/>
                </a:cubicBezTo>
                <a:cubicBezTo>
                  <a:pt x="6860352" y="6174773"/>
                  <a:pt x="6868456" y="6179634"/>
                  <a:pt x="6886284" y="6174773"/>
                </a:cubicBezTo>
                <a:cubicBezTo>
                  <a:pt x="6915457" y="6166132"/>
                  <a:pt x="6920319" y="6168833"/>
                  <a:pt x="6929503" y="6197996"/>
                </a:cubicBezTo>
                <a:cubicBezTo>
                  <a:pt x="6939768" y="6227700"/>
                  <a:pt x="6941389" y="6256864"/>
                  <a:pt x="6931124" y="6287107"/>
                </a:cubicBezTo>
                <a:cubicBezTo>
                  <a:pt x="6920319" y="6318431"/>
                  <a:pt x="6912756" y="6351375"/>
                  <a:pt x="6915457" y="6386480"/>
                </a:cubicBezTo>
                <a:cubicBezTo>
                  <a:pt x="6917078" y="6404842"/>
                  <a:pt x="6912756" y="6423204"/>
                  <a:pt x="6910595" y="6441567"/>
                </a:cubicBezTo>
                <a:cubicBezTo>
                  <a:pt x="6910595" y="6444267"/>
                  <a:pt x="6905192" y="6446967"/>
                  <a:pt x="6903032" y="6447507"/>
                </a:cubicBezTo>
                <a:cubicBezTo>
                  <a:pt x="6840903" y="6453448"/>
                  <a:pt x="6783097" y="6476131"/>
                  <a:pt x="6723670" y="6491253"/>
                </a:cubicBezTo>
                <a:cubicBezTo>
                  <a:pt x="6704222" y="6496114"/>
                  <a:pt x="6682612" y="6494493"/>
                  <a:pt x="6662623" y="6492873"/>
                </a:cubicBezTo>
                <a:cubicBezTo>
                  <a:pt x="6638312" y="6491253"/>
                  <a:pt x="6616702" y="6496114"/>
                  <a:pt x="6594552" y="6506375"/>
                </a:cubicBezTo>
                <a:cubicBezTo>
                  <a:pt x="6537827" y="6532838"/>
                  <a:pt x="6476779" y="6547420"/>
                  <a:pt x="6413570" y="6554981"/>
                </a:cubicBezTo>
                <a:cubicBezTo>
                  <a:pt x="6398444" y="6556601"/>
                  <a:pt x="6382776" y="6553901"/>
                  <a:pt x="6367650" y="6552281"/>
                </a:cubicBezTo>
                <a:cubicBezTo>
                  <a:pt x="6341178" y="6547960"/>
                  <a:pt x="6314166" y="6543640"/>
                  <a:pt x="6288234" y="6538239"/>
                </a:cubicBezTo>
                <a:cubicBezTo>
                  <a:pt x="6279050" y="6536079"/>
                  <a:pt x="6271486" y="6528518"/>
                  <a:pt x="6262302" y="6526357"/>
                </a:cubicBezTo>
                <a:cubicBezTo>
                  <a:pt x="6242853" y="6519336"/>
                  <a:pt x="6223405" y="6512316"/>
                  <a:pt x="6203415" y="6508535"/>
                </a:cubicBezTo>
                <a:cubicBezTo>
                  <a:pt x="6152633" y="6498814"/>
                  <a:pt x="6100769" y="6500974"/>
                  <a:pt x="6049446" y="6506915"/>
                </a:cubicBezTo>
                <a:cubicBezTo>
                  <a:pt x="6007847" y="6511776"/>
                  <a:pt x="5967329" y="6507995"/>
                  <a:pt x="5927351" y="6492873"/>
                </a:cubicBezTo>
                <a:cubicBezTo>
                  <a:pt x="5904661" y="6484232"/>
                  <a:pt x="5879269" y="6484232"/>
                  <a:pt x="5856039" y="6478831"/>
                </a:cubicBezTo>
                <a:cubicBezTo>
                  <a:pt x="5839831" y="6474511"/>
                  <a:pt x="5825785" y="6467490"/>
                  <a:pt x="5810658" y="6462089"/>
                </a:cubicBezTo>
                <a:cubicBezTo>
                  <a:pt x="5794991" y="6456149"/>
                  <a:pt x="5778784" y="6447507"/>
                  <a:pt x="5762036" y="6444267"/>
                </a:cubicBezTo>
                <a:cubicBezTo>
                  <a:pt x="5714495" y="6433466"/>
                  <a:pt x="5665873" y="6426445"/>
                  <a:pt x="5618871" y="6415103"/>
                </a:cubicBezTo>
                <a:cubicBezTo>
                  <a:pt x="5600503" y="6409703"/>
                  <a:pt x="5583756" y="6395121"/>
                  <a:pt x="5567008" y="6383239"/>
                </a:cubicBezTo>
                <a:cubicBezTo>
                  <a:pt x="5558904" y="6377299"/>
                  <a:pt x="5553502" y="6368118"/>
                  <a:pt x="5545398" y="6362177"/>
                </a:cubicBezTo>
                <a:cubicBezTo>
                  <a:pt x="5535134" y="6354616"/>
                  <a:pt x="5524329" y="6343815"/>
                  <a:pt x="5513524" y="6342194"/>
                </a:cubicBezTo>
                <a:cubicBezTo>
                  <a:pt x="5483270" y="6338954"/>
                  <a:pt x="5453017" y="6325992"/>
                  <a:pt x="5421142" y="6336254"/>
                </a:cubicBezTo>
                <a:cubicBezTo>
                  <a:pt x="5409797" y="6340574"/>
                  <a:pt x="5396831" y="6342734"/>
                  <a:pt x="5385486" y="6343815"/>
                </a:cubicBezTo>
                <a:cubicBezTo>
                  <a:pt x="5344968" y="6348675"/>
                  <a:pt x="5320657" y="6374598"/>
                  <a:pt x="5300127" y="6406462"/>
                </a:cubicBezTo>
                <a:cubicBezTo>
                  <a:pt x="5287162" y="6424825"/>
                  <a:pt x="5275816" y="6444267"/>
                  <a:pt x="5262310" y="6462629"/>
                </a:cubicBezTo>
                <a:cubicBezTo>
                  <a:pt x="5253666" y="6474511"/>
                  <a:pt x="5241241" y="6482612"/>
                  <a:pt x="5230976" y="6492873"/>
                </a:cubicBezTo>
                <a:cubicBezTo>
                  <a:pt x="5221792" y="6502594"/>
                  <a:pt x="5212608" y="6512316"/>
                  <a:pt x="5206665" y="6523657"/>
                </a:cubicBezTo>
                <a:cubicBezTo>
                  <a:pt x="5190998" y="6553901"/>
                  <a:pt x="5169929" y="6573883"/>
                  <a:pt x="5134813" y="6579284"/>
                </a:cubicBezTo>
                <a:cubicBezTo>
                  <a:pt x="5115904" y="6581444"/>
                  <a:pt x="5096455" y="6589005"/>
                  <a:pt x="5078087" y="6596026"/>
                </a:cubicBezTo>
                <a:cubicBezTo>
                  <a:pt x="5069443" y="6599266"/>
                  <a:pt x="5061880" y="6604127"/>
                  <a:pt x="5054316" y="6610068"/>
                </a:cubicBezTo>
                <a:cubicBezTo>
                  <a:pt x="5041351" y="6621949"/>
                  <a:pt x="5026764" y="6624110"/>
                  <a:pt x="5011097" y="6617629"/>
                </a:cubicBezTo>
                <a:cubicBezTo>
                  <a:pt x="4988947" y="6608448"/>
                  <a:pt x="4966797" y="6610068"/>
                  <a:pt x="4943026" y="6611688"/>
                </a:cubicBezTo>
                <a:cubicBezTo>
                  <a:pt x="4930601" y="6612228"/>
                  <a:pt x="4917094" y="6608448"/>
                  <a:pt x="4904669" y="6605747"/>
                </a:cubicBezTo>
                <a:cubicBezTo>
                  <a:pt x="4889542" y="6601427"/>
                  <a:pt x="4875496" y="6596026"/>
                  <a:pt x="4860369" y="6592246"/>
                </a:cubicBezTo>
                <a:cubicBezTo>
                  <a:pt x="4844161" y="6589005"/>
                  <a:pt x="4829035" y="6592246"/>
                  <a:pt x="4817690" y="6605747"/>
                </a:cubicBezTo>
                <a:cubicBezTo>
                  <a:pt x="4804724" y="6619249"/>
                  <a:pt x="4793379" y="6633291"/>
                  <a:pt x="4778792" y="6644092"/>
                </a:cubicBezTo>
                <a:cubicBezTo>
                  <a:pt x="4767987" y="6652733"/>
                  <a:pt x="4755561" y="6659214"/>
                  <a:pt x="4742055" y="6665155"/>
                </a:cubicBezTo>
                <a:cubicBezTo>
                  <a:pt x="4726929" y="6672176"/>
                  <a:pt x="4715583" y="6681897"/>
                  <a:pt x="4709641" y="6697019"/>
                </a:cubicBezTo>
                <a:lnTo>
                  <a:pt x="4693686" y="6723840"/>
                </a:lnTo>
                <a:lnTo>
                  <a:pt x="0" y="6723840"/>
                </a:lnTo>
                <a:close/>
              </a:path>
            </a:pathLst>
          </a:custGeom>
          <a:solidFill>
            <a:srgbClr val="005696"/>
          </a:solidFill>
        </p:spPr>
        <p:txBody>
          <a:bodyPr wrap="square" anchor="ctr">
            <a:noAutofit/>
          </a:bodyPr>
          <a:lstStyle>
            <a:lvl1pPr marL="0" indent="0" algn="ctr">
              <a:buNone/>
              <a:defRPr sz="1600">
                <a:solidFill>
                  <a:schemeClr val="bg1"/>
                </a:solidFill>
                <a:latin typeface="Adelle Rg" panose="02000503060000020004" pitchFamily="2" charset="77"/>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2751902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Gradient Background">
    <p:bg>
      <p:bgPr>
        <a:gradFill>
          <a:gsLst>
            <a:gs pos="0">
              <a:srgbClr val="004176"/>
            </a:gs>
            <a:gs pos="100000">
              <a:srgbClr val="1BA1E7"/>
            </a:gs>
          </a:gsLst>
          <a:lin ang="5400000" scaled="0"/>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83CB631-6473-7111-9FE2-C70CFDCE85A8}"/>
              </a:ext>
            </a:extLst>
          </p:cNvPr>
          <p:cNvSpPr/>
          <p:nvPr/>
        </p:nvSpPr>
        <p:spPr>
          <a:xfrm>
            <a:off x="74583" y="6389798"/>
            <a:ext cx="3124851" cy="326916"/>
          </a:xfrm>
          <a:prstGeom prst="rect">
            <a:avLst/>
          </a:prstGeom>
          <a:solidFill>
            <a:srgbClr val="1AA1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2CA0E20-4667-569B-0D93-9D718C97C95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4481" y="6389798"/>
            <a:ext cx="1828800" cy="308153"/>
          </a:xfrm>
          <a:prstGeom prst="rect">
            <a:avLst/>
          </a:prstGeom>
        </p:spPr>
      </p:pic>
      <p:sp>
        <p:nvSpPr>
          <p:cNvPr id="11" name="Text Placeholder 16">
            <a:extLst>
              <a:ext uri="{FF2B5EF4-FFF2-40B4-BE49-F238E27FC236}">
                <a16:creationId xmlns:a16="http://schemas.microsoft.com/office/drawing/2014/main" id="{D1BC8BCB-B5C5-8842-B5DB-5C5C7494B5EB}"/>
              </a:ext>
            </a:extLst>
          </p:cNvPr>
          <p:cNvSpPr>
            <a:spLocks noGrp="1"/>
          </p:cNvSpPr>
          <p:nvPr>
            <p:ph type="body" sz="quarter" idx="12" hasCustomPrompt="1"/>
          </p:nvPr>
        </p:nvSpPr>
        <p:spPr>
          <a:xfrm>
            <a:off x="608949" y="486738"/>
            <a:ext cx="10821051" cy="547242"/>
          </a:xfrm>
          <a:prstGeom prst="rect">
            <a:avLst/>
          </a:prstGeom>
        </p:spPr>
        <p:txBody>
          <a:bodyPr lIns="0" rIns="0" anchor="t"/>
          <a:lstStyle>
            <a:lvl1pPr marL="0" indent="0">
              <a:lnSpc>
                <a:spcPts val="4200"/>
              </a:lnSpc>
              <a:spcBef>
                <a:spcPts val="0"/>
              </a:spcBef>
              <a:spcAft>
                <a:spcPts val="1000"/>
              </a:spcAft>
              <a:buNone/>
              <a:defRPr sz="3600" b="1" i="0">
                <a:solidFill>
                  <a:schemeClr val="bg1"/>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12" name="Text Placeholder 12">
            <a:extLst>
              <a:ext uri="{FF2B5EF4-FFF2-40B4-BE49-F238E27FC236}">
                <a16:creationId xmlns:a16="http://schemas.microsoft.com/office/drawing/2014/main" id="{9F4C7682-9746-0747-A4D0-04A5D320EB3E}"/>
              </a:ext>
            </a:extLst>
          </p:cNvPr>
          <p:cNvSpPr>
            <a:spLocks noGrp="1"/>
          </p:cNvSpPr>
          <p:nvPr>
            <p:ph type="body" sz="quarter" idx="14" hasCustomPrompt="1"/>
          </p:nvPr>
        </p:nvSpPr>
        <p:spPr>
          <a:xfrm>
            <a:off x="608949" y="1066800"/>
            <a:ext cx="108210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bg1"/>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3" name="TextBox 1">
            <a:extLst>
              <a:ext uri="{FF2B5EF4-FFF2-40B4-BE49-F238E27FC236}">
                <a16:creationId xmlns:a16="http://schemas.microsoft.com/office/drawing/2014/main" id="{F6F978FA-AA03-2117-2B82-BAAECBD4B153}"/>
              </a:ext>
            </a:extLst>
          </p:cNvPr>
          <p:cNvSpPr txBox="1">
            <a:spLocks noChangeArrowheads="1"/>
          </p:cNvSpPr>
          <p:nvPr/>
        </p:nvSpPr>
        <p:spPr bwMode="auto">
          <a:xfrm>
            <a:off x="2438400" y="6481749"/>
            <a:ext cx="786434" cy="200055"/>
          </a:xfrm>
          <a:prstGeom prst="rect">
            <a:avLst/>
          </a:prstGeom>
          <a:noFill/>
          <a:ln>
            <a:noFill/>
          </a:ln>
        </p:spPr>
        <p:txBody>
          <a:bodyPr wrap="none" lIns="0" tIns="0" rIns="0" bIns="0" anchor="ctr">
            <a:noAutofit/>
          </a:bodyPr>
          <a:lstStyle>
            <a:lvl1pPr>
              <a:defRPr>
                <a:solidFill>
                  <a:schemeClr val="tx1"/>
                </a:solidFill>
                <a:latin typeface="Lucida Grande" panose="020B0600040502020204" pitchFamily="34" charset="0"/>
                <a:ea typeface="ヒラギノ角ゴ Pro W3" panose="020B0300000000000000" pitchFamily="34" charset="-128"/>
              </a:defRPr>
            </a:lvl1pPr>
            <a:lvl2pPr marL="742950" indent="-285750">
              <a:defRPr>
                <a:solidFill>
                  <a:schemeClr val="tx1"/>
                </a:solidFill>
                <a:latin typeface="Lucida Grande" panose="020B0600040502020204" pitchFamily="34" charset="0"/>
                <a:ea typeface="ヒラギノ角ゴ Pro W3" panose="020B0300000000000000" pitchFamily="34" charset="-128"/>
              </a:defRPr>
            </a:lvl2pPr>
            <a:lvl3pPr marL="1143000" indent="-228600">
              <a:defRPr>
                <a:solidFill>
                  <a:schemeClr val="tx1"/>
                </a:solidFill>
                <a:latin typeface="Lucida Grande" panose="020B0600040502020204" pitchFamily="34" charset="0"/>
                <a:ea typeface="ヒラギノ角ゴ Pro W3" panose="020B0300000000000000" pitchFamily="34" charset="-128"/>
              </a:defRPr>
            </a:lvl3pPr>
            <a:lvl4pPr marL="1600200" indent="-228600">
              <a:defRPr>
                <a:solidFill>
                  <a:schemeClr val="tx1"/>
                </a:solidFill>
                <a:latin typeface="Lucida Grande" panose="020B0600040502020204" pitchFamily="34" charset="0"/>
                <a:ea typeface="ヒラギノ角ゴ Pro W3" panose="020B0300000000000000" pitchFamily="34" charset="-128"/>
              </a:defRPr>
            </a:lvl4pPr>
            <a:lvl5pPr marL="2057400" indent="-228600">
              <a:defRPr>
                <a:solidFill>
                  <a:schemeClr val="tx1"/>
                </a:solidFill>
                <a:latin typeface="Lucida Grande" panose="020B06000405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9pPr>
          </a:lstStyle>
          <a:p>
            <a:pPr algn="l">
              <a:defRPr/>
            </a:pPr>
            <a:r>
              <a:rPr lang="en-US" altLang="en-US" sz="700" b="1" i="0" dirty="0">
                <a:solidFill>
                  <a:schemeClr val="bg1"/>
                </a:solidFill>
                <a:latin typeface="Proxima Nova" panose="02000506030000020004" pitchFamily="2" charset="0"/>
              </a:rPr>
              <a:t>Troop 420 / 8420</a:t>
            </a:r>
          </a:p>
        </p:txBody>
      </p:sp>
      <p:cxnSp>
        <p:nvCxnSpPr>
          <p:cNvPr id="4" name="Straight Connector 3">
            <a:extLst>
              <a:ext uri="{FF2B5EF4-FFF2-40B4-BE49-F238E27FC236}">
                <a16:creationId xmlns:a16="http://schemas.microsoft.com/office/drawing/2014/main" id="{892FA407-BFFA-D0B1-6199-C67C78A57A2B}"/>
              </a:ext>
            </a:extLst>
          </p:cNvPr>
          <p:cNvCxnSpPr>
            <a:cxnSpLocks/>
          </p:cNvCxnSpPr>
          <p:nvPr/>
        </p:nvCxnSpPr>
        <p:spPr>
          <a:xfrm>
            <a:off x="2310841" y="6415089"/>
            <a:ext cx="0" cy="301625"/>
          </a:xfrm>
          <a:prstGeom prst="line">
            <a:avLst/>
          </a:prstGeom>
          <a:ln w="6350"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0984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4 Gradient">
    <p:bg>
      <p:bgPr>
        <a:gradFill>
          <a:gsLst>
            <a:gs pos="0">
              <a:srgbClr val="004277"/>
            </a:gs>
            <a:gs pos="100000">
              <a:srgbClr val="1AA1E8"/>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921013-FFDC-8274-CDAA-9FC64BCF8B0E}"/>
              </a:ext>
            </a:extLst>
          </p:cNvPr>
          <p:cNvSpPr/>
          <p:nvPr/>
        </p:nvSpPr>
        <p:spPr>
          <a:xfrm>
            <a:off x="-1" y="134160"/>
            <a:ext cx="9256665" cy="6723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80016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80016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80016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pic>
        <p:nvPicPr>
          <p:cNvPr id="3" name="Picture 2">
            <a:extLst>
              <a:ext uri="{FF2B5EF4-FFF2-40B4-BE49-F238E27FC236}">
                <a16:creationId xmlns:a16="http://schemas.microsoft.com/office/drawing/2014/main" id="{26998538-B747-7FDB-0B6C-A9266F89B48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4481" y="6389798"/>
            <a:ext cx="1828800" cy="308153"/>
          </a:xfrm>
          <a:prstGeom prst="rect">
            <a:avLst/>
          </a:prstGeom>
        </p:spPr>
      </p:pic>
      <p:sp>
        <p:nvSpPr>
          <p:cNvPr id="6" name="TextBox 1">
            <a:extLst>
              <a:ext uri="{FF2B5EF4-FFF2-40B4-BE49-F238E27FC236}">
                <a16:creationId xmlns:a16="http://schemas.microsoft.com/office/drawing/2014/main" id="{17E96210-7BC9-F719-8476-CA068F4B1AD9}"/>
              </a:ext>
            </a:extLst>
          </p:cNvPr>
          <p:cNvSpPr txBox="1">
            <a:spLocks noChangeArrowheads="1"/>
          </p:cNvSpPr>
          <p:nvPr/>
        </p:nvSpPr>
        <p:spPr bwMode="auto">
          <a:xfrm>
            <a:off x="2438400" y="6481749"/>
            <a:ext cx="786434" cy="200055"/>
          </a:xfrm>
          <a:prstGeom prst="rect">
            <a:avLst/>
          </a:prstGeom>
          <a:noFill/>
          <a:ln>
            <a:noFill/>
          </a:ln>
        </p:spPr>
        <p:txBody>
          <a:bodyPr wrap="none" lIns="0" tIns="0" rIns="0" bIns="0" anchor="ctr">
            <a:noAutofit/>
          </a:bodyPr>
          <a:lstStyle>
            <a:lvl1pPr>
              <a:defRPr>
                <a:solidFill>
                  <a:schemeClr val="tx1"/>
                </a:solidFill>
                <a:latin typeface="Lucida Grande" panose="020B0600040502020204" pitchFamily="34" charset="0"/>
                <a:ea typeface="ヒラギノ角ゴ Pro W3" panose="020B0300000000000000" pitchFamily="34" charset="-128"/>
              </a:defRPr>
            </a:lvl1pPr>
            <a:lvl2pPr marL="742950" indent="-285750">
              <a:defRPr>
                <a:solidFill>
                  <a:schemeClr val="tx1"/>
                </a:solidFill>
                <a:latin typeface="Lucida Grande" panose="020B0600040502020204" pitchFamily="34" charset="0"/>
                <a:ea typeface="ヒラギノ角ゴ Pro W3" panose="020B0300000000000000" pitchFamily="34" charset="-128"/>
              </a:defRPr>
            </a:lvl2pPr>
            <a:lvl3pPr marL="1143000" indent="-228600">
              <a:defRPr>
                <a:solidFill>
                  <a:schemeClr val="tx1"/>
                </a:solidFill>
                <a:latin typeface="Lucida Grande" panose="020B0600040502020204" pitchFamily="34" charset="0"/>
                <a:ea typeface="ヒラギノ角ゴ Pro W3" panose="020B0300000000000000" pitchFamily="34" charset="-128"/>
              </a:defRPr>
            </a:lvl3pPr>
            <a:lvl4pPr marL="1600200" indent="-228600">
              <a:defRPr>
                <a:solidFill>
                  <a:schemeClr val="tx1"/>
                </a:solidFill>
                <a:latin typeface="Lucida Grande" panose="020B0600040502020204" pitchFamily="34" charset="0"/>
                <a:ea typeface="ヒラギノ角ゴ Pro W3" panose="020B0300000000000000" pitchFamily="34" charset="-128"/>
              </a:defRPr>
            </a:lvl4pPr>
            <a:lvl5pPr marL="2057400" indent="-228600">
              <a:defRPr>
                <a:solidFill>
                  <a:schemeClr val="tx1"/>
                </a:solidFill>
                <a:latin typeface="Lucida Grande" panose="020B06000405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9pPr>
          </a:lstStyle>
          <a:p>
            <a:pPr algn="l">
              <a:defRPr/>
            </a:pPr>
            <a:r>
              <a:rPr lang="en-US" altLang="en-US" sz="700" b="1" i="0" dirty="0">
                <a:solidFill>
                  <a:srgbClr val="005496"/>
                </a:solidFill>
                <a:latin typeface="Proxima Nova" panose="02000506030000020004" pitchFamily="2" charset="0"/>
              </a:rPr>
              <a:t>Troop 420 / 8420</a:t>
            </a:r>
          </a:p>
        </p:txBody>
      </p:sp>
      <p:cxnSp>
        <p:nvCxnSpPr>
          <p:cNvPr id="7" name="Straight Connector 6">
            <a:extLst>
              <a:ext uri="{FF2B5EF4-FFF2-40B4-BE49-F238E27FC236}">
                <a16:creationId xmlns:a16="http://schemas.microsoft.com/office/drawing/2014/main" id="{E251ED94-468A-47CE-229E-3523FD5D62BE}"/>
              </a:ext>
            </a:extLst>
          </p:cNvPr>
          <p:cNvCxnSpPr>
            <a:cxnSpLocks/>
          </p:cNvCxnSpPr>
          <p:nvPr/>
        </p:nvCxnSpPr>
        <p:spPr>
          <a:xfrm>
            <a:off x="2310841" y="6415089"/>
            <a:ext cx="0" cy="301625"/>
          </a:xfrm>
          <a:prstGeom prst="line">
            <a:avLst/>
          </a:prstGeom>
          <a:ln w="6350" cap="rnd">
            <a:solidFill>
              <a:srgbClr val="005496">
                <a:alpha val="70000"/>
              </a:srgb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6124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3 Gradient">
    <p:bg>
      <p:bgPr>
        <a:gradFill>
          <a:gsLst>
            <a:gs pos="0">
              <a:srgbClr val="004277"/>
            </a:gs>
            <a:gs pos="100000">
              <a:srgbClr val="1AA1E8"/>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20C731-4550-1388-E564-C72466313B10}"/>
              </a:ext>
            </a:extLst>
          </p:cNvPr>
          <p:cNvSpPr/>
          <p:nvPr/>
        </p:nvSpPr>
        <p:spPr>
          <a:xfrm>
            <a:off x="-1" y="134160"/>
            <a:ext cx="8168641" cy="6723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69348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066800"/>
            <a:ext cx="69348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1752600"/>
            <a:ext cx="69348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pic>
        <p:nvPicPr>
          <p:cNvPr id="6" name="Picture 5">
            <a:extLst>
              <a:ext uri="{FF2B5EF4-FFF2-40B4-BE49-F238E27FC236}">
                <a16:creationId xmlns:a16="http://schemas.microsoft.com/office/drawing/2014/main" id="{AFFC44D1-5F8C-4A69-D3F2-9B626B40014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4481" y="6389798"/>
            <a:ext cx="1828800" cy="308153"/>
          </a:xfrm>
          <a:prstGeom prst="rect">
            <a:avLst/>
          </a:prstGeom>
        </p:spPr>
      </p:pic>
      <p:sp>
        <p:nvSpPr>
          <p:cNvPr id="7" name="TextBox 1">
            <a:extLst>
              <a:ext uri="{FF2B5EF4-FFF2-40B4-BE49-F238E27FC236}">
                <a16:creationId xmlns:a16="http://schemas.microsoft.com/office/drawing/2014/main" id="{FD0A8518-48D7-F487-3DF7-25DA9CA73B2F}"/>
              </a:ext>
            </a:extLst>
          </p:cNvPr>
          <p:cNvSpPr txBox="1">
            <a:spLocks noChangeArrowheads="1"/>
          </p:cNvSpPr>
          <p:nvPr/>
        </p:nvSpPr>
        <p:spPr bwMode="auto">
          <a:xfrm>
            <a:off x="2438400" y="6481749"/>
            <a:ext cx="786434" cy="200055"/>
          </a:xfrm>
          <a:prstGeom prst="rect">
            <a:avLst/>
          </a:prstGeom>
          <a:noFill/>
          <a:ln>
            <a:noFill/>
          </a:ln>
        </p:spPr>
        <p:txBody>
          <a:bodyPr wrap="none" lIns="0" tIns="0" rIns="0" bIns="0" anchor="ctr">
            <a:noAutofit/>
          </a:bodyPr>
          <a:lstStyle>
            <a:lvl1pPr>
              <a:defRPr>
                <a:solidFill>
                  <a:schemeClr val="tx1"/>
                </a:solidFill>
                <a:latin typeface="Lucida Grande" panose="020B0600040502020204" pitchFamily="34" charset="0"/>
                <a:ea typeface="ヒラギノ角ゴ Pro W3" panose="020B0300000000000000" pitchFamily="34" charset="-128"/>
              </a:defRPr>
            </a:lvl1pPr>
            <a:lvl2pPr marL="742950" indent="-285750">
              <a:defRPr>
                <a:solidFill>
                  <a:schemeClr val="tx1"/>
                </a:solidFill>
                <a:latin typeface="Lucida Grande" panose="020B0600040502020204" pitchFamily="34" charset="0"/>
                <a:ea typeface="ヒラギノ角ゴ Pro W3" panose="020B0300000000000000" pitchFamily="34" charset="-128"/>
              </a:defRPr>
            </a:lvl2pPr>
            <a:lvl3pPr marL="1143000" indent="-228600">
              <a:defRPr>
                <a:solidFill>
                  <a:schemeClr val="tx1"/>
                </a:solidFill>
                <a:latin typeface="Lucida Grande" panose="020B0600040502020204" pitchFamily="34" charset="0"/>
                <a:ea typeface="ヒラギノ角ゴ Pro W3" panose="020B0300000000000000" pitchFamily="34" charset="-128"/>
              </a:defRPr>
            </a:lvl3pPr>
            <a:lvl4pPr marL="1600200" indent="-228600">
              <a:defRPr>
                <a:solidFill>
                  <a:schemeClr val="tx1"/>
                </a:solidFill>
                <a:latin typeface="Lucida Grande" panose="020B0600040502020204" pitchFamily="34" charset="0"/>
                <a:ea typeface="ヒラギノ角ゴ Pro W3" panose="020B0300000000000000" pitchFamily="34" charset="-128"/>
              </a:defRPr>
            </a:lvl4pPr>
            <a:lvl5pPr marL="2057400" indent="-228600">
              <a:defRPr>
                <a:solidFill>
                  <a:schemeClr val="tx1"/>
                </a:solidFill>
                <a:latin typeface="Lucida Grande" panose="020B06000405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9pPr>
          </a:lstStyle>
          <a:p>
            <a:pPr algn="l">
              <a:defRPr/>
            </a:pPr>
            <a:r>
              <a:rPr lang="en-US" altLang="en-US" sz="700" b="1" i="0" dirty="0">
                <a:solidFill>
                  <a:srgbClr val="005496"/>
                </a:solidFill>
                <a:latin typeface="Proxima Nova" panose="02000506030000020004" pitchFamily="2" charset="0"/>
              </a:rPr>
              <a:t>Troop 420 / 8420</a:t>
            </a:r>
          </a:p>
        </p:txBody>
      </p:sp>
      <p:cxnSp>
        <p:nvCxnSpPr>
          <p:cNvPr id="8" name="Straight Connector 7">
            <a:extLst>
              <a:ext uri="{FF2B5EF4-FFF2-40B4-BE49-F238E27FC236}">
                <a16:creationId xmlns:a16="http://schemas.microsoft.com/office/drawing/2014/main" id="{4BCF9E89-8890-C179-9728-8E1748B70CB7}"/>
              </a:ext>
            </a:extLst>
          </p:cNvPr>
          <p:cNvCxnSpPr>
            <a:cxnSpLocks/>
          </p:cNvCxnSpPr>
          <p:nvPr/>
        </p:nvCxnSpPr>
        <p:spPr>
          <a:xfrm>
            <a:off x="2310841" y="6415089"/>
            <a:ext cx="0" cy="301625"/>
          </a:xfrm>
          <a:prstGeom prst="line">
            <a:avLst/>
          </a:prstGeom>
          <a:ln w="6350" cap="rnd">
            <a:solidFill>
              <a:srgbClr val="005496">
                <a:alpha val="70000"/>
              </a:srgb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9590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2 Gradient">
    <p:bg>
      <p:bgPr>
        <a:gradFill>
          <a:gsLst>
            <a:gs pos="0">
              <a:srgbClr val="004277"/>
            </a:gs>
            <a:gs pos="100000">
              <a:srgbClr val="1AA1E8"/>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558657-5FF2-BEC0-3179-5F9422C860FB}"/>
              </a:ext>
            </a:extLst>
          </p:cNvPr>
          <p:cNvSpPr/>
          <p:nvPr/>
        </p:nvSpPr>
        <p:spPr>
          <a:xfrm>
            <a:off x="-1" y="134160"/>
            <a:ext cx="6095999" cy="6723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632E5BC-2DCE-6CE7-0392-FD293F45A5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4481" y="6389798"/>
            <a:ext cx="1828800" cy="308153"/>
          </a:xfrm>
          <a:prstGeom prst="rect">
            <a:avLst/>
          </a:prstGeom>
        </p:spPr>
      </p:pic>
      <p:sp>
        <p:nvSpPr>
          <p:cNvPr id="6" name="TextBox 1">
            <a:extLst>
              <a:ext uri="{FF2B5EF4-FFF2-40B4-BE49-F238E27FC236}">
                <a16:creationId xmlns:a16="http://schemas.microsoft.com/office/drawing/2014/main" id="{604A7C70-468D-B914-26AA-BD9749597EC8}"/>
              </a:ext>
            </a:extLst>
          </p:cNvPr>
          <p:cNvSpPr txBox="1">
            <a:spLocks noChangeArrowheads="1"/>
          </p:cNvSpPr>
          <p:nvPr/>
        </p:nvSpPr>
        <p:spPr bwMode="auto">
          <a:xfrm>
            <a:off x="2438400" y="6481749"/>
            <a:ext cx="786434" cy="200055"/>
          </a:xfrm>
          <a:prstGeom prst="rect">
            <a:avLst/>
          </a:prstGeom>
          <a:noFill/>
          <a:ln>
            <a:noFill/>
          </a:ln>
        </p:spPr>
        <p:txBody>
          <a:bodyPr wrap="none" lIns="0" tIns="0" rIns="0" bIns="0" anchor="ctr">
            <a:noAutofit/>
          </a:bodyPr>
          <a:lstStyle>
            <a:lvl1pPr>
              <a:defRPr>
                <a:solidFill>
                  <a:schemeClr val="tx1"/>
                </a:solidFill>
                <a:latin typeface="Lucida Grande" panose="020B0600040502020204" pitchFamily="34" charset="0"/>
                <a:ea typeface="ヒラギノ角ゴ Pro W3" panose="020B0300000000000000" pitchFamily="34" charset="-128"/>
              </a:defRPr>
            </a:lvl1pPr>
            <a:lvl2pPr marL="742950" indent="-285750">
              <a:defRPr>
                <a:solidFill>
                  <a:schemeClr val="tx1"/>
                </a:solidFill>
                <a:latin typeface="Lucida Grande" panose="020B0600040502020204" pitchFamily="34" charset="0"/>
                <a:ea typeface="ヒラギノ角ゴ Pro W3" panose="020B0300000000000000" pitchFamily="34" charset="-128"/>
              </a:defRPr>
            </a:lvl2pPr>
            <a:lvl3pPr marL="1143000" indent="-228600">
              <a:defRPr>
                <a:solidFill>
                  <a:schemeClr val="tx1"/>
                </a:solidFill>
                <a:latin typeface="Lucida Grande" panose="020B0600040502020204" pitchFamily="34" charset="0"/>
                <a:ea typeface="ヒラギノ角ゴ Pro W3" panose="020B0300000000000000" pitchFamily="34" charset="-128"/>
              </a:defRPr>
            </a:lvl3pPr>
            <a:lvl4pPr marL="1600200" indent="-228600">
              <a:defRPr>
                <a:solidFill>
                  <a:schemeClr val="tx1"/>
                </a:solidFill>
                <a:latin typeface="Lucida Grande" panose="020B0600040502020204" pitchFamily="34" charset="0"/>
                <a:ea typeface="ヒラギノ角ゴ Pro W3" panose="020B0300000000000000" pitchFamily="34" charset="-128"/>
              </a:defRPr>
            </a:lvl4pPr>
            <a:lvl5pPr marL="2057400" indent="-228600">
              <a:defRPr>
                <a:solidFill>
                  <a:schemeClr val="tx1"/>
                </a:solidFill>
                <a:latin typeface="Lucida Grande" panose="020B06000405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9pPr>
          </a:lstStyle>
          <a:p>
            <a:pPr algn="l">
              <a:defRPr/>
            </a:pPr>
            <a:r>
              <a:rPr lang="en-US" altLang="en-US" sz="700" b="1" i="0" dirty="0">
                <a:solidFill>
                  <a:srgbClr val="005496"/>
                </a:solidFill>
                <a:latin typeface="Proxima Nova" panose="02000506030000020004" pitchFamily="2" charset="0"/>
              </a:rPr>
              <a:t>Troop 420 / 8420</a:t>
            </a:r>
          </a:p>
        </p:txBody>
      </p:sp>
      <p:cxnSp>
        <p:nvCxnSpPr>
          <p:cNvPr id="7" name="Straight Connector 6">
            <a:extLst>
              <a:ext uri="{FF2B5EF4-FFF2-40B4-BE49-F238E27FC236}">
                <a16:creationId xmlns:a16="http://schemas.microsoft.com/office/drawing/2014/main" id="{7BBED566-3187-391B-BE8B-891CF3221898}"/>
              </a:ext>
            </a:extLst>
          </p:cNvPr>
          <p:cNvCxnSpPr>
            <a:cxnSpLocks/>
          </p:cNvCxnSpPr>
          <p:nvPr/>
        </p:nvCxnSpPr>
        <p:spPr>
          <a:xfrm>
            <a:off x="2310841" y="6415089"/>
            <a:ext cx="0" cy="301625"/>
          </a:xfrm>
          <a:prstGeom prst="line">
            <a:avLst/>
          </a:prstGeom>
          <a:ln w="6350" cap="rnd">
            <a:solidFill>
              <a:srgbClr val="005496">
                <a:alpha val="70000"/>
              </a:srgbClr>
            </a:solidFill>
            <a:round/>
          </a:ln>
        </p:spPr>
        <p:style>
          <a:lnRef idx="1">
            <a:schemeClr val="accent1"/>
          </a:lnRef>
          <a:fillRef idx="0">
            <a:schemeClr val="accent1"/>
          </a:fillRef>
          <a:effectRef idx="0">
            <a:schemeClr val="accent1"/>
          </a:effectRef>
          <a:fontRef idx="minor">
            <a:schemeClr val="tx1"/>
          </a:fontRef>
        </p:style>
      </p:cxnSp>
      <p:sp>
        <p:nvSpPr>
          <p:cNvPr id="9" name="Text Placeholder 16">
            <a:extLst>
              <a:ext uri="{FF2B5EF4-FFF2-40B4-BE49-F238E27FC236}">
                <a16:creationId xmlns:a16="http://schemas.microsoft.com/office/drawing/2014/main" id="{2C6B235C-1A86-ACBD-A5ED-509EFD594E9D}"/>
              </a:ext>
            </a:extLst>
          </p:cNvPr>
          <p:cNvSpPr>
            <a:spLocks noGrp="1"/>
          </p:cNvSpPr>
          <p:nvPr>
            <p:ph type="body" sz="quarter" idx="12" hasCustomPrompt="1"/>
          </p:nvPr>
        </p:nvSpPr>
        <p:spPr>
          <a:xfrm>
            <a:off x="608949" y="486738"/>
            <a:ext cx="4801251" cy="54724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10" name="Text Placeholder 12">
            <a:extLst>
              <a:ext uri="{FF2B5EF4-FFF2-40B4-BE49-F238E27FC236}">
                <a16:creationId xmlns:a16="http://schemas.microsoft.com/office/drawing/2014/main" id="{AB196921-64EC-9513-6ADF-FDED4CA4FD41}"/>
              </a:ext>
            </a:extLst>
          </p:cNvPr>
          <p:cNvSpPr>
            <a:spLocks noGrp="1"/>
          </p:cNvSpPr>
          <p:nvPr>
            <p:ph type="body" sz="quarter" idx="14" hasCustomPrompt="1"/>
          </p:nvPr>
        </p:nvSpPr>
        <p:spPr>
          <a:xfrm>
            <a:off x="608949" y="1066800"/>
            <a:ext cx="48012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2" name="Text Placeholder 12">
            <a:extLst>
              <a:ext uri="{FF2B5EF4-FFF2-40B4-BE49-F238E27FC236}">
                <a16:creationId xmlns:a16="http://schemas.microsoft.com/office/drawing/2014/main" id="{7A69FE9A-43DB-1B14-19E8-7A6746B748B6}"/>
              </a:ext>
            </a:extLst>
          </p:cNvPr>
          <p:cNvSpPr>
            <a:spLocks noGrp="1"/>
          </p:cNvSpPr>
          <p:nvPr>
            <p:ph type="body" sz="quarter" idx="11" hasCustomPrompt="1"/>
          </p:nvPr>
        </p:nvSpPr>
        <p:spPr>
          <a:xfrm>
            <a:off x="608949" y="1752600"/>
            <a:ext cx="4801251" cy="42672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57200" indent="-274320">
              <a:lnSpc>
                <a:spcPts val="1800"/>
              </a:lnSpc>
              <a:spcBef>
                <a:spcPts val="0"/>
              </a:spcBef>
              <a:spcAft>
                <a:spcPts val="1400"/>
              </a:spcAft>
              <a:buClr>
                <a:schemeClr val="accent1"/>
              </a:buClr>
              <a:buFont typeface="System Font Regular"/>
              <a:buChar char="—"/>
              <a:defRPr sz="1400" b="0" i="0">
                <a:solidFill>
                  <a:schemeClr val="tx1"/>
                </a:solidFill>
                <a:latin typeface="Proxima Nova Light" panose="02000506030000020004" pitchFamily="2" charset="0"/>
              </a:defRPr>
            </a:lvl2pPr>
            <a:lvl3pPr marL="731520" indent="-182880">
              <a:lnSpc>
                <a:spcPts val="1800"/>
              </a:lnSpc>
              <a:spcBef>
                <a:spcPts val="0"/>
              </a:spcBef>
              <a:spcAft>
                <a:spcPts val="1400"/>
              </a:spcAft>
              <a:buClr>
                <a:schemeClr val="accent1"/>
              </a:buClr>
              <a:buFont typeface="Courier New" panose="02070309020205020404" pitchFamily="49" charset="0"/>
              <a:buChar char="o"/>
              <a:defRPr sz="1400" b="0" i="0">
                <a:solidFill>
                  <a:schemeClr val="tx1"/>
                </a:solidFill>
                <a:latin typeface="Proxima Nova Light" panose="02000506030000020004" pitchFamily="2" charset="0"/>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spTree>
    <p:extLst>
      <p:ext uri="{BB962C8B-B14F-4D97-AF65-F5344CB8AC3E}">
        <p14:creationId xmlns:p14="http://schemas.microsoft.com/office/powerpoint/2010/main" val="4946059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3 Gradient">
    <p:bg>
      <p:bgPr>
        <a:gradFill>
          <a:gsLst>
            <a:gs pos="0">
              <a:srgbClr val="004277"/>
            </a:gs>
            <a:gs pos="100000">
              <a:srgbClr val="1AA1E8"/>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558657-5FF2-BEC0-3179-5F9422C860FB}"/>
              </a:ext>
            </a:extLst>
          </p:cNvPr>
          <p:cNvSpPr/>
          <p:nvPr/>
        </p:nvSpPr>
        <p:spPr>
          <a:xfrm>
            <a:off x="0" y="134160"/>
            <a:ext cx="3877362" cy="6723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16">
            <a:extLst>
              <a:ext uri="{FF2B5EF4-FFF2-40B4-BE49-F238E27FC236}">
                <a16:creationId xmlns:a16="http://schemas.microsoft.com/office/drawing/2014/main" id="{D661B92D-FFFB-D7BC-11C0-CF3B34AE4D12}"/>
              </a:ext>
            </a:extLst>
          </p:cNvPr>
          <p:cNvSpPr>
            <a:spLocks noGrp="1"/>
          </p:cNvSpPr>
          <p:nvPr>
            <p:ph type="body" sz="quarter" idx="12" hasCustomPrompt="1"/>
          </p:nvPr>
        </p:nvSpPr>
        <p:spPr>
          <a:xfrm>
            <a:off x="608949" y="486738"/>
            <a:ext cx="2743851" cy="1189662"/>
          </a:xfrm>
          <a:prstGeom prst="rect">
            <a:avLst/>
          </a:prstGeom>
        </p:spPr>
        <p:txBody>
          <a:bodyPr lIns="0" rIns="0" anchor="t"/>
          <a:lstStyle>
            <a:lvl1pPr marL="0" indent="0">
              <a:lnSpc>
                <a:spcPts val="4200"/>
              </a:lnSpc>
              <a:spcBef>
                <a:spcPts val="0"/>
              </a:spcBef>
              <a:spcAft>
                <a:spcPts val="1000"/>
              </a:spcAft>
              <a:buNone/>
              <a:defRPr sz="3600" b="1" i="0">
                <a:solidFill>
                  <a:schemeClr val="accent2"/>
                </a:solidFill>
                <a:latin typeface="Proxima Nova" panose="02000506030000020004" pitchFamily="2" charset="0"/>
              </a:defRPr>
            </a:lvl1pPr>
            <a:lvl2pPr marL="457200" indent="0">
              <a:buNone/>
              <a:defRPr>
                <a:solidFill>
                  <a:schemeClr val="bg1"/>
                </a:solidFill>
                <a:latin typeface="Adelle Rg" panose="02000503060000020004" pitchFamily="2" charset="77"/>
              </a:defRPr>
            </a:lvl2pPr>
            <a:lvl3pPr marL="914400" indent="0">
              <a:buNone/>
              <a:defRPr>
                <a:solidFill>
                  <a:schemeClr val="bg1"/>
                </a:solidFill>
                <a:latin typeface="Adelle Rg" panose="02000503060000020004" pitchFamily="2" charset="77"/>
              </a:defRPr>
            </a:lvl3pPr>
            <a:lvl4pPr marL="1371600" indent="0">
              <a:buNone/>
              <a:defRPr>
                <a:solidFill>
                  <a:schemeClr val="bg1"/>
                </a:solidFill>
                <a:latin typeface="Adelle Rg" panose="02000503060000020004" pitchFamily="2" charset="77"/>
              </a:defRPr>
            </a:lvl4pPr>
            <a:lvl5pPr marL="1828800" indent="0">
              <a:buNone/>
              <a:defRPr>
                <a:solidFill>
                  <a:schemeClr val="bg1"/>
                </a:solidFill>
                <a:latin typeface="Adelle Rg" panose="02000503060000020004" pitchFamily="2" charset="77"/>
              </a:defRPr>
            </a:lvl5pPr>
          </a:lstStyle>
          <a:p>
            <a:pPr lvl="0"/>
            <a:r>
              <a:rPr lang="en-US" dirty="0"/>
              <a:t>Click to edit headline</a:t>
            </a:r>
          </a:p>
        </p:txBody>
      </p:sp>
      <p:sp>
        <p:nvSpPr>
          <p:cNvPr id="5" name="Text Placeholder 12">
            <a:extLst>
              <a:ext uri="{FF2B5EF4-FFF2-40B4-BE49-F238E27FC236}">
                <a16:creationId xmlns:a16="http://schemas.microsoft.com/office/drawing/2014/main" id="{D8804FE4-4D5F-0667-01B0-4E9809D7445D}"/>
              </a:ext>
            </a:extLst>
          </p:cNvPr>
          <p:cNvSpPr>
            <a:spLocks noGrp="1"/>
          </p:cNvSpPr>
          <p:nvPr>
            <p:ph type="body" sz="quarter" idx="14" hasCustomPrompt="1"/>
          </p:nvPr>
        </p:nvSpPr>
        <p:spPr>
          <a:xfrm>
            <a:off x="608949" y="1676400"/>
            <a:ext cx="2743851" cy="354576"/>
          </a:xfrm>
          <a:prstGeom prst="rect">
            <a:avLst/>
          </a:prstGeom>
          <a:noFill/>
        </p:spPr>
        <p:txBody>
          <a:bodyPr lIns="0" rIns="0" anchor="t"/>
          <a:lstStyle>
            <a:lvl1pPr marL="0" indent="0">
              <a:lnSpc>
                <a:spcPts val="2000"/>
              </a:lnSpc>
              <a:spcBef>
                <a:spcPts val="0"/>
              </a:spcBef>
              <a:spcAft>
                <a:spcPts val="1600"/>
              </a:spcAft>
              <a:buClr>
                <a:schemeClr val="accent1"/>
              </a:buClr>
              <a:buFont typeface="Arial" panose="020B0604020202020204" pitchFamily="34" charset="0"/>
              <a:buNone/>
              <a:defRPr sz="1600" b="1">
                <a:solidFill>
                  <a:schemeClr val="accent4"/>
                </a:solidFill>
                <a:latin typeface="Proxima Nova" panose="02000506030000020004" pitchFamily="2" charset="0"/>
              </a:defRPr>
            </a:lvl1pPr>
            <a:lvl2pPr marL="457200" indent="0">
              <a:buNone/>
              <a:defRPr sz="1600">
                <a:solidFill>
                  <a:schemeClr val="bg1"/>
                </a:solidFill>
                <a:latin typeface="Adelle Rg" panose="02000503060000020004" pitchFamily="2" charset="77"/>
              </a:defRPr>
            </a:lvl2pPr>
            <a:lvl3pPr marL="914400" indent="0">
              <a:buNone/>
              <a:defRPr sz="1600">
                <a:solidFill>
                  <a:schemeClr val="bg1"/>
                </a:solidFill>
                <a:latin typeface="Adelle Rg" panose="02000503060000020004" pitchFamily="2" charset="77"/>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Click to edit subhead</a:t>
            </a:r>
          </a:p>
        </p:txBody>
      </p:sp>
      <p:sp>
        <p:nvSpPr>
          <p:cNvPr id="11" name="Text Placeholder 12">
            <a:extLst>
              <a:ext uri="{FF2B5EF4-FFF2-40B4-BE49-F238E27FC236}">
                <a16:creationId xmlns:a16="http://schemas.microsoft.com/office/drawing/2014/main" id="{7A932358-97B2-E596-7E09-A97AC57BDC15}"/>
              </a:ext>
            </a:extLst>
          </p:cNvPr>
          <p:cNvSpPr>
            <a:spLocks noGrp="1"/>
          </p:cNvSpPr>
          <p:nvPr>
            <p:ph type="body" sz="quarter" idx="11" hasCustomPrompt="1"/>
          </p:nvPr>
        </p:nvSpPr>
        <p:spPr>
          <a:xfrm>
            <a:off x="608949" y="2362200"/>
            <a:ext cx="2743851" cy="3581400"/>
          </a:xfrm>
          <a:prstGeom prst="rect">
            <a:avLst/>
          </a:prstGeom>
          <a:noFill/>
        </p:spPr>
        <p:txBody>
          <a:bodyPr lIns="0" rIns="0"/>
          <a:lstStyle>
            <a:lvl1pPr marL="182880" indent="-182880">
              <a:lnSpc>
                <a:spcPts val="1800"/>
              </a:lnSpc>
              <a:spcBef>
                <a:spcPts val="0"/>
              </a:spcBef>
              <a:spcAft>
                <a:spcPts val="1400"/>
              </a:spcAft>
              <a:buClr>
                <a:schemeClr val="accent1"/>
              </a:buClr>
              <a:buFont typeface="Arial" panose="020B0604020202020204" pitchFamily="34" charset="0"/>
              <a:buChar char="•"/>
              <a:defRPr sz="1400" b="0" i="0">
                <a:solidFill>
                  <a:schemeClr val="tx1"/>
                </a:solidFill>
                <a:latin typeface="Proxima Nova Light" panose="02000506030000020004" pitchFamily="2" charset="0"/>
              </a:defRPr>
            </a:lvl1pPr>
            <a:lvl2pPr marL="468630" indent="-285750">
              <a:lnSpc>
                <a:spcPts val="1800"/>
              </a:lnSpc>
              <a:spcBef>
                <a:spcPts val="0"/>
              </a:spcBef>
              <a:spcAft>
                <a:spcPts val="1400"/>
              </a:spcAft>
              <a:buClr>
                <a:schemeClr val="accent1"/>
              </a:buClr>
              <a:buFont typeface="Arial" panose="020B0604020202020204" pitchFamily="34" charset="0"/>
              <a:buChar char="›"/>
              <a:defRPr lang="en-US" sz="1400" b="0" i="0" kern="1200" dirty="0" smtClean="0">
                <a:solidFill>
                  <a:schemeClr val="tx1"/>
                </a:solidFill>
                <a:latin typeface="Proxima Nova Light" panose="02000506030000020004" pitchFamily="2" charset="0"/>
                <a:ea typeface="+mn-ea"/>
                <a:cs typeface="+mn-cs"/>
              </a:defRPr>
            </a:lvl2pPr>
            <a:lvl3pPr marL="834390" indent="-285750">
              <a:lnSpc>
                <a:spcPts val="1800"/>
              </a:lnSpc>
              <a:spcBef>
                <a:spcPts val="0"/>
              </a:spcBef>
              <a:spcAft>
                <a:spcPts val="1400"/>
              </a:spcAft>
              <a:buClr>
                <a:schemeClr val="accent1"/>
              </a:buClr>
              <a:buFont typeface="System Font Regular"/>
              <a:buChar char="—"/>
              <a:defRPr lang="en-US" sz="1400" b="0" i="0" kern="1200" dirty="0">
                <a:solidFill>
                  <a:schemeClr val="tx1"/>
                </a:solidFill>
                <a:latin typeface="Proxima Nova Light" panose="02000506030000020004" pitchFamily="2" charset="0"/>
                <a:ea typeface="+mn-ea"/>
                <a:cs typeface="+mn-cs"/>
              </a:defRPr>
            </a:lvl3pPr>
            <a:lvl4pPr marL="1371600" indent="0">
              <a:buNone/>
              <a:defRPr sz="1600">
                <a:solidFill>
                  <a:schemeClr val="bg1"/>
                </a:solidFill>
                <a:latin typeface="Adelle Rg" panose="02000503060000020004" pitchFamily="2" charset="77"/>
              </a:defRPr>
            </a:lvl4pPr>
            <a:lvl5pPr marL="1828800" indent="0">
              <a:buNone/>
              <a:defRPr sz="1600">
                <a:solidFill>
                  <a:schemeClr val="bg1"/>
                </a:solidFill>
                <a:latin typeface="Adelle Rg" panose="02000503060000020004" pitchFamily="2" charset="77"/>
              </a:defRPr>
            </a:lvl5pPr>
          </a:lstStyle>
          <a:p>
            <a:pPr lvl="0"/>
            <a:r>
              <a:rPr lang="en-US" dirty="0"/>
              <a:t>Bullet one</a:t>
            </a:r>
          </a:p>
        </p:txBody>
      </p:sp>
      <p:pic>
        <p:nvPicPr>
          <p:cNvPr id="3" name="Picture 2">
            <a:extLst>
              <a:ext uri="{FF2B5EF4-FFF2-40B4-BE49-F238E27FC236}">
                <a16:creationId xmlns:a16="http://schemas.microsoft.com/office/drawing/2014/main" id="{7632E5BC-2DCE-6CE7-0392-FD293F45A5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4481" y="6389798"/>
            <a:ext cx="1828800" cy="308153"/>
          </a:xfrm>
          <a:prstGeom prst="rect">
            <a:avLst/>
          </a:prstGeom>
        </p:spPr>
      </p:pic>
      <p:sp>
        <p:nvSpPr>
          <p:cNvPr id="6" name="TextBox 1">
            <a:extLst>
              <a:ext uri="{FF2B5EF4-FFF2-40B4-BE49-F238E27FC236}">
                <a16:creationId xmlns:a16="http://schemas.microsoft.com/office/drawing/2014/main" id="{604A7C70-468D-B914-26AA-BD9749597EC8}"/>
              </a:ext>
            </a:extLst>
          </p:cNvPr>
          <p:cNvSpPr txBox="1">
            <a:spLocks noChangeArrowheads="1"/>
          </p:cNvSpPr>
          <p:nvPr/>
        </p:nvSpPr>
        <p:spPr bwMode="auto">
          <a:xfrm>
            <a:off x="2438400" y="6481749"/>
            <a:ext cx="786434" cy="200055"/>
          </a:xfrm>
          <a:prstGeom prst="rect">
            <a:avLst/>
          </a:prstGeom>
          <a:noFill/>
          <a:ln>
            <a:noFill/>
          </a:ln>
        </p:spPr>
        <p:txBody>
          <a:bodyPr wrap="none" lIns="0" tIns="0" rIns="0" bIns="0" anchor="ctr">
            <a:noAutofit/>
          </a:bodyPr>
          <a:lstStyle>
            <a:lvl1pPr>
              <a:defRPr>
                <a:solidFill>
                  <a:schemeClr val="tx1"/>
                </a:solidFill>
                <a:latin typeface="Lucida Grande" panose="020B0600040502020204" pitchFamily="34" charset="0"/>
                <a:ea typeface="ヒラギノ角ゴ Pro W3" panose="020B0300000000000000" pitchFamily="34" charset="-128"/>
              </a:defRPr>
            </a:lvl1pPr>
            <a:lvl2pPr marL="742950" indent="-285750">
              <a:defRPr>
                <a:solidFill>
                  <a:schemeClr val="tx1"/>
                </a:solidFill>
                <a:latin typeface="Lucida Grande" panose="020B0600040502020204" pitchFamily="34" charset="0"/>
                <a:ea typeface="ヒラギノ角ゴ Pro W3" panose="020B0300000000000000" pitchFamily="34" charset="-128"/>
              </a:defRPr>
            </a:lvl2pPr>
            <a:lvl3pPr marL="1143000" indent="-228600">
              <a:defRPr>
                <a:solidFill>
                  <a:schemeClr val="tx1"/>
                </a:solidFill>
                <a:latin typeface="Lucida Grande" panose="020B0600040502020204" pitchFamily="34" charset="0"/>
                <a:ea typeface="ヒラギノ角ゴ Pro W3" panose="020B0300000000000000" pitchFamily="34" charset="-128"/>
              </a:defRPr>
            </a:lvl3pPr>
            <a:lvl4pPr marL="1600200" indent="-228600">
              <a:defRPr>
                <a:solidFill>
                  <a:schemeClr val="tx1"/>
                </a:solidFill>
                <a:latin typeface="Lucida Grande" panose="020B0600040502020204" pitchFamily="34" charset="0"/>
                <a:ea typeface="ヒラギノ角ゴ Pro W3" panose="020B0300000000000000" pitchFamily="34" charset="-128"/>
              </a:defRPr>
            </a:lvl4pPr>
            <a:lvl5pPr marL="2057400" indent="-228600">
              <a:defRPr>
                <a:solidFill>
                  <a:schemeClr val="tx1"/>
                </a:solidFill>
                <a:latin typeface="Lucida Grande" panose="020B06000405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9pPr>
          </a:lstStyle>
          <a:p>
            <a:pPr algn="l">
              <a:defRPr/>
            </a:pPr>
            <a:r>
              <a:rPr lang="en-US" altLang="en-US" sz="700" b="1" i="0" dirty="0">
                <a:solidFill>
                  <a:srgbClr val="005496"/>
                </a:solidFill>
                <a:latin typeface="Proxima Nova" panose="02000506030000020004" pitchFamily="2" charset="0"/>
              </a:rPr>
              <a:t>Troop 420 / 8420</a:t>
            </a:r>
          </a:p>
        </p:txBody>
      </p:sp>
      <p:cxnSp>
        <p:nvCxnSpPr>
          <p:cNvPr id="7" name="Straight Connector 6">
            <a:extLst>
              <a:ext uri="{FF2B5EF4-FFF2-40B4-BE49-F238E27FC236}">
                <a16:creationId xmlns:a16="http://schemas.microsoft.com/office/drawing/2014/main" id="{7BBED566-3187-391B-BE8B-891CF3221898}"/>
              </a:ext>
            </a:extLst>
          </p:cNvPr>
          <p:cNvCxnSpPr>
            <a:cxnSpLocks/>
          </p:cNvCxnSpPr>
          <p:nvPr/>
        </p:nvCxnSpPr>
        <p:spPr>
          <a:xfrm>
            <a:off x="2310841" y="6415089"/>
            <a:ext cx="0" cy="301625"/>
          </a:xfrm>
          <a:prstGeom prst="line">
            <a:avLst/>
          </a:prstGeom>
          <a:ln w="6350" cap="rnd">
            <a:solidFill>
              <a:srgbClr val="005496">
                <a:alpha val="70000"/>
              </a:srgb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2864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7" name="Slide Number"/>
          <p:cNvSpPr txBox="1">
            <a:spLocks noGrp="1"/>
          </p:cNvSpPr>
          <p:nvPr>
            <p:ph type="sldNum" sz="quarter" idx="2"/>
          </p:nvPr>
        </p:nvSpPr>
        <p:spPr>
          <a:prstGeom prst="rect">
            <a:avLst/>
          </a:prstGeom>
        </p:spPr>
        <p:txBody>
          <a:bodyPr/>
          <a:lstStyle/>
          <a:p>
            <a:fld id="{9A0F16FA-CEA4-904A-A713-62174633A89A}" type="slidenum">
              <a:rPr lang="en-US" smtClean="0"/>
              <a:t>‹#›</a:t>
            </a:fld>
            <a:endParaRPr lang="en-US"/>
          </a:p>
        </p:txBody>
      </p:sp>
    </p:spTree>
    <p:extLst>
      <p:ext uri="{BB962C8B-B14F-4D97-AF65-F5344CB8AC3E}">
        <p14:creationId xmlns:p14="http://schemas.microsoft.com/office/powerpoint/2010/main" val="4059668078"/>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234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fld id="{9A0F16FA-CEA4-904A-A713-62174633A89A}" type="slidenum">
              <a:rPr lang="en-US" smtClean="0"/>
              <a:t>‹#›</a:t>
            </a:fld>
            <a:endParaRPr lang="en-US"/>
          </a:p>
        </p:txBody>
      </p:sp>
      <p:sp>
        <p:nvSpPr>
          <p:cNvPr id="6" name="Date Placeholder 6"/>
          <p:cNvSpPr>
            <a:spLocks noGrp="1"/>
          </p:cNvSpPr>
          <p:nvPr>
            <p:ph type="dt" sz="half" idx="11"/>
          </p:nvPr>
        </p:nvSpPr>
        <p:spPr>
          <a:xfrm>
            <a:off x="5088467" y="6508753"/>
            <a:ext cx="2844800" cy="365125"/>
          </a:xfrm>
          <a:prstGeom prst="rect">
            <a:avLst/>
          </a:prstGeom>
        </p:spPr>
        <p:txBody>
          <a:bodyPr/>
          <a:lstStyle>
            <a:lvl1pPr>
              <a:defRPr/>
            </a:lvl1pPr>
          </a:lstStyle>
          <a:p>
            <a:fld id="{A9BE9909-F922-2949-8881-83A494C0D157}" type="datetimeFigureOut">
              <a:rPr lang="en-US" smtClean="0"/>
              <a:t>11/5/2024</a:t>
            </a:fld>
            <a:endParaRPr lang="en-US"/>
          </a:p>
        </p:txBody>
      </p:sp>
    </p:spTree>
    <p:extLst>
      <p:ext uri="{BB962C8B-B14F-4D97-AF65-F5344CB8AC3E}">
        <p14:creationId xmlns:p14="http://schemas.microsoft.com/office/powerpoint/2010/main" val="3715148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gi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52" name="Freeform 1051">
            <a:extLst>
              <a:ext uri="{FF2B5EF4-FFF2-40B4-BE49-F238E27FC236}">
                <a16:creationId xmlns:a16="http://schemas.microsoft.com/office/drawing/2014/main" id="{70CB99C9-3EFD-B7A6-9D46-5B7C27419DB1}"/>
              </a:ext>
            </a:extLst>
          </p:cNvPr>
          <p:cNvSpPr>
            <a:spLocks noChangeArrowheads="1"/>
          </p:cNvSpPr>
          <p:nvPr/>
        </p:nvSpPr>
        <p:spPr bwMode="auto">
          <a:xfrm>
            <a:off x="8571048" y="5810991"/>
            <a:ext cx="3620952" cy="1047009"/>
          </a:xfrm>
          <a:custGeom>
            <a:avLst/>
            <a:gdLst>
              <a:gd name="connsiteX0" fmla="*/ 2310371 w 3620952"/>
              <a:gd name="connsiteY0" fmla="*/ 534127 h 1047009"/>
              <a:gd name="connsiteX1" fmla="*/ 2282819 w 3620952"/>
              <a:gd name="connsiteY1" fmla="*/ 660503 h 1047009"/>
              <a:gd name="connsiteX2" fmla="*/ 2273635 w 3620952"/>
              <a:gd name="connsiteY2" fmla="*/ 727471 h 1047009"/>
              <a:gd name="connsiteX3" fmla="*/ 2293624 w 3620952"/>
              <a:gd name="connsiteY3" fmla="*/ 741513 h 1047009"/>
              <a:gd name="connsiteX4" fmla="*/ 2358993 w 3620952"/>
              <a:gd name="connsiteY4" fmla="*/ 717210 h 1047009"/>
              <a:gd name="connsiteX5" fmla="*/ 2348188 w 3620952"/>
              <a:gd name="connsiteY5" fmla="*/ 680485 h 1047009"/>
              <a:gd name="connsiteX6" fmla="*/ 2348188 w 3620952"/>
              <a:gd name="connsiteY6" fmla="*/ 671304 h 1047009"/>
              <a:gd name="connsiteX7" fmla="*/ 2353050 w 3620952"/>
              <a:gd name="connsiteY7" fmla="*/ 569231 h 1047009"/>
              <a:gd name="connsiteX8" fmla="*/ 2347648 w 3620952"/>
              <a:gd name="connsiteY8" fmla="*/ 554109 h 1047009"/>
              <a:gd name="connsiteX9" fmla="*/ 2310371 w 3620952"/>
              <a:gd name="connsiteY9" fmla="*/ 534127 h 1047009"/>
              <a:gd name="connsiteX10" fmla="*/ 2610207 w 3620952"/>
              <a:gd name="connsiteY10" fmla="*/ 504423 h 1047009"/>
              <a:gd name="connsiteX11" fmla="*/ 2582654 w 3620952"/>
              <a:gd name="connsiteY11" fmla="*/ 648621 h 1047009"/>
              <a:gd name="connsiteX12" fmla="*/ 2606425 w 3620952"/>
              <a:gd name="connsiteY12" fmla="*/ 644301 h 1047009"/>
              <a:gd name="connsiteX13" fmla="*/ 2606965 w 3620952"/>
              <a:gd name="connsiteY13" fmla="*/ 639440 h 1047009"/>
              <a:gd name="connsiteX14" fmla="*/ 2613988 w 3620952"/>
              <a:gd name="connsiteY14" fmla="*/ 521165 h 1047009"/>
              <a:gd name="connsiteX15" fmla="*/ 2610207 w 3620952"/>
              <a:gd name="connsiteY15" fmla="*/ 504423 h 1047009"/>
              <a:gd name="connsiteX16" fmla="*/ 2866823 w 3620952"/>
              <a:gd name="connsiteY16" fmla="*/ 398030 h 1047009"/>
              <a:gd name="connsiteX17" fmla="*/ 2833868 w 3620952"/>
              <a:gd name="connsiteY17" fmla="*/ 399110 h 1047009"/>
              <a:gd name="connsiteX18" fmla="*/ 2798752 w 3620952"/>
              <a:gd name="connsiteY18" fmla="*/ 423413 h 1047009"/>
              <a:gd name="connsiteX19" fmla="*/ 2796051 w 3620952"/>
              <a:gd name="connsiteY19" fmla="*/ 438535 h 1047009"/>
              <a:gd name="connsiteX20" fmla="*/ 2790648 w 3620952"/>
              <a:gd name="connsiteY20" fmla="*/ 474179 h 1047009"/>
              <a:gd name="connsiteX21" fmla="*/ 2771199 w 3620952"/>
              <a:gd name="connsiteY21" fmla="*/ 584353 h 1047009"/>
              <a:gd name="connsiteX22" fmla="*/ 2894915 w 3620952"/>
              <a:gd name="connsiteY22" fmla="*/ 526566 h 1047009"/>
              <a:gd name="connsiteX23" fmla="*/ 2903559 w 3620952"/>
              <a:gd name="connsiteY23" fmla="*/ 513064 h 1047009"/>
              <a:gd name="connsiteX24" fmla="*/ 2895996 w 3620952"/>
              <a:gd name="connsiteY24" fmla="*/ 488761 h 1047009"/>
              <a:gd name="connsiteX25" fmla="*/ 2880869 w 3620952"/>
              <a:gd name="connsiteY25" fmla="*/ 410992 h 1047009"/>
              <a:gd name="connsiteX26" fmla="*/ 2866823 w 3620952"/>
              <a:gd name="connsiteY26" fmla="*/ 398030 h 1047009"/>
              <a:gd name="connsiteX27" fmla="*/ 3416251 w 3620952"/>
              <a:gd name="connsiteY27" fmla="*/ 0 h 1047009"/>
              <a:gd name="connsiteX28" fmla="*/ 3423814 w 3620952"/>
              <a:gd name="connsiteY28" fmla="*/ 23223 h 1047009"/>
              <a:gd name="connsiteX29" fmla="*/ 3442182 w 3620952"/>
              <a:gd name="connsiteY29" fmla="*/ 82090 h 1047009"/>
              <a:gd name="connsiteX30" fmla="*/ 3447045 w 3620952"/>
              <a:gd name="connsiteY30" fmla="*/ 110174 h 1047009"/>
              <a:gd name="connsiteX31" fmla="*/ 3457849 w 3620952"/>
              <a:gd name="connsiteY31" fmla="*/ 151219 h 1047009"/>
              <a:gd name="connsiteX32" fmla="*/ 3472976 w 3620952"/>
              <a:gd name="connsiteY32" fmla="*/ 142038 h 1047009"/>
              <a:gd name="connsiteX33" fmla="*/ 3488103 w 3620952"/>
              <a:gd name="connsiteY33" fmla="*/ 172822 h 1047009"/>
              <a:gd name="connsiteX34" fmla="*/ 3512414 w 3620952"/>
              <a:gd name="connsiteY34" fmla="*/ 193884 h 1047009"/>
              <a:gd name="connsiteX35" fmla="*/ 3516736 w 3620952"/>
              <a:gd name="connsiteY35" fmla="*/ 187404 h 1047009"/>
              <a:gd name="connsiteX36" fmla="*/ 3550771 w 3620952"/>
              <a:gd name="connsiteY36" fmla="*/ 139338 h 1047009"/>
              <a:gd name="connsiteX37" fmla="*/ 3554013 w 3620952"/>
              <a:gd name="connsiteY37" fmla="*/ 129616 h 1047009"/>
              <a:gd name="connsiteX38" fmla="*/ 3566979 w 3620952"/>
              <a:gd name="connsiteY38" fmla="*/ 100453 h 1047009"/>
              <a:gd name="connsiteX39" fmla="*/ 3585887 w 3620952"/>
              <a:gd name="connsiteY39" fmla="*/ 45906 h 1047009"/>
              <a:gd name="connsiteX40" fmla="*/ 3595071 w 3620952"/>
              <a:gd name="connsiteY40" fmla="*/ 70209 h 1047009"/>
              <a:gd name="connsiteX41" fmla="*/ 3611279 w 3620952"/>
              <a:gd name="connsiteY41" fmla="*/ 86951 h 1047009"/>
              <a:gd name="connsiteX42" fmla="*/ 3620952 w 3620952"/>
              <a:gd name="connsiteY42" fmla="*/ 56716 h 1047009"/>
              <a:gd name="connsiteX43" fmla="*/ 3620952 w 3620952"/>
              <a:gd name="connsiteY43" fmla="*/ 1047009 h 1047009"/>
              <a:gd name="connsiteX44" fmla="*/ 0 w 3620952"/>
              <a:gd name="connsiteY44" fmla="*/ 1047009 h 1047009"/>
              <a:gd name="connsiteX45" fmla="*/ 15955 w 3620952"/>
              <a:gd name="connsiteY45" fmla="*/ 1020188 h 1047009"/>
              <a:gd name="connsiteX46" fmla="*/ 48369 w 3620952"/>
              <a:gd name="connsiteY46" fmla="*/ 988324 h 1047009"/>
              <a:gd name="connsiteX47" fmla="*/ 85106 w 3620952"/>
              <a:gd name="connsiteY47" fmla="*/ 967261 h 1047009"/>
              <a:gd name="connsiteX48" fmla="*/ 124004 w 3620952"/>
              <a:gd name="connsiteY48" fmla="*/ 928916 h 1047009"/>
              <a:gd name="connsiteX49" fmla="*/ 166683 w 3620952"/>
              <a:gd name="connsiteY49" fmla="*/ 915415 h 1047009"/>
              <a:gd name="connsiteX50" fmla="*/ 210983 w 3620952"/>
              <a:gd name="connsiteY50" fmla="*/ 928916 h 1047009"/>
              <a:gd name="connsiteX51" fmla="*/ 249340 w 3620952"/>
              <a:gd name="connsiteY51" fmla="*/ 934857 h 1047009"/>
              <a:gd name="connsiteX52" fmla="*/ 317411 w 3620952"/>
              <a:gd name="connsiteY52" fmla="*/ 940798 h 1047009"/>
              <a:gd name="connsiteX53" fmla="*/ 360630 w 3620952"/>
              <a:gd name="connsiteY53" fmla="*/ 933237 h 1047009"/>
              <a:gd name="connsiteX54" fmla="*/ 384401 w 3620952"/>
              <a:gd name="connsiteY54" fmla="*/ 919195 h 1047009"/>
              <a:gd name="connsiteX55" fmla="*/ 441127 w 3620952"/>
              <a:gd name="connsiteY55" fmla="*/ 902453 h 1047009"/>
              <a:gd name="connsiteX56" fmla="*/ 512979 w 3620952"/>
              <a:gd name="connsiteY56" fmla="*/ 846826 h 1047009"/>
              <a:gd name="connsiteX57" fmla="*/ 537290 w 3620952"/>
              <a:gd name="connsiteY57" fmla="*/ 816042 h 1047009"/>
              <a:gd name="connsiteX58" fmla="*/ 568624 w 3620952"/>
              <a:gd name="connsiteY58" fmla="*/ 785798 h 1047009"/>
              <a:gd name="connsiteX59" fmla="*/ 606441 w 3620952"/>
              <a:gd name="connsiteY59" fmla="*/ 729631 h 1047009"/>
              <a:gd name="connsiteX60" fmla="*/ 691800 w 3620952"/>
              <a:gd name="connsiteY60" fmla="*/ 666984 h 1047009"/>
              <a:gd name="connsiteX61" fmla="*/ 727456 w 3620952"/>
              <a:gd name="connsiteY61" fmla="*/ 659423 h 1047009"/>
              <a:gd name="connsiteX62" fmla="*/ 819838 w 3620952"/>
              <a:gd name="connsiteY62" fmla="*/ 665363 h 1047009"/>
              <a:gd name="connsiteX63" fmla="*/ 851712 w 3620952"/>
              <a:gd name="connsiteY63" fmla="*/ 685346 h 1047009"/>
              <a:gd name="connsiteX64" fmla="*/ 873322 w 3620952"/>
              <a:gd name="connsiteY64" fmla="*/ 706408 h 1047009"/>
              <a:gd name="connsiteX65" fmla="*/ 925185 w 3620952"/>
              <a:gd name="connsiteY65" fmla="*/ 738272 h 1047009"/>
              <a:gd name="connsiteX66" fmla="*/ 1068350 w 3620952"/>
              <a:gd name="connsiteY66" fmla="*/ 767436 h 1047009"/>
              <a:gd name="connsiteX67" fmla="*/ 1116972 w 3620952"/>
              <a:gd name="connsiteY67" fmla="*/ 785258 h 1047009"/>
              <a:gd name="connsiteX68" fmla="*/ 1162353 w 3620952"/>
              <a:gd name="connsiteY68" fmla="*/ 802000 h 1047009"/>
              <a:gd name="connsiteX69" fmla="*/ 1233665 w 3620952"/>
              <a:gd name="connsiteY69" fmla="*/ 816042 h 1047009"/>
              <a:gd name="connsiteX70" fmla="*/ 1355760 w 3620952"/>
              <a:gd name="connsiteY70" fmla="*/ 830084 h 1047009"/>
              <a:gd name="connsiteX71" fmla="*/ 1509729 w 3620952"/>
              <a:gd name="connsiteY71" fmla="*/ 831704 h 1047009"/>
              <a:gd name="connsiteX72" fmla="*/ 1568616 w 3620952"/>
              <a:gd name="connsiteY72" fmla="*/ 849526 h 1047009"/>
              <a:gd name="connsiteX73" fmla="*/ 1594548 w 3620952"/>
              <a:gd name="connsiteY73" fmla="*/ 861408 h 1047009"/>
              <a:gd name="connsiteX74" fmla="*/ 1673964 w 3620952"/>
              <a:gd name="connsiteY74" fmla="*/ 875450 h 1047009"/>
              <a:gd name="connsiteX75" fmla="*/ 1719884 w 3620952"/>
              <a:gd name="connsiteY75" fmla="*/ 878150 h 1047009"/>
              <a:gd name="connsiteX76" fmla="*/ 1900866 w 3620952"/>
              <a:gd name="connsiteY76" fmla="*/ 829544 h 1047009"/>
              <a:gd name="connsiteX77" fmla="*/ 1968937 w 3620952"/>
              <a:gd name="connsiteY77" fmla="*/ 816042 h 1047009"/>
              <a:gd name="connsiteX78" fmla="*/ 2029984 w 3620952"/>
              <a:gd name="connsiteY78" fmla="*/ 814422 h 1047009"/>
              <a:gd name="connsiteX79" fmla="*/ 2209346 w 3620952"/>
              <a:gd name="connsiteY79" fmla="*/ 770676 h 1047009"/>
              <a:gd name="connsiteX80" fmla="*/ 2216909 w 3620952"/>
              <a:gd name="connsiteY80" fmla="*/ 764736 h 1047009"/>
              <a:gd name="connsiteX81" fmla="*/ 2221771 w 3620952"/>
              <a:gd name="connsiteY81" fmla="*/ 709649 h 1047009"/>
              <a:gd name="connsiteX82" fmla="*/ 2237438 w 3620952"/>
              <a:gd name="connsiteY82" fmla="*/ 610276 h 1047009"/>
              <a:gd name="connsiteX83" fmla="*/ 2235817 w 3620952"/>
              <a:gd name="connsiteY83" fmla="*/ 521165 h 1047009"/>
              <a:gd name="connsiteX84" fmla="*/ 2192598 w 3620952"/>
              <a:gd name="connsiteY84" fmla="*/ 497942 h 1047009"/>
              <a:gd name="connsiteX85" fmla="*/ 2162344 w 3620952"/>
              <a:gd name="connsiteY85" fmla="*/ 479580 h 1047009"/>
              <a:gd name="connsiteX86" fmla="*/ 2159643 w 3620952"/>
              <a:gd name="connsiteY86" fmla="*/ 460138 h 1047009"/>
              <a:gd name="connsiteX87" fmla="*/ 2174230 w 3620952"/>
              <a:gd name="connsiteY87" fmla="*/ 442856 h 1047009"/>
              <a:gd name="connsiteX88" fmla="*/ 2207725 w 3620952"/>
              <a:gd name="connsiteY88" fmla="*/ 436915 h 1047009"/>
              <a:gd name="connsiteX89" fmla="*/ 2215288 w 3620952"/>
              <a:gd name="connsiteY89" fmla="*/ 429894 h 1047009"/>
              <a:gd name="connsiteX90" fmla="*/ 2209346 w 3620952"/>
              <a:gd name="connsiteY90" fmla="*/ 420713 h 1047009"/>
              <a:gd name="connsiteX91" fmla="*/ 2189356 w 3620952"/>
              <a:gd name="connsiteY91" fmla="*/ 412612 h 1047009"/>
              <a:gd name="connsiteX92" fmla="*/ 2176391 w 3620952"/>
              <a:gd name="connsiteY92" fmla="*/ 399110 h 1047009"/>
              <a:gd name="connsiteX93" fmla="*/ 2183414 w 3620952"/>
              <a:gd name="connsiteY93" fmla="*/ 349964 h 1047009"/>
              <a:gd name="connsiteX94" fmla="*/ 2183954 w 3620952"/>
              <a:gd name="connsiteY94" fmla="*/ 333222 h 1047009"/>
              <a:gd name="connsiteX95" fmla="*/ 2180713 w 3620952"/>
              <a:gd name="connsiteY95" fmla="*/ 273274 h 1047009"/>
              <a:gd name="connsiteX96" fmla="*/ 2183954 w 3620952"/>
              <a:gd name="connsiteY96" fmla="*/ 238170 h 1047009"/>
              <a:gd name="connsiteX97" fmla="*/ 2228254 w 3620952"/>
              <a:gd name="connsiteY97" fmla="*/ 175522 h 1047009"/>
              <a:gd name="connsiteX98" fmla="*/ 2275255 w 3620952"/>
              <a:gd name="connsiteY98" fmla="*/ 183083 h 1047009"/>
              <a:gd name="connsiteX99" fmla="*/ 2305509 w 3620952"/>
              <a:gd name="connsiteY99" fmla="*/ 216027 h 1047009"/>
              <a:gd name="connsiteX100" fmla="*/ 2325498 w 3620952"/>
              <a:gd name="connsiteY100" fmla="*/ 228449 h 1047009"/>
              <a:gd name="connsiteX101" fmla="*/ 2348188 w 3620952"/>
              <a:gd name="connsiteY101" fmla="*/ 241950 h 1047009"/>
              <a:gd name="connsiteX102" fmla="*/ 2355752 w 3620952"/>
              <a:gd name="connsiteY102" fmla="*/ 247351 h 1047009"/>
              <a:gd name="connsiteX103" fmla="*/ 2349809 w 3620952"/>
              <a:gd name="connsiteY103" fmla="*/ 256532 h 1047009"/>
              <a:gd name="connsiteX104" fmla="*/ 2332521 w 3620952"/>
              <a:gd name="connsiteY104" fmla="*/ 262473 h 1047009"/>
              <a:gd name="connsiteX105" fmla="*/ 2313072 w 3620952"/>
              <a:gd name="connsiteY105" fmla="*/ 288396 h 1047009"/>
              <a:gd name="connsiteX106" fmla="*/ 2309831 w 3620952"/>
              <a:gd name="connsiteY106" fmla="*/ 297577 h 1047009"/>
              <a:gd name="connsiteX107" fmla="*/ 2322257 w 3620952"/>
              <a:gd name="connsiteY107" fmla="*/ 320260 h 1047009"/>
              <a:gd name="connsiteX108" fmla="*/ 2345487 w 3620952"/>
              <a:gd name="connsiteY108" fmla="*/ 385068 h 1047009"/>
              <a:gd name="connsiteX109" fmla="*/ 2341705 w 3620952"/>
              <a:gd name="connsiteY109" fmla="*/ 398030 h 1047009"/>
              <a:gd name="connsiteX110" fmla="*/ 2340625 w 3620952"/>
              <a:gd name="connsiteY110" fmla="*/ 414772 h 1047009"/>
              <a:gd name="connsiteX111" fmla="*/ 2358453 w 3620952"/>
              <a:gd name="connsiteY111" fmla="*/ 466078 h 1047009"/>
              <a:gd name="connsiteX112" fmla="*/ 2366016 w 3620952"/>
              <a:gd name="connsiteY112" fmla="*/ 494702 h 1047009"/>
              <a:gd name="connsiteX113" fmla="*/ 2386546 w 3620952"/>
              <a:gd name="connsiteY113" fmla="*/ 531427 h 1047009"/>
              <a:gd name="connsiteX114" fmla="*/ 2395730 w 3620952"/>
              <a:gd name="connsiteY114" fmla="*/ 560050 h 1047009"/>
              <a:gd name="connsiteX115" fmla="*/ 2403293 w 3620952"/>
              <a:gd name="connsiteY115" fmla="*/ 641600 h 1047009"/>
              <a:gd name="connsiteX116" fmla="*/ 2395189 w 3620952"/>
              <a:gd name="connsiteY116" fmla="*/ 677785 h 1047009"/>
              <a:gd name="connsiteX117" fmla="*/ 2427604 w 3620952"/>
              <a:gd name="connsiteY117" fmla="*/ 677245 h 1047009"/>
              <a:gd name="connsiteX118" fmla="*/ 2449754 w 3620952"/>
              <a:gd name="connsiteY118" fmla="*/ 678865 h 1047009"/>
              <a:gd name="connsiteX119" fmla="*/ 2464881 w 3620952"/>
              <a:gd name="connsiteY119" fmla="*/ 677785 h 1047009"/>
              <a:gd name="connsiteX120" fmla="*/ 2515124 w 3620952"/>
              <a:gd name="connsiteY120" fmla="*/ 675085 h 1047009"/>
              <a:gd name="connsiteX121" fmla="*/ 2529170 w 3620952"/>
              <a:gd name="connsiteY121" fmla="*/ 659423 h 1047009"/>
              <a:gd name="connsiteX122" fmla="*/ 2532411 w 3620952"/>
              <a:gd name="connsiteY122" fmla="*/ 588134 h 1047009"/>
              <a:gd name="connsiteX123" fmla="*/ 2555102 w 3620952"/>
              <a:gd name="connsiteY123" fmla="*/ 475260 h 1047009"/>
              <a:gd name="connsiteX124" fmla="*/ 2541596 w 3620952"/>
              <a:gd name="connsiteY124" fmla="*/ 461758 h 1047009"/>
              <a:gd name="connsiteX125" fmla="*/ 2500537 w 3620952"/>
              <a:gd name="connsiteY125" fmla="*/ 461218 h 1047009"/>
              <a:gd name="connsiteX126" fmla="*/ 2465421 w 3620952"/>
              <a:gd name="connsiteY126" fmla="*/ 438535 h 1047009"/>
              <a:gd name="connsiteX127" fmla="*/ 2483789 w 3620952"/>
              <a:gd name="connsiteY127" fmla="*/ 319720 h 1047009"/>
              <a:gd name="connsiteX128" fmla="*/ 2487031 w 3620952"/>
              <a:gd name="connsiteY128" fmla="*/ 306218 h 1047009"/>
              <a:gd name="connsiteX129" fmla="*/ 2491353 w 3620952"/>
              <a:gd name="connsiteY129" fmla="*/ 250051 h 1047009"/>
              <a:gd name="connsiteX130" fmla="*/ 2496215 w 3620952"/>
              <a:gd name="connsiteY130" fmla="*/ 221428 h 1047009"/>
              <a:gd name="connsiteX131" fmla="*/ 2512963 w 3620952"/>
              <a:gd name="connsiteY131" fmla="*/ 196585 h 1047009"/>
              <a:gd name="connsiteX132" fmla="*/ 2556722 w 3620952"/>
              <a:gd name="connsiteY132" fmla="*/ 199285 h 1047009"/>
              <a:gd name="connsiteX133" fmla="*/ 2585355 w 3620952"/>
              <a:gd name="connsiteY133" fmla="*/ 231689 h 1047009"/>
              <a:gd name="connsiteX134" fmla="*/ 2628035 w 3620952"/>
              <a:gd name="connsiteY134" fmla="*/ 219268 h 1047009"/>
              <a:gd name="connsiteX135" fmla="*/ 2660449 w 3620952"/>
              <a:gd name="connsiteY135" fmla="*/ 236010 h 1047009"/>
              <a:gd name="connsiteX136" fmla="*/ 2668013 w 3620952"/>
              <a:gd name="connsiteY136" fmla="*/ 245191 h 1047009"/>
              <a:gd name="connsiteX137" fmla="*/ 2652346 w 3620952"/>
              <a:gd name="connsiteY137" fmla="*/ 251132 h 1047009"/>
              <a:gd name="connsiteX138" fmla="*/ 2642081 w 3620952"/>
              <a:gd name="connsiteY138" fmla="*/ 260313 h 1047009"/>
              <a:gd name="connsiteX139" fmla="*/ 2622092 w 3620952"/>
              <a:gd name="connsiteY139" fmla="*/ 282996 h 1047009"/>
              <a:gd name="connsiteX140" fmla="*/ 2631276 w 3620952"/>
              <a:gd name="connsiteY140" fmla="*/ 371567 h 1047009"/>
              <a:gd name="connsiteX141" fmla="*/ 2631276 w 3620952"/>
              <a:gd name="connsiteY141" fmla="*/ 378047 h 1047009"/>
              <a:gd name="connsiteX142" fmla="*/ 2626954 w 3620952"/>
              <a:gd name="connsiteY142" fmla="*/ 399110 h 1047009"/>
              <a:gd name="connsiteX143" fmla="*/ 2628575 w 3620952"/>
              <a:gd name="connsiteY143" fmla="*/ 426653 h 1047009"/>
              <a:gd name="connsiteX144" fmla="*/ 2632897 w 3620952"/>
              <a:gd name="connsiteY144" fmla="*/ 443396 h 1047009"/>
              <a:gd name="connsiteX145" fmla="*/ 2641541 w 3620952"/>
              <a:gd name="connsiteY145" fmla="*/ 470399 h 1047009"/>
              <a:gd name="connsiteX146" fmla="*/ 2655587 w 3620952"/>
              <a:gd name="connsiteY146" fmla="*/ 513064 h 1047009"/>
              <a:gd name="connsiteX147" fmla="*/ 2643702 w 3620952"/>
              <a:gd name="connsiteY147" fmla="*/ 588134 h 1047009"/>
              <a:gd name="connsiteX148" fmla="*/ 2659909 w 3620952"/>
              <a:gd name="connsiteY148" fmla="*/ 604876 h 1047009"/>
              <a:gd name="connsiteX149" fmla="*/ 2678818 w 3620952"/>
              <a:gd name="connsiteY149" fmla="*/ 622698 h 1047009"/>
              <a:gd name="connsiteX150" fmla="*/ 2716094 w 3620952"/>
              <a:gd name="connsiteY150" fmla="*/ 606496 h 1047009"/>
              <a:gd name="connsiteX151" fmla="*/ 2727440 w 3620952"/>
              <a:gd name="connsiteY151" fmla="*/ 589754 h 1047009"/>
              <a:gd name="connsiteX152" fmla="*/ 2732842 w 3620952"/>
              <a:gd name="connsiteY152" fmla="*/ 542228 h 1047009"/>
              <a:gd name="connsiteX153" fmla="*/ 2747969 w 3620952"/>
              <a:gd name="connsiteY153" fmla="*/ 455277 h 1047009"/>
              <a:gd name="connsiteX154" fmla="*/ 2751751 w 3620952"/>
              <a:gd name="connsiteY154" fmla="*/ 395870 h 1047009"/>
              <a:gd name="connsiteX155" fmla="*/ 2745808 w 3620952"/>
              <a:gd name="connsiteY155" fmla="*/ 346183 h 1047009"/>
              <a:gd name="connsiteX156" fmla="*/ 2738785 w 3620952"/>
              <a:gd name="connsiteY156" fmla="*/ 333222 h 1047009"/>
              <a:gd name="connsiteX157" fmla="*/ 2711772 w 3620952"/>
              <a:gd name="connsiteY157" fmla="*/ 318640 h 1047009"/>
              <a:gd name="connsiteX158" fmla="*/ 2704209 w 3620952"/>
              <a:gd name="connsiteY158" fmla="*/ 297577 h 1047009"/>
              <a:gd name="connsiteX159" fmla="*/ 2725279 w 3620952"/>
              <a:gd name="connsiteY159" fmla="*/ 283536 h 1047009"/>
              <a:gd name="connsiteX160" fmla="*/ 2744187 w 3620952"/>
              <a:gd name="connsiteY160" fmla="*/ 281915 h 1047009"/>
              <a:gd name="connsiteX161" fmla="*/ 2747969 w 3620952"/>
              <a:gd name="connsiteY161" fmla="*/ 278675 h 1047009"/>
              <a:gd name="connsiteX162" fmla="*/ 2739325 w 3620952"/>
              <a:gd name="connsiteY162" fmla="*/ 238170 h 1047009"/>
              <a:gd name="connsiteX163" fmla="*/ 2748509 w 3620952"/>
              <a:gd name="connsiteY163" fmla="*/ 221428 h 1047009"/>
              <a:gd name="connsiteX164" fmla="*/ 2780383 w 3620952"/>
              <a:gd name="connsiteY164" fmla="*/ 170661 h 1047009"/>
              <a:gd name="connsiteX165" fmla="*/ 2796051 w 3620952"/>
              <a:gd name="connsiteY165" fmla="*/ 151219 h 1047009"/>
              <a:gd name="connsiteX166" fmla="*/ 2786326 w 3620952"/>
              <a:gd name="connsiteY166" fmla="*/ 124756 h 1047009"/>
              <a:gd name="connsiteX167" fmla="*/ 2850615 w 3620952"/>
              <a:gd name="connsiteY167" fmla="*/ 105313 h 1047009"/>
              <a:gd name="connsiteX168" fmla="*/ 2881949 w 3620952"/>
              <a:gd name="connsiteY168" fmla="*/ 137717 h 1047009"/>
              <a:gd name="connsiteX169" fmla="*/ 2889513 w 3620952"/>
              <a:gd name="connsiteY169" fmla="*/ 143658 h 1047009"/>
              <a:gd name="connsiteX170" fmla="*/ 2898697 w 3620952"/>
              <a:gd name="connsiteY170" fmla="*/ 186323 h 1047009"/>
              <a:gd name="connsiteX171" fmla="*/ 2923548 w 3620952"/>
              <a:gd name="connsiteY171" fmla="*/ 200905 h 1047009"/>
              <a:gd name="connsiteX172" fmla="*/ 2932192 w 3620952"/>
              <a:gd name="connsiteY172" fmla="*/ 210086 h 1047009"/>
              <a:gd name="connsiteX173" fmla="*/ 2923008 w 3620952"/>
              <a:gd name="connsiteY173" fmla="*/ 216027 h 1047009"/>
              <a:gd name="connsiteX174" fmla="*/ 2907881 w 3620952"/>
              <a:gd name="connsiteY174" fmla="*/ 228449 h 1047009"/>
              <a:gd name="connsiteX175" fmla="*/ 2886812 w 3620952"/>
              <a:gd name="connsiteY175" fmla="*/ 243571 h 1047009"/>
              <a:gd name="connsiteX176" fmla="*/ 2874386 w 3620952"/>
              <a:gd name="connsiteY176" fmla="*/ 247351 h 1047009"/>
              <a:gd name="connsiteX177" fmla="*/ 2867363 w 3620952"/>
              <a:gd name="connsiteY177" fmla="*/ 281915 h 1047009"/>
              <a:gd name="connsiteX178" fmla="*/ 2850615 w 3620952"/>
              <a:gd name="connsiteY178" fmla="*/ 322961 h 1047009"/>
              <a:gd name="connsiteX179" fmla="*/ 2844132 w 3620952"/>
              <a:gd name="connsiteY179" fmla="*/ 338082 h 1047009"/>
              <a:gd name="connsiteX180" fmla="*/ 2859799 w 3620952"/>
              <a:gd name="connsiteY180" fmla="*/ 350504 h 1047009"/>
              <a:gd name="connsiteX181" fmla="*/ 2891674 w 3620952"/>
              <a:gd name="connsiteY181" fmla="*/ 356985 h 1047009"/>
              <a:gd name="connsiteX182" fmla="*/ 2918686 w 3620952"/>
              <a:gd name="connsiteY182" fmla="*/ 379668 h 1047009"/>
              <a:gd name="connsiteX183" fmla="*/ 2941916 w 3620952"/>
              <a:gd name="connsiteY183" fmla="*/ 450416 h 1047009"/>
              <a:gd name="connsiteX184" fmla="*/ 2935433 w 3620952"/>
              <a:gd name="connsiteY184" fmla="*/ 486061 h 1047009"/>
              <a:gd name="connsiteX185" fmla="*/ 2960285 w 3620952"/>
              <a:gd name="connsiteY185" fmla="*/ 482820 h 1047009"/>
              <a:gd name="connsiteX186" fmla="*/ 3092104 w 3620952"/>
              <a:gd name="connsiteY186" fmla="*/ 406671 h 1047009"/>
              <a:gd name="connsiteX187" fmla="*/ 3110473 w 3620952"/>
              <a:gd name="connsiteY187" fmla="*/ 396410 h 1047009"/>
              <a:gd name="connsiteX188" fmla="*/ 3157474 w 3620952"/>
              <a:gd name="connsiteY188" fmla="*/ 367246 h 1047009"/>
              <a:gd name="connsiteX189" fmla="*/ 3194751 w 3620952"/>
              <a:gd name="connsiteY189" fmla="*/ 359685 h 1047009"/>
              <a:gd name="connsiteX190" fmla="*/ 3220682 w 3620952"/>
              <a:gd name="connsiteY190" fmla="*/ 333762 h 1047009"/>
              <a:gd name="connsiteX191" fmla="*/ 3247695 w 3620952"/>
              <a:gd name="connsiteY191" fmla="*/ 270034 h 1047009"/>
              <a:gd name="connsiteX192" fmla="*/ 3257959 w 3620952"/>
              <a:gd name="connsiteY192" fmla="*/ 321340 h 1047009"/>
              <a:gd name="connsiteX193" fmla="*/ 3261741 w 3620952"/>
              <a:gd name="connsiteY193" fmla="*/ 320260 h 1047009"/>
              <a:gd name="connsiteX194" fmla="*/ 3279569 w 3620952"/>
              <a:gd name="connsiteY194" fmla="*/ 265173 h 1047009"/>
              <a:gd name="connsiteX195" fmla="*/ 3288753 w 3620952"/>
              <a:gd name="connsiteY195" fmla="*/ 241950 h 1047009"/>
              <a:gd name="connsiteX196" fmla="*/ 3299558 w 3620952"/>
              <a:gd name="connsiteY196" fmla="*/ 214947 h 1047009"/>
              <a:gd name="connsiteX197" fmla="*/ 3302259 w 3620952"/>
              <a:gd name="connsiteY197" fmla="*/ 194965 h 1047009"/>
              <a:gd name="connsiteX198" fmla="*/ 3311443 w 3620952"/>
              <a:gd name="connsiteY198" fmla="*/ 204686 h 1047009"/>
              <a:gd name="connsiteX199" fmla="*/ 3332513 w 3620952"/>
              <a:gd name="connsiteY199" fmla="*/ 194965 h 1047009"/>
              <a:gd name="connsiteX200" fmla="*/ 3334674 w 3620952"/>
              <a:gd name="connsiteY200" fmla="*/ 161480 h 1047009"/>
              <a:gd name="connsiteX201" fmla="*/ 3342237 w 3620952"/>
              <a:gd name="connsiteY201" fmla="*/ 128536 h 1047009"/>
              <a:gd name="connsiteX202" fmla="*/ 3370870 w 3620952"/>
              <a:gd name="connsiteY202" fmla="*/ 155540 h 1047009"/>
              <a:gd name="connsiteX203" fmla="*/ 3416251 w 3620952"/>
              <a:gd name="connsiteY203" fmla="*/ 0 h 104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Lst>
            <a:rect l="l" t="t" r="r" b="b"/>
            <a:pathLst>
              <a:path w="3620952" h="1047009">
                <a:moveTo>
                  <a:pt x="2310371" y="534127"/>
                </a:moveTo>
                <a:cubicBezTo>
                  <a:pt x="2301187" y="576792"/>
                  <a:pt x="2291463" y="618377"/>
                  <a:pt x="2282819" y="660503"/>
                </a:cubicBezTo>
                <a:cubicBezTo>
                  <a:pt x="2278497" y="682105"/>
                  <a:pt x="2276876" y="704788"/>
                  <a:pt x="2273635" y="727471"/>
                </a:cubicBezTo>
                <a:cubicBezTo>
                  <a:pt x="2273094" y="737192"/>
                  <a:pt x="2283899" y="744753"/>
                  <a:pt x="2293624" y="741513"/>
                </a:cubicBezTo>
                <a:cubicBezTo>
                  <a:pt x="2315774" y="733952"/>
                  <a:pt x="2336303" y="725311"/>
                  <a:pt x="2358993" y="717210"/>
                </a:cubicBezTo>
                <a:cubicBezTo>
                  <a:pt x="2354671" y="705328"/>
                  <a:pt x="2362235" y="690206"/>
                  <a:pt x="2348188" y="680485"/>
                </a:cubicBezTo>
                <a:cubicBezTo>
                  <a:pt x="2347648" y="679405"/>
                  <a:pt x="2348188" y="674544"/>
                  <a:pt x="2348188" y="671304"/>
                </a:cubicBezTo>
                <a:cubicBezTo>
                  <a:pt x="2349809" y="636740"/>
                  <a:pt x="2352510" y="603256"/>
                  <a:pt x="2353050" y="569231"/>
                </a:cubicBezTo>
                <a:cubicBezTo>
                  <a:pt x="2354131" y="563831"/>
                  <a:pt x="2351430" y="556270"/>
                  <a:pt x="2347648" y="554109"/>
                </a:cubicBezTo>
                <a:cubicBezTo>
                  <a:pt x="2335763" y="546548"/>
                  <a:pt x="2323337" y="540608"/>
                  <a:pt x="2310371" y="534127"/>
                </a:cubicBezTo>
                <a:close/>
                <a:moveTo>
                  <a:pt x="2610207" y="504423"/>
                </a:moveTo>
                <a:cubicBezTo>
                  <a:pt x="2577792" y="563831"/>
                  <a:pt x="2568608" y="615137"/>
                  <a:pt x="2582654" y="648621"/>
                </a:cubicBezTo>
                <a:cubicBezTo>
                  <a:pt x="2590218" y="647541"/>
                  <a:pt x="2597781" y="645921"/>
                  <a:pt x="2606425" y="644301"/>
                </a:cubicBezTo>
                <a:cubicBezTo>
                  <a:pt x="2606425" y="641600"/>
                  <a:pt x="2606965" y="639980"/>
                  <a:pt x="2606965" y="639440"/>
                </a:cubicBezTo>
                <a:cubicBezTo>
                  <a:pt x="2602103" y="600015"/>
                  <a:pt x="2603724" y="560590"/>
                  <a:pt x="2613988" y="521165"/>
                </a:cubicBezTo>
                <a:cubicBezTo>
                  <a:pt x="2614529" y="517385"/>
                  <a:pt x="2611827" y="511984"/>
                  <a:pt x="2610207" y="504423"/>
                </a:cubicBezTo>
                <a:close/>
                <a:moveTo>
                  <a:pt x="2866823" y="398030"/>
                </a:moveTo>
                <a:cubicBezTo>
                  <a:pt x="2856018" y="399110"/>
                  <a:pt x="2844672" y="399110"/>
                  <a:pt x="2833868" y="399110"/>
                </a:cubicBezTo>
                <a:cubicBezTo>
                  <a:pt x="2807396" y="398030"/>
                  <a:pt x="2807396" y="398030"/>
                  <a:pt x="2798752" y="423413"/>
                </a:cubicBezTo>
                <a:lnTo>
                  <a:pt x="2796051" y="438535"/>
                </a:lnTo>
                <a:cubicBezTo>
                  <a:pt x="2794430" y="450416"/>
                  <a:pt x="2795510" y="463378"/>
                  <a:pt x="2790648" y="474179"/>
                </a:cubicBezTo>
                <a:cubicBezTo>
                  <a:pt x="2774441" y="508744"/>
                  <a:pt x="2777682" y="545468"/>
                  <a:pt x="2771199" y="584353"/>
                </a:cubicBezTo>
                <a:cubicBezTo>
                  <a:pt x="2814959" y="563831"/>
                  <a:pt x="2854937" y="545468"/>
                  <a:pt x="2894915" y="526566"/>
                </a:cubicBezTo>
                <a:cubicBezTo>
                  <a:pt x="2899237" y="524406"/>
                  <a:pt x="2903559" y="517385"/>
                  <a:pt x="2903559" y="513064"/>
                </a:cubicBezTo>
                <a:cubicBezTo>
                  <a:pt x="2902479" y="504423"/>
                  <a:pt x="2897616" y="496862"/>
                  <a:pt x="2895996" y="488761"/>
                </a:cubicBezTo>
                <a:cubicBezTo>
                  <a:pt x="2890053" y="462838"/>
                  <a:pt x="2885191" y="436915"/>
                  <a:pt x="2880869" y="410992"/>
                </a:cubicBezTo>
                <a:cubicBezTo>
                  <a:pt x="2879788" y="401810"/>
                  <a:pt x="2876007" y="398030"/>
                  <a:pt x="2866823" y="398030"/>
                </a:cubicBezTo>
                <a:close/>
                <a:moveTo>
                  <a:pt x="3416251" y="0"/>
                </a:moveTo>
                <a:cubicBezTo>
                  <a:pt x="3419492" y="9721"/>
                  <a:pt x="3421113" y="16742"/>
                  <a:pt x="3423814" y="23223"/>
                </a:cubicBezTo>
                <a:cubicBezTo>
                  <a:pt x="3430297" y="42665"/>
                  <a:pt x="3436240" y="61568"/>
                  <a:pt x="3442182" y="82090"/>
                </a:cubicBezTo>
                <a:cubicBezTo>
                  <a:pt x="3444343" y="91272"/>
                  <a:pt x="3448665" y="100993"/>
                  <a:pt x="3447045" y="110174"/>
                </a:cubicBezTo>
                <a:cubicBezTo>
                  <a:pt x="3445424" y="126376"/>
                  <a:pt x="3451907" y="137717"/>
                  <a:pt x="3457849" y="151219"/>
                </a:cubicBezTo>
                <a:cubicBezTo>
                  <a:pt x="3462712" y="147979"/>
                  <a:pt x="3467034" y="145278"/>
                  <a:pt x="3472976" y="142038"/>
                </a:cubicBezTo>
                <a:cubicBezTo>
                  <a:pt x="3477839" y="152299"/>
                  <a:pt x="3483241" y="162020"/>
                  <a:pt x="3488103" y="172822"/>
                </a:cubicBezTo>
                <a:cubicBezTo>
                  <a:pt x="3509173" y="163641"/>
                  <a:pt x="3502149" y="187944"/>
                  <a:pt x="3512414" y="193884"/>
                </a:cubicBezTo>
                <a:cubicBezTo>
                  <a:pt x="3514035" y="191724"/>
                  <a:pt x="3515115" y="187944"/>
                  <a:pt x="3516736" y="187404"/>
                </a:cubicBezTo>
                <a:cubicBezTo>
                  <a:pt x="3539426" y="178763"/>
                  <a:pt x="3546450" y="160400"/>
                  <a:pt x="3550771" y="139338"/>
                </a:cubicBezTo>
                <a:cubicBezTo>
                  <a:pt x="3551852" y="136097"/>
                  <a:pt x="3552392" y="130156"/>
                  <a:pt x="3554013" y="129616"/>
                </a:cubicBezTo>
                <a:cubicBezTo>
                  <a:pt x="3570220" y="124756"/>
                  <a:pt x="3563197" y="110174"/>
                  <a:pt x="3566979" y="100453"/>
                </a:cubicBezTo>
                <a:cubicBezTo>
                  <a:pt x="3572921" y="82090"/>
                  <a:pt x="3579404" y="64268"/>
                  <a:pt x="3585887" y="45906"/>
                </a:cubicBezTo>
                <a:cubicBezTo>
                  <a:pt x="3589669" y="54007"/>
                  <a:pt x="3591290" y="62648"/>
                  <a:pt x="3595071" y="70209"/>
                </a:cubicBezTo>
                <a:cubicBezTo>
                  <a:pt x="3598853" y="76150"/>
                  <a:pt x="3597773" y="88571"/>
                  <a:pt x="3611279" y="86951"/>
                </a:cubicBezTo>
                <a:lnTo>
                  <a:pt x="3620952" y="56716"/>
                </a:lnTo>
                <a:lnTo>
                  <a:pt x="3620952" y="1047009"/>
                </a:lnTo>
                <a:lnTo>
                  <a:pt x="0" y="1047009"/>
                </a:lnTo>
                <a:lnTo>
                  <a:pt x="15955" y="1020188"/>
                </a:lnTo>
                <a:cubicBezTo>
                  <a:pt x="21897" y="1005066"/>
                  <a:pt x="33243" y="995345"/>
                  <a:pt x="48369" y="988324"/>
                </a:cubicBezTo>
                <a:cubicBezTo>
                  <a:pt x="61875" y="982383"/>
                  <a:pt x="74301" y="975902"/>
                  <a:pt x="85106" y="967261"/>
                </a:cubicBezTo>
                <a:cubicBezTo>
                  <a:pt x="99693" y="956460"/>
                  <a:pt x="111038" y="942418"/>
                  <a:pt x="124004" y="928916"/>
                </a:cubicBezTo>
                <a:cubicBezTo>
                  <a:pt x="135349" y="915415"/>
                  <a:pt x="150475" y="912174"/>
                  <a:pt x="166683" y="915415"/>
                </a:cubicBezTo>
                <a:cubicBezTo>
                  <a:pt x="181810" y="919195"/>
                  <a:pt x="195856" y="924596"/>
                  <a:pt x="210983" y="928916"/>
                </a:cubicBezTo>
                <a:cubicBezTo>
                  <a:pt x="223408" y="931617"/>
                  <a:pt x="236915" y="935397"/>
                  <a:pt x="249340" y="934857"/>
                </a:cubicBezTo>
                <a:cubicBezTo>
                  <a:pt x="273111" y="933237"/>
                  <a:pt x="295261" y="931617"/>
                  <a:pt x="317411" y="940798"/>
                </a:cubicBezTo>
                <a:cubicBezTo>
                  <a:pt x="333078" y="947279"/>
                  <a:pt x="347665" y="945118"/>
                  <a:pt x="360630" y="933237"/>
                </a:cubicBezTo>
                <a:cubicBezTo>
                  <a:pt x="368194" y="927296"/>
                  <a:pt x="375757" y="922435"/>
                  <a:pt x="384401" y="919195"/>
                </a:cubicBezTo>
                <a:cubicBezTo>
                  <a:pt x="402769" y="912174"/>
                  <a:pt x="422218" y="904613"/>
                  <a:pt x="441127" y="902453"/>
                </a:cubicBezTo>
                <a:cubicBezTo>
                  <a:pt x="476243" y="897052"/>
                  <a:pt x="497312" y="877070"/>
                  <a:pt x="512979" y="846826"/>
                </a:cubicBezTo>
                <a:cubicBezTo>
                  <a:pt x="518922" y="835485"/>
                  <a:pt x="528106" y="825763"/>
                  <a:pt x="537290" y="816042"/>
                </a:cubicBezTo>
                <a:cubicBezTo>
                  <a:pt x="547555" y="805781"/>
                  <a:pt x="559980" y="797680"/>
                  <a:pt x="568624" y="785798"/>
                </a:cubicBezTo>
                <a:cubicBezTo>
                  <a:pt x="582130" y="767436"/>
                  <a:pt x="593476" y="747994"/>
                  <a:pt x="606441" y="729631"/>
                </a:cubicBezTo>
                <a:cubicBezTo>
                  <a:pt x="626971" y="697767"/>
                  <a:pt x="651282" y="671844"/>
                  <a:pt x="691800" y="666984"/>
                </a:cubicBezTo>
                <a:cubicBezTo>
                  <a:pt x="703145" y="665903"/>
                  <a:pt x="716111" y="663743"/>
                  <a:pt x="727456" y="659423"/>
                </a:cubicBezTo>
                <a:cubicBezTo>
                  <a:pt x="759331" y="649161"/>
                  <a:pt x="789584" y="662123"/>
                  <a:pt x="819838" y="665363"/>
                </a:cubicBezTo>
                <a:cubicBezTo>
                  <a:pt x="830643" y="666984"/>
                  <a:pt x="841448" y="677785"/>
                  <a:pt x="851712" y="685346"/>
                </a:cubicBezTo>
                <a:cubicBezTo>
                  <a:pt x="859816" y="691287"/>
                  <a:pt x="865218" y="700468"/>
                  <a:pt x="873322" y="706408"/>
                </a:cubicBezTo>
                <a:cubicBezTo>
                  <a:pt x="890070" y="718290"/>
                  <a:pt x="906817" y="732872"/>
                  <a:pt x="925185" y="738272"/>
                </a:cubicBezTo>
                <a:cubicBezTo>
                  <a:pt x="972187" y="749614"/>
                  <a:pt x="1020809" y="756635"/>
                  <a:pt x="1068350" y="767436"/>
                </a:cubicBezTo>
                <a:cubicBezTo>
                  <a:pt x="1085098" y="770676"/>
                  <a:pt x="1101305" y="779318"/>
                  <a:pt x="1116972" y="785258"/>
                </a:cubicBezTo>
                <a:cubicBezTo>
                  <a:pt x="1132099" y="790659"/>
                  <a:pt x="1146145" y="797680"/>
                  <a:pt x="1162353" y="802000"/>
                </a:cubicBezTo>
                <a:cubicBezTo>
                  <a:pt x="1185583" y="807401"/>
                  <a:pt x="1210975" y="807401"/>
                  <a:pt x="1233665" y="816042"/>
                </a:cubicBezTo>
                <a:cubicBezTo>
                  <a:pt x="1273643" y="831164"/>
                  <a:pt x="1314161" y="834945"/>
                  <a:pt x="1355760" y="830084"/>
                </a:cubicBezTo>
                <a:cubicBezTo>
                  <a:pt x="1407083" y="824143"/>
                  <a:pt x="1458947" y="821983"/>
                  <a:pt x="1509729" y="831704"/>
                </a:cubicBezTo>
                <a:cubicBezTo>
                  <a:pt x="1529719" y="835485"/>
                  <a:pt x="1549167" y="842505"/>
                  <a:pt x="1568616" y="849526"/>
                </a:cubicBezTo>
                <a:cubicBezTo>
                  <a:pt x="1577800" y="851687"/>
                  <a:pt x="1585364" y="859248"/>
                  <a:pt x="1594548" y="861408"/>
                </a:cubicBezTo>
                <a:cubicBezTo>
                  <a:pt x="1620480" y="866809"/>
                  <a:pt x="1647492" y="871129"/>
                  <a:pt x="1673964" y="875450"/>
                </a:cubicBezTo>
                <a:cubicBezTo>
                  <a:pt x="1689090" y="877070"/>
                  <a:pt x="1704758" y="879770"/>
                  <a:pt x="1719884" y="878150"/>
                </a:cubicBezTo>
                <a:cubicBezTo>
                  <a:pt x="1783093" y="870589"/>
                  <a:pt x="1844141" y="856007"/>
                  <a:pt x="1900866" y="829544"/>
                </a:cubicBezTo>
                <a:cubicBezTo>
                  <a:pt x="1923016" y="819283"/>
                  <a:pt x="1944626" y="814422"/>
                  <a:pt x="1968937" y="816042"/>
                </a:cubicBezTo>
                <a:cubicBezTo>
                  <a:pt x="1988926" y="817662"/>
                  <a:pt x="2010536" y="819283"/>
                  <a:pt x="2029984" y="814422"/>
                </a:cubicBezTo>
                <a:cubicBezTo>
                  <a:pt x="2089411" y="799300"/>
                  <a:pt x="2147217" y="776617"/>
                  <a:pt x="2209346" y="770676"/>
                </a:cubicBezTo>
                <a:cubicBezTo>
                  <a:pt x="2211506" y="770136"/>
                  <a:pt x="2216909" y="767436"/>
                  <a:pt x="2216909" y="764736"/>
                </a:cubicBezTo>
                <a:cubicBezTo>
                  <a:pt x="2219070" y="746373"/>
                  <a:pt x="2223392" y="728011"/>
                  <a:pt x="2221771" y="709649"/>
                </a:cubicBezTo>
                <a:cubicBezTo>
                  <a:pt x="2219070" y="674544"/>
                  <a:pt x="2226633" y="641600"/>
                  <a:pt x="2237438" y="610276"/>
                </a:cubicBezTo>
                <a:cubicBezTo>
                  <a:pt x="2247703" y="580033"/>
                  <a:pt x="2246082" y="550869"/>
                  <a:pt x="2235817" y="521165"/>
                </a:cubicBezTo>
                <a:cubicBezTo>
                  <a:pt x="2226633" y="492002"/>
                  <a:pt x="2221771" y="489301"/>
                  <a:pt x="2192598" y="497942"/>
                </a:cubicBezTo>
                <a:cubicBezTo>
                  <a:pt x="2174770" y="502803"/>
                  <a:pt x="2166666" y="497942"/>
                  <a:pt x="2162344" y="479580"/>
                </a:cubicBezTo>
                <a:cubicBezTo>
                  <a:pt x="2160724" y="472559"/>
                  <a:pt x="2160724" y="466618"/>
                  <a:pt x="2159643" y="460138"/>
                </a:cubicBezTo>
                <a:cubicBezTo>
                  <a:pt x="2159103" y="449336"/>
                  <a:pt x="2163425" y="444476"/>
                  <a:pt x="2174230" y="442856"/>
                </a:cubicBezTo>
                <a:cubicBezTo>
                  <a:pt x="2185575" y="440695"/>
                  <a:pt x="2196380" y="439075"/>
                  <a:pt x="2207725" y="436915"/>
                </a:cubicBezTo>
                <a:cubicBezTo>
                  <a:pt x="2209886" y="435835"/>
                  <a:pt x="2215288" y="432594"/>
                  <a:pt x="2215288" y="429894"/>
                </a:cubicBezTo>
                <a:cubicBezTo>
                  <a:pt x="2215288" y="426653"/>
                  <a:pt x="2212587" y="422333"/>
                  <a:pt x="2209346" y="420713"/>
                </a:cubicBezTo>
                <a:cubicBezTo>
                  <a:pt x="2202322" y="417472"/>
                  <a:pt x="2194759" y="415852"/>
                  <a:pt x="2189356" y="412612"/>
                </a:cubicBezTo>
                <a:cubicBezTo>
                  <a:pt x="2183954" y="409371"/>
                  <a:pt x="2178011" y="403971"/>
                  <a:pt x="2176391" y="399110"/>
                </a:cubicBezTo>
                <a:cubicBezTo>
                  <a:pt x="2172609" y="382368"/>
                  <a:pt x="2171528" y="365626"/>
                  <a:pt x="2183414" y="349964"/>
                </a:cubicBezTo>
                <a:cubicBezTo>
                  <a:pt x="2186655" y="345643"/>
                  <a:pt x="2186655" y="337002"/>
                  <a:pt x="2183954" y="333222"/>
                </a:cubicBezTo>
                <a:cubicBezTo>
                  <a:pt x="2171528" y="313779"/>
                  <a:pt x="2176391" y="293797"/>
                  <a:pt x="2180713" y="273274"/>
                </a:cubicBezTo>
                <a:cubicBezTo>
                  <a:pt x="2183414" y="262473"/>
                  <a:pt x="2187196" y="248971"/>
                  <a:pt x="2183954" y="238170"/>
                </a:cubicBezTo>
                <a:cubicBezTo>
                  <a:pt x="2174230" y="203066"/>
                  <a:pt x="2191517" y="175522"/>
                  <a:pt x="2228254" y="175522"/>
                </a:cubicBezTo>
                <a:cubicBezTo>
                  <a:pt x="2244461" y="174982"/>
                  <a:pt x="2259588" y="180383"/>
                  <a:pt x="2275255" y="183083"/>
                </a:cubicBezTo>
                <a:cubicBezTo>
                  <a:pt x="2293624" y="187404"/>
                  <a:pt x="2308210" y="195505"/>
                  <a:pt x="2305509" y="216027"/>
                </a:cubicBezTo>
                <a:cubicBezTo>
                  <a:pt x="2313072" y="219808"/>
                  <a:pt x="2322257" y="222508"/>
                  <a:pt x="2325498" y="228449"/>
                </a:cubicBezTo>
                <a:cubicBezTo>
                  <a:pt x="2331441" y="238170"/>
                  <a:pt x="2337924" y="241950"/>
                  <a:pt x="2348188" y="241950"/>
                </a:cubicBezTo>
                <a:cubicBezTo>
                  <a:pt x="2350889" y="241950"/>
                  <a:pt x="2355752" y="245731"/>
                  <a:pt x="2355752" y="247351"/>
                </a:cubicBezTo>
                <a:cubicBezTo>
                  <a:pt x="2355752" y="251132"/>
                  <a:pt x="2353050" y="254912"/>
                  <a:pt x="2349809" y="256532"/>
                </a:cubicBezTo>
                <a:cubicBezTo>
                  <a:pt x="2343866" y="260313"/>
                  <a:pt x="2337383" y="260853"/>
                  <a:pt x="2332521" y="262473"/>
                </a:cubicBezTo>
                <a:cubicBezTo>
                  <a:pt x="2328739" y="273274"/>
                  <a:pt x="2332521" y="290016"/>
                  <a:pt x="2313072" y="288396"/>
                </a:cubicBezTo>
                <a:cubicBezTo>
                  <a:pt x="2311992" y="288396"/>
                  <a:pt x="2308750" y="295417"/>
                  <a:pt x="2309831" y="297577"/>
                </a:cubicBezTo>
                <a:cubicBezTo>
                  <a:pt x="2313072" y="306218"/>
                  <a:pt x="2316314" y="314319"/>
                  <a:pt x="2322257" y="320260"/>
                </a:cubicBezTo>
                <a:cubicBezTo>
                  <a:pt x="2341705" y="338082"/>
                  <a:pt x="2339004" y="362926"/>
                  <a:pt x="2345487" y="385068"/>
                </a:cubicBezTo>
                <a:cubicBezTo>
                  <a:pt x="2347648" y="388849"/>
                  <a:pt x="2344947" y="394790"/>
                  <a:pt x="2341705" y="398030"/>
                </a:cubicBezTo>
                <a:cubicBezTo>
                  <a:pt x="2335763" y="403971"/>
                  <a:pt x="2337924" y="408291"/>
                  <a:pt x="2340625" y="414772"/>
                </a:cubicBezTo>
                <a:cubicBezTo>
                  <a:pt x="2348188" y="430974"/>
                  <a:pt x="2353050" y="448256"/>
                  <a:pt x="2358453" y="466078"/>
                </a:cubicBezTo>
                <a:cubicBezTo>
                  <a:pt x="2360614" y="475260"/>
                  <a:pt x="2361694" y="485521"/>
                  <a:pt x="2366016" y="494702"/>
                </a:cubicBezTo>
                <a:cubicBezTo>
                  <a:pt x="2371419" y="507124"/>
                  <a:pt x="2381143" y="519005"/>
                  <a:pt x="2386546" y="531427"/>
                </a:cubicBezTo>
                <a:cubicBezTo>
                  <a:pt x="2390868" y="540608"/>
                  <a:pt x="2395189" y="550869"/>
                  <a:pt x="2395730" y="560050"/>
                </a:cubicBezTo>
                <a:cubicBezTo>
                  <a:pt x="2399511" y="587594"/>
                  <a:pt x="2401132" y="614057"/>
                  <a:pt x="2403293" y="641600"/>
                </a:cubicBezTo>
                <a:cubicBezTo>
                  <a:pt x="2404374" y="653482"/>
                  <a:pt x="2410316" y="665903"/>
                  <a:pt x="2395189" y="677785"/>
                </a:cubicBezTo>
                <a:cubicBezTo>
                  <a:pt x="2408696" y="677245"/>
                  <a:pt x="2420041" y="672924"/>
                  <a:pt x="2427604" y="677245"/>
                </a:cubicBezTo>
                <a:cubicBezTo>
                  <a:pt x="2436248" y="682105"/>
                  <a:pt x="2442191" y="680485"/>
                  <a:pt x="2449754" y="678865"/>
                </a:cubicBezTo>
                <a:cubicBezTo>
                  <a:pt x="2454616" y="677785"/>
                  <a:pt x="2459478" y="677785"/>
                  <a:pt x="2464881" y="677785"/>
                </a:cubicBezTo>
                <a:lnTo>
                  <a:pt x="2515124" y="675085"/>
                </a:lnTo>
                <a:cubicBezTo>
                  <a:pt x="2524848" y="675085"/>
                  <a:pt x="2529170" y="669684"/>
                  <a:pt x="2529170" y="659423"/>
                </a:cubicBezTo>
                <a:cubicBezTo>
                  <a:pt x="2529170" y="636200"/>
                  <a:pt x="2529170" y="611897"/>
                  <a:pt x="2532411" y="588134"/>
                </a:cubicBezTo>
                <a:cubicBezTo>
                  <a:pt x="2538354" y="549789"/>
                  <a:pt x="2547538" y="513064"/>
                  <a:pt x="2555102" y="475260"/>
                </a:cubicBezTo>
                <a:cubicBezTo>
                  <a:pt x="2557803" y="463378"/>
                  <a:pt x="2551860" y="456897"/>
                  <a:pt x="2541596" y="461758"/>
                </a:cubicBezTo>
                <a:cubicBezTo>
                  <a:pt x="2526469" y="469319"/>
                  <a:pt x="2512963" y="466078"/>
                  <a:pt x="2500537" y="461218"/>
                </a:cubicBezTo>
                <a:cubicBezTo>
                  <a:pt x="2488111" y="455817"/>
                  <a:pt x="2469743" y="449336"/>
                  <a:pt x="2465421" y="438535"/>
                </a:cubicBezTo>
                <a:cubicBezTo>
                  <a:pt x="2450294" y="396410"/>
                  <a:pt x="2453536" y="355365"/>
                  <a:pt x="2483789" y="319720"/>
                </a:cubicBezTo>
                <a:cubicBezTo>
                  <a:pt x="2487031" y="316480"/>
                  <a:pt x="2489192" y="309459"/>
                  <a:pt x="2487031" y="306218"/>
                </a:cubicBezTo>
                <a:cubicBezTo>
                  <a:pt x="2478927" y="286776"/>
                  <a:pt x="2486491" y="268414"/>
                  <a:pt x="2491353" y="250051"/>
                </a:cubicBezTo>
                <a:cubicBezTo>
                  <a:pt x="2494054" y="240870"/>
                  <a:pt x="2496215" y="230609"/>
                  <a:pt x="2496215" y="221428"/>
                </a:cubicBezTo>
                <a:cubicBezTo>
                  <a:pt x="2496215" y="209006"/>
                  <a:pt x="2501618" y="200905"/>
                  <a:pt x="2512963" y="196585"/>
                </a:cubicBezTo>
                <a:cubicBezTo>
                  <a:pt x="2528089" y="190644"/>
                  <a:pt x="2544297" y="189564"/>
                  <a:pt x="2556722" y="199285"/>
                </a:cubicBezTo>
                <a:cubicBezTo>
                  <a:pt x="2567527" y="207386"/>
                  <a:pt x="2576171" y="220888"/>
                  <a:pt x="2585355" y="231689"/>
                </a:cubicBezTo>
                <a:cubicBezTo>
                  <a:pt x="2594540" y="217647"/>
                  <a:pt x="2611827" y="211707"/>
                  <a:pt x="2628035" y="219268"/>
                </a:cubicBezTo>
                <a:cubicBezTo>
                  <a:pt x="2638840" y="225208"/>
                  <a:pt x="2646403" y="236550"/>
                  <a:pt x="2660449" y="236010"/>
                </a:cubicBezTo>
                <a:cubicBezTo>
                  <a:pt x="2662070" y="236010"/>
                  <a:pt x="2664771" y="240870"/>
                  <a:pt x="2668013" y="245191"/>
                </a:cubicBezTo>
                <a:cubicBezTo>
                  <a:pt x="2661530" y="247351"/>
                  <a:pt x="2656668" y="248431"/>
                  <a:pt x="2652346" y="251132"/>
                </a:cubicBezTo>
                <a:cubicBezTo>
                  <a:pt x="2648024" y="252752"/>
                  <a:pt x="2643161" y="255992"/>
                  <a:pt x="2642081" y="260313"/>
                </a:cubicBezTo>
                <a:cubicBezTo>
                  <a:pt x="2639920" y="272734"/>
                  <a:pt x="2634518" y="281915"/>
                  <a:pt x="2622092" y="282996"/>
                </a:cubicBezTo>
                <a:cubicBezTo>
                  <a:pt x="2635598" y="312159"/>
                  <a:pt x="2652346" y="339703"/>
                  <a:pt x="2631276" y="371567"/>
                </a:cubicBezTo>
                <a:cubicBezTo>
                  <a:pt x="2630736" y="373187"/>
                  <a:pt x="2631276" y="375887"/>
                  <a:pt x="2631276" y="378047"/>
                </a:cubicBezTo>
                <a:cubicBezTo>
                  <a:pt x="2630736" y="385068"/>
                  <a:pt x="2629655" y="392629"/>
                  <a:pt x="2626954" y="399110"/>
                </a:cubicBezTo>
                <a:cubicBezTo>
                  <a:pt x="2623172" y="409371"/>
                  <a:pt x="2619391" y="417472"/>
                  <a:pt x="2628575" y="426653"/>
                </a:cubicBezTo>
                <a:cubicBezTo>
                  <a:pt x="2632357" y="430974"/>
                  <a:pt x="2634518" y="438535"/>
                  <a:pt x="2632897" y="443396"/>
                </a:cubicBezTo>
                <a:cubicBezTo>
                  <a:pt x="2628575" y="455277"/>
                  <a:pt x="2634518" y="462838"/>
                  <a:pt x="2641541" y="470399"/>
                </a:cubicBezTo>
                <a:cubicBezTo>
                  <a:pt x="2652346" y="482820"/>
                  <a:pt x="2658288" y="496322"/>
                  <a:pt x="2655587" y="513064"/>
                </a:cubicBezTo>
                <a:cubicBezTo>
                  <a:pt x="2652346" y="537907"/>
                  <a:pt x="2647483" y="563291"/>
                  <a:pt x="2643702" y="588134"/>
                </a:cubicBezTo>
                <a:cubicBezTo>
                  <a:pt x="2642081" y="604336"/>
                  <a:pt x="2643161" y="605956"/>
                  <a:pt x="2659909" y="604876"/>
                </a:cubicBezTo>
                <a:cubicBezTo>
                  <a:pt x="2670714" y="604876"/>
                  <a:pt x="2678277" y="608116"/>
                  <a:pt x="2678818" y="622698"/>
                </a:cubicBezTo>
                <a:cubicBezTo>
                  <a:pt x="2691783" y="617837"/>
                  <a:pt x="2704749" y="613517"/>
                  <a:pt x="2716094" y="606496"/>
                </a:cubicBezTo>
                <a:cubicBezTo>
                  <a:pt x="2721497" y="603256"/>
                  <a:pt x="2726899" y="595695"/>
                  <a:pt x="2727440" y="589754"/>
                </a:cubicBezTo>
                <a:cubicBezTo>
                  <a:pt x="2731221" y="574092"/>
                  <a:pt x="2731221" y="557890"/>
                  <a:pt x="2732842" y="542228"/>
                </a:cubicBezTo>
                <a:cubicBezTo>
                  <a:pt x="2736083" y="513064"/>
                  <a:pt x="2737704" y="483901"/>
                  <a:pt x="2747969" y="455277"/>
                </a:cubicBezTo>
                <a:cubicBezTo>
                  <a:pt x="2754452" y="436915"/>
                  <a:pt x="2751751" y="415852"/>
                  <a:pt x="2751751" y="395870"/>
                </a:cubicBezTo>
                <a:cubicBezTo>
                  <a:pt x="2751210" y="379668"/>
                  <a:pt x="2748509" y="362926"/>
                  <a:pt x="2745808" y="346183"/>
                </a:cubicBezTo>
                <a:cubicBezTo>
                  <a:pt x="2745808" y="341323"/>
                  <a:pt x="2742566" y="335382"/>
                  <a:pt x="2738785" y="333222"/>
                </a:cubicBezTo>
                <a:cubicBezTo>
                  <a:pt x="2730141" y="327281"/>
                  <a:pt x="2719876" y="323501"/>
                  <a:pt x="2711772" y="318640"/>
                </a:cubicBezTo>
                <a:cubicBezTo>
                  <a:pt x="2704209" y="314319"/>
                  <a:pt x="2699887" y="306759"/>
                  <a:pt x="2704209" y="297577"/>
                </a:cubicBezTo>
                <a:cubicBezTo>
                  <a:pt x="2708531" y="289476"/>
                  <a:pt x="2713393" y="281915"/>
                  <a:pt x="2725279" y="283536"/>
                </a:cubicBezTo>
                <a:cubicBezTo>
                  <a:pt x="2731761" y="284616"/>
                  <a:pt x="2737704" y="282455"/>
                  <a:pt x="2744187" y="281915"/>
                </a:cubicBezTo>
                <a:cubicBezTo>
                  <a:pt x="2745268" y="280295"/>
                  <a:pt x="2746888" y="279215"/>
                  <a:pt x="2747969" y="278675"/>
                </a:cubicBezTo>
                <a:cubicBezTo>
                  <a:pt x="2734463" y="266794"/>
                  <a:pt x="2732842" y="252752"/>
                  <a:pt x="2739325" y="238170"/>
                </a:cubicBezTo>
                <a:cubicBezTo>
                  <a:pt x="2742026" y="232229"/>
                  <a:pt x="2745268" y="226829"/>
                  <a:pt x="2748509" y="221428"/>
                </a:cubicBezTo>
                <a:cubicBezTo>
                  <a:pt x="2759314" y="204146"/>
                  <a:pt x="2769579" y="187404"/>
                  <a:pt x="2780383" y="170661"/>
                </a:cubicBezTo>
                <a:cubicBezTo>
                  <a:pt x="2784705" y="163641"/>
                  <a:pt x="2790648" y="158780"/>
                  <a:pt x="2796051" y="151219"/>
                </a:cubicBezTo>
                <a:cubicBezTo>
                  <a:pt x="2791188" y="146358"/>
                  <a:pt x="2780383" y="138798"/>
                  <a:pt x="2786326" y="124756"/>
                </a:cubicBezTo>
                <a:cubicBezTo>
                  <a:pt x="2798212" y="97752"/>
                  <a:pt x="2827385" y="87491"/>
                  <a:pt x="2850615" y="105313"/>
                </a:cubicBezTo>
                <a:cubicBezTo>
                  <a:pt x="2862501" y="114494"/>
                  <a:pt x="2878168" y="120435"/>
                  <a:pt x="2881949" y="137717"/>
                </a:cubicBezTo>
                <a:cubicBezTo>
                  <a:pt x="2882490" y="140418"/>
                  <a:pt x="2886812" y="142038"/>
                  <a:pt x="2889513" y="143658"/>
                </a:cubicBezTo>
                <a:cubicBezTo>
                  <a:pt x="2911663" y="158240"/>
                  <a:pt x="2912743" y="159860"/>
                  <a:pt x="2898697" y="186323"/>
                </a:cubicBezTo>
                <a:cubicBezTo>
                  <a:pt x="2906801" y="191724"/>
                  <a:pt x="2915444" y="195505"/>
                  <a:pt x="2923548" y="200905"/>
                </a:cubicBezTo>
                <a:cubicBezTo>
                  <a:pt x="2926790" y="203066"/>
                  <a:pt x="2929491" y="206306"/>
                  <a:pt x="2932192" y="210086"/>
                </a:cubicBezTo>
                <a:cubicBezTo>
                  <a:pt x="2929491" y="211707"/>
                  <a:pt x="2926249" y="214947"/>
                  <a:pt x="2923008" y="216027"/>
                </a:cubicBezTo>
                <a:cubicBezTo>
                  <a:pt x="2914364" y="216567"/>
                  <a:pt x="2909502" y="219268"/>
                  <a:pt x="2907881" y="228449"/>
                </a:cubicBezTo>
                <a:cubicBezTo>
                  <a:pt x="2905180" y="239250"/>
                  <a:pt x="2898697" y="244111"/>
                  <a:pt x="2886812" y="243571"/>
                </a:cubicBezTo>
                <a:cubicBezTo>
                  <a:pt x="2882490" y="242490"/>
                  <a:pt x="2874926" y="245191"/>
                  <a:pt x="2874386" y="247351"/>
                </a:cubicBezTo>
                <a:cubicBezTo>
                  <a:pt x="2870604" y="258692"/>
                  <a:pt x="2865202" y="271654"/>
                  <a:pt x="2867363" y="281915"/>
                </a:cubicBezTo>
                <a:cubicBezTo>
                  <a:pt x="2872765" y="301358"/>
                  <a:pt x="2859799" y="310539"/>
                  <a:pt x="2850615" y="322961"/>
                </a:cubicBezTo>
                <a:cubicBezTo>
                  <a:pt x="2847374" y="327281"/>
                  <a:pt x="2842512" y="334842"/>
                  <a:pt x="2844132" y="338082"/>
                </a:cubicBezTo>
                <a:cubicBezTo>
                  <a:pt x="2847374" y="344023"/>
                  <a:pt x="2853857" y="348884"/>
                  <a:pt x="2859799" y="350504"/>
                </a:cubicBezTo>
                <a:cubicBezTo>
                  <a:pt x="2870064" y="353744"/>
                  <a:pt x="2880869" y="354825"/>
                  <a:pt x="2891674" y="356985"/>
                </a:cubicBezTo>
                <a:cubicBezTo>
                  <a:pt x="2905180" y="359685"/>
                  <a:pt x="2914364" y="366706"/>
                  <a:pt x="2918686" y="379668"/>
                </a:cubicBezTo>
                <a:cubicBezTo>
                  <a:pt x="2926249" y="403431"/>
                  <a:pt x="2935974" y="426113"/>
                  <a:pt x="2941916" y="450416"/>
                </a:cubicBezTo>
                <a:cubicBezTo>
                  <a:pt x="2944618" y="461758"/>
                  <a:pt x="2956503" y="477960"/>
                  <a:pt x="2935433" y="486061"/>
                </a:cubicBezTo>
                <a:cubicBezTo>
                  <a:pt x="2945158" y="493082"/>
                  <a:pt x="2954342" y="490922"/>
                  <a:pt x="2960285" y="482820"/>
                </a:cubicBezTo>
                <a:cubicBezTo>
                  <a:pt x="2992159" y="437455"/>
                  <a:pt x="3035919" y="410992"/>
                  <a:pt x="3092104" y="406671"/>
                </a:cubicBezTo>
                <a:cubicBezTo>
                  <a:pt x="3098587" y="405591"/>
                  <a:pt x="3107231" y="401810"/>
                  <a:pt x="3110473" y="396410"/>
                </a:cubicBezTo>
                <a:cubicBezTo>
                  <a:pt x="3121277" y="379128"/>
                  <a:pt x="3136945" y="370486"/>
                  <a:pt x="3157474" y="367246"/>
                </a:cubicBezTo>
                <a:lnTo>
                  <a:pt x="3194751" y="359685"/>
                </a:lnTo>
                <a:cubicBezTo>
                  <a:pt x="3205015" y="358065"/>
                  <a:pt x="3219062" y="344023"/>
                  <a:pt x="3220682" y="333762"/>
                </a:cubicBezTo>
                <a:cubicBezTo>
                  <a:pt x="3225004" y="312159"/>
                  <a:pt x="3229866" y="289476"/>
                  <a:pt x="3247695" y="270034"/>
                </a:cubicBezTo>
                <a:cubicBezTo>
                  <a:pt x="3250936" y="286776"/>
                  <a:pt x="3254177" y="304598"/>
                  <a:pt x="3257959" y="321340"/>
                </a:cubicBezTo>
                <a:cubicBezTo>
                  <a:pt x="3259580" y="321340"/>
                  <a:pt x="3260120" y="320260"/>
                  <a:pt x="3261741" y="320260"/>
                </a:cubicBezTo>
                <a:cubicBezTo>
                  <a:pt x="3267684" y="301898"/>
                  <a:pt x="3281190" y="286776"/>
                  <a:pt x="3279569" y="265173"/>
                </a:cubicBezTo>
                <a:cubicBezTo>
                  <a:pt x="3278488" y="257612"/>
                  <a:pt x="3282810" y="245731"/>
                  <a:pt x="3288753" y="241950"/>
                </a:cubicBezTo>
                <a:cubicBezTo>
                  <a:pt x="3297937" y="234389"/>
                  <a:pt x="3297937" y="224128"/>
                  <a:pt x="3299558" y="214947"/>
                </a:cubicBezTo>
                <a:cubicBezTo>
                  <a:pt x="3301179" y="209006"/>
                  <a:pt x="3301179" y="203066"/>
                  <a:pt x="3302259" y="194965"/>
                </a:cubicBezTo>
                <a:cubicBezTo>
                  <a:pt x="3307121" y="199825"/>
                  <a:pt x="3309823" y="203066"/>
                  <a:pt x="3311443" y="204686"/>
                </a:cubicBezTo>
                <a:cubicBezTo>
                  <a:pt x="3319007" y="201445"/>
                  <a:pt x="3325490" y="198205"/>
                  <a:pt x="3332513" y="194965"/>
                </a:cubicBezTo>
                <a:cubicBezTo>
                  <a:pt x="3333053" y="184163"/>
                  <a:pt x="3333053" y="172282"/>
                  <a:pt x="3334674" y="161480"/>
                </a:cubicBezTo>
                <a:cubicBezTo>
                  <a:pt x="3336295" y="149599"/>
                  <a:pt x="3340076" y="138798"/>
                  <a:pt x="3342237" y="128536"/>
                </a:cubicBezTo>
                <a:cubicBezTo>
                  <a:pt x="3353042" y="138798"/>
                  <a:pt x="3362226" y="147979"/>
                  <a:pt x="3370870" y="155540"/>
                </a:cubicBezTo>
                <a:cubicBezTo>
                  <a:pt x="3405986" y="110174"/>
                  <a:pt x="3401664" y="53467"/>
                  <a:pt x="3416251" y="0"/>
                </a:cubicBezTo>
                <a:close/>
              </a:path>
            </a:pathLst>
          </a:custGeom>
          <a:solidFill>
            <a:srgbClr val="005696"/>
          </a:solidFill>
          <a:ln>
            <a:noFill/>
          </a:ln>
          <a:effectLst/>
        </p:spPr>
        <p:txBody>
          <a:bodyPr wrap="square" anchor="ctr">
            <a:noAutofit/>
          </a:bodyPr>
          <a:lstStyle/>
          <a:p>
            <a:endParaRPr lang="en-US"/>
          </a:p>
        </p:txBody>
      </p:sp>
      <p:pic>
        <p:nvPicPr>
          <p:cNvPr id="1038" name="Picture 1037">
            <a:extLst>
              <a:ext uri="{FF2B5EF4-FFF2-40B4-BE49-F238E27FC236}">
                <a16:creationId xmlns:a16="http://schemas.microsoft.com/office/drawing/2014/main" id="{197CB272-A8DC-6485-E2C8-B2AC36B7CAE8}"/>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354481" y="6389798"/>
            <a:ext cx="1828800" cy="308153"/>
          </a:xfrm>
          <a:prstGeom prst="rect">
            <a:avLst/>
          </a:prstGeom>
        </p:spPr>
      </p:pic>
      <p:sp>
        <p:nvSpPr>
          <p:cNvPr id="4" name="TextBox 1">
            <a:extLst>
              <a:ext uri="{FF2B5EF4-FFF2-40B4-BE49-F238E27FC236}">
                <a16:creationId xmlns:a16="http://schemas.microsoft.com/office/drawing/2014/main" id="{92C0DD74-07BD-0F45-AC20-0E88416CBF54}"/>
              </a:ext>
            </a:extLst>
          </p:cNvPr>
          <p:cNvSpPr txBox="1">
            <a:spLocks noChangeArrowheads="1"/>
          </p:cNvSpPr>
          <p:nvPr/>
        </p:nvSpPr>
        <p:spPr bwMode="auto">
          <a:xfrm>
            <a:off x="2438400" y="6481749"/>
            <a:ext cx="786434" cy="200055"/>
          </a:xfrm>
          <a:prstGeom prst="rect">
            <a:avLst/>
          </a:prstGeom>
          <a:noFill/>
          <a:ln>
            <a:noFill/>
          </a:ln>
        </p:spPr>
        <p:txBody>
          <a:bodyPr wrap="none" lIns="0" tIns="0" rIns="0" bIns="0" anchor="ctr">
            <a:noAutofit/>
          </a:bodyPr>
          <a:lstStyle>
            <a:lvl1pPr>
              <a:defRPr>
                <a:solidFill>
                  <a:schemeClr val="tx1"/>
                </a:solidFill>
                <a:latin typeface="Lucida Grande" panose="020B0600040502020204" pitchFamily="34" charset="0"/>
                <a:ea typeface="ヒラギノ角ゴ Pro W3" panose="020B0300000000000000" pitchFamily="34" charset="-128"/>
              </a:defRPr>
            </a:lvl1pPr>
            <a:lvl2pPr marL="742950" indent="-285750">
              <a:defRPr>
                <a:solidFill>
                  <a:schemeClr val="tx1"/>
                </a:solidFill>
                <a:latin typeface="Lucida Grande" panose="020B0600040502020204" pitchFamily="34" charset="0"/>
                <a:ea typeface="ヒラギノ角ゴ Pro W3" panose="020B0300000000000000" pitchFamily="34" charset="-128"/>
              </a:defRPr>
            </a:lvl2pPr>
            <a:lvl3pPr marL="1143000" indent="-228600">
              <a:defRPr>
                <a:solidFill>
                  <a:schemeClr val="tx1"/>
                </a:solidFill>
                <a:latin typeface="Lucida Grande" panose="020B0600040502020204" pitchFamily="34" charset="0"/>
                <a:ea typeface="ヒラギノ角ゴ Pro W3" panose="020B0300000000000000" pitchFamily="34" charset="-128"/>
              </a:defRPr>
            </a:lvl3pPr>
            <a:lvl4pPr marL="1600200" indent="-228600">
              <a:defRPr>
                <a:solidFill>
                  <a:schemeClr val="tx1"/>
                </a:solidFill>
                <a:latin typeface="Lucida Grande" panose="020B0600040502020204" pitchFamily="34" charset="0"/>
                <a:ea typeface="ヒラギノ角ゴ Pro W3" panose="020B0300000000000000" pitchFamily="34" charset="-128"/>
              </a:defRPr>
            </a:lvl4pPr>
            <a:lvl5pPr marL="2057400" indent="-228600">
              <a:defRPr>
                <a:solidFill>
                  <a:schemeClr val="tx1"/>
                </a:solidFill>
                <a:latin typeface="Lucida Grande" panose="020B06000405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a:solidFill>
                  <a:schemeClr val="tx1"/>
                </a:solidFill>
                <a:latin typeface="Lucida Grande" panose="020B0600040502020204" pitchFamily="34" charset="0"/>
                <a:ea typeface="ヒラギノ角ゴ Pro W3" panose="020B0300000000000000" pitchFamily="34" charset="-128"/>
              </a:defRPr>
            </a:lvl9pPr>
          </a:lstStyle>
          <a:p>
            <a:pPr algn="l">
              <a:defRPr/>
            </a:pPr>
            <a:r>
              <a:rPr lang="en-US" altLang="en-US" sz="700" b="1" i="0" dirty="0">
                <a:solidFill>
                  <a:srgbClr val="005496"/>
                </a:solidFill>
                <a:latin typeface="Proxima Nova" panose="02000506030000020004" pitchFamily="2" charset="0"/>
              </a:rPr>
              <a:t>Troop 420 / 8420</a:t>
            </a:r>
          </a:p>
        </p:txBody>
      </p:sp>
      <p:cxnSp>
        <p:nvCxnSpPr>
          <p:cNvPr id="5" name="Straight Connector 4">
            <a:extLst>
              <a:ext uri="{FF2B5EF4-FFF2-40B4-BE49-F238E27FC236}">
                <a16:creationId xmlns:a16="http://schemas.microsoft.com/office/drawing/2014/main" id="{80074DD0-AFBC-D94B-98FF-A38C161783C3}"/>
              </a:ext>
            </a:extLst>
          </p:cNvPr>
          <p:cNvCxnSpPr>
            <a:cxnSpLocks/>
          </p:cNvCxnSpPr>
          <p:nvPr/>
        </p:nvCxnSpPr>
        <p:spPr>
          <a:xfrm>
            <a:off x="2310841" y="6415089"/>
            <a:ext cx="0" cy="301625"/>
          </a:xfrm>
          <a:prstGeom prst="line">
            <a:avLst/>
          </a:prstGeom>
          <a:ln w="6350" cap="rnd">
            <a:solidFill>
              <a:srgbClr val="005496">
                <a:alpha val="70000"/>
              </a:srgbClr>
            </a:solidFill>
            <a:roun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28A23C5-19B8-8443-95E9-397BE317AA27}"/>
              </a:ext>
            </a:extLst>
          </p:cNvPr>
          <p:cNvSpPr/>
          <p:nvPr/>
        </p:nvSpPr>
        <p:spPr>
          <a:xfrm rot="5400000">
            <a:off x="6027420" y="-6030420"/>
            <a:ext cx="137160" cy="1219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1042" name="Picture 1041">
            <a:extLst>
              <a:ext uri="{FF2B5EF4-FFF2-40B4-BE49-F238E27FC236}">
                <a16:creationId xmlns:a16="http://schemas.microsoft.com/office/drawing/2014/main" id="{C029AF7D-A3F5-B6FC-622F-490F3AE1677C}"/>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11277600" y="6597802"/>
            <a:ext cx="822960" cy="100149"/>
          </a:xfrm>
          <a:prstGeom prst="rect">
            <a:avLst/>
          </a:prstGeom>
        </p:spPr>
      </p:pic>
    </p:spTree>
    <p:extLst>
      <p:ext uri="{BB962C8B-B14F-4D97-AF65-F5344CB8AC3E}">
        <p14:creationId xmlns:p14="http://schemas.microsoft.com/office/powerpoint/2010/main" val="2867559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xfrm>
            <a:off x="10448778" y="6569393"/>
            <a:ext cx="174772"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a:t>
            </a:fld>
            <a:endParaRPr/>
          </a:p>
        </p:txBody>
      </p:sp>
      <p:sp>
        <p:nvSpPr>
          <p:cNvPr id="111" name="Cooking &amp; Menus in the Back &amp; Front Country"/>
          <p:cNvSpPr txBox="1">
            <a:spLocks noGrp="1"/>
          </p:cNvSpPr>
          <p:nvPr>
            <p:ph type="title" idx="4294967295"/>
          </p:nvPr>
        </p:nvSpPr>
        <p:spPr>
          <a:xfrm>
            <a:off x="1054100" y="1478238"/>
            <a:ext cx="5751513" cy="2109787"/>
          </a:xfrm>
          <a:prstGeom prst="rect">
            <a:avLst/>
          </a:prstGeom>
        </p:spPr>
        <p:txBody>
          <a:bodyPr>
            <a:normAutofit/>
          </a:bodyPr>
          <a:lstStyle/>
          <a:p>
            <a:r>
              <a:rPr lang="en-US" dirty="0"/>
              <a:t> </a:t>
            </a:r>
            <a:endParaRPr dirty="0"/>
          </a:p>
        </p:txBody>
      </p:sp>
      <p:sp>
        <p:nvSpPr>
          <p:cNvPr id="112" name="Nathan Thomas and Mike Grueter Troop 282 Aquila District West Seattle, WA"/>
          <p:cNvSpPr txBox="1"/>
          <p:nvPr/>
        </p:nvSpPr>
        <p:spPr>
          <a:xfrm>
            <a:off x="1054100" y="3647126"/>
            <a:ext cx="9394678" cy="1569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ctr">
            <a:spAutoFit/>
          </a:bodyPr>
          <a:lstStyle/>
          <a:p>
            <a:pPr>
              <a:defRPr sz="2000" b="1">
                <a:solidFill>
                  <a:srgbClr val="CF0031"/>
                </a:solidFill>
              </a:defRPr>
            </a:pPr>
            <a:r>
              <a:rPr lang="en-US" sz="3200" dirty="0"/>
              <a:t>Christy and Dave </a:t>
            </a:r>
            <a:r>
              <a:rPr lang="en-US" sz="3200" dirty="0" err="1"/>
              <a:t>Freriks</a:t>
            </a:r>
            <a:br>
              <a:rPr sz="3200" dirty="0"/>
            </a:br>
            <a:r>
              <a:rPr lang="en-US" sz="3200" dirty="0"/>
              <a:t>Troop 8420 / 420 </a:t>
            </a:r>
          </a:p>
          <a:p>
            <a:pPr>
              <a:defRPr sz="2000" b="1">
                <a:solidFill>
                  <a:srgbClr val="CF0031"/>
                </a:solidFill>
              </a:defRPr>
            </a:pPr>
            <a:r>
              <a:rPr lang="en-US" sz="3200" dirty="0"/>
              <a:t>Bothell, WA</a:t>
            </a:r>
            <a:endParaRPr sz="3200" dirty="0"/>
          </a:p>
        </p:txBody>
      </p:sp>
      <p:sp>
        <p:nvSpPr>
          <p:cNvPr id="6" name="TextBox 5">
            <a:extLst>
              <a:ext uri="{FF2B5EF4-FFF2-40B4-BE49-F238E27FC236}">
                <a16:creationId xmlns:a16="http://schemas.microsoft.com/office/drawing/2014/main" id="{4D3347CD-E60D-D071-7D4F-87F80D10F674}"/>
              </a:ext>
            </a:extLst>
          </p:cNvPr>
          <p:cNvSpPr txBox="1"/>
          <p:nvPr/>
        </p:nvSpPr>
        <p:spPr>
          <a:xfrm>
            <a:off x="913423" y="1641214"/>
            <a:ext cx="10621065" cy="1015663"/>
          </a:xfrm>
          <a:prstGeom prst="rect">
            <a:avLst/>
          </a:prstGeom>
          <a:noFill/>
        </p:spPr>
        <p:txBody>
          <a:bodyPr wrap="square">
            <a:spAutoFit/>
          </a:bodyPr>
          <a:lstStyle/>
          <a:p>
            <a:pPr lvl="0"/>
            <a:r>
              <a:rPr lang="en-US" sz="6000" b="1" noProof="0" dirty="0">
                <a:solidFill>
                  <a:srgbClr val="0066CC"/>
                </a:solidFill>
                <a:latin typeface="+mn-lt"/>
              </a:rPr>
              <a:t>Developing Scouts Into Leaders</a:t>
            </a:r>
          </a:p>
        </p:txBody>
      </p:sp>
      <p:pic>
        <p:nvPicPr>
          <p:cNvPr id="2" name="Picture 1">
            <a:extLst>
              <a:ext uri="{FF2B5EF4-FFF2-40B4-BE49-F238E27FC236}">
                <a16:creationId xmlns:a16="http://schemas.microsoft.com/office/drawing/2014/main" id="{65DD640D-B132-DFB0-4925-1A7BE910D146}"/>
              </a:ext>
            </a:extLst>
          </p:cNvPr>
          <p:cNvPicPr>
            <a:picLocks noChangeAspect="1"/>
          </p:cNvPicPr>
          <p:nvPr/>
        </p:nvPicPr>
        <p:blipFill>
          <a:blip r:embed="rId2"/>
          <a:stretch>
            <a:fillRect/>
          </a:stretch>
        </p:blipFill>
        <p:spPr>
          <a:xfrm>
            <a:off x="8498542" y="3210874"/>
            <a:ext cx="2389094" cy="2389094"/>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lide Number"/>
          <p:cNvSpPr txBox="1">
            <a:spLocks noGrp="1"/>
          </p:cNvSpPr>
          <p:nvPr>
            <p:ph type="sldNum" sz="quarter" idx="2"/>
          </p:nvPr>
        </p:nvSpPr>
        <p:spPr>
          <a:xfrm>
            <a:off x="10448778" y="6569393"/>
            <a:ext cx="174772" cy="2438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118" name="Introduction"/>
          <p:cNvSpPr txBox="1">
            <a:spLocks noGrp="1"/>
          </p:cNvSpPr>
          <p:nvPr>
            <p:ph type="title" idx="4294967295"/>
          </p:nvPr>
        </p:nvSpPr>
        <p:spPr>
          <a:xfrm>
            <a:off x="662609" y="287890"/>
            <a:ext cx="7043737" cy="1143000"/>
          </a:xfrm>
          <a:prstGeom prst="rect">
            <a:avLst/>
          </a:prstGeom>
        </p:spPr>
        <p:txBody>
          <a:bodyPr>
            <a:normAutofit/>
          </a:bodyPr>
          <a:lstStyle/>
          <a:p>
            <a:r>
              <a:rPr b="1" dirty="0">
                <a:solidFill>
                  <a:srgbClr val="0066CC"/>
                </a:solidFill>
              </a:rPr>
              <a:t>Introduction</a:t>
            </a:r>
            <a:r>
              <a:rPr lang="en-US" b="1" dirty="0">
                <a:solidFill>
                  <a:srgbClr val="0066CC"/>
                </a:solidFill>
              </a:rPr>
              <a:t>s</a:t>
            </a:r>
            <a:endParaRPr b="1" dirty="0">
              <a:solidFill>
                <a:srgbClr val="0066CC"/>
              </a:solidFill>
            </a:endParaRPr>
          </a:p>
        </p:txBody>
      </p:sp>
      <p:sp>
        <p:nvSpPr>
          <p:cNvPr id="119" name="Nathan Thomas – Asst. Scoutmaster…"/>
          <p:cNvSpPr txBox="1">
            <a:spLocks noGrp="1"/>
          </p:cNvSpPr>
          <p:nvPr>
            <p:ph type="body" idx="4294967295"/>
          </p:nvPr>
        </p:nvSpPr>
        <p:spPr>
          <a:xfrm>
            <a:off x="662609" y="1430890"/>
            <a:ext cx="10866782" cy="4291012"/>
          </a:xfrm>
          <a:prstGeom prst="rect">
            <a:avLst/>
          </a:prstGeom>
        </p:spPr>
        <p:txBody>
          <a:bodyPr>
            <a:normAutofit/>
          </a:bodyPr>
          <a:lstStyle/>
          <a:p>
            <a:pPr marL="325754" indent="-325754" defTabSz="434340">
              <a:defRPr sz="2280"/>
            </a:pPr>
            <a:r>
              <a:rPr lang="en-US" sz="2400" dirty="0"/>
              <a:t>Dave </a:t>
            </a:r>
            <a:r>
              <a:rPr lang="en-US" sz="2400" dirty="0" err="1"/>
              <a:t>Freriks</a:t>
            </a:r>
            <a:r>
              <a:rPr lang="en-US" sz="2400" dirty="0"/>
              <a:t> </a:t>
            </a:r>
            <a:r>
              <a:rPr sz="2400" dirty="0"/>
              <a:t>– Scoutmaster </a:t>
            </a:r>
          </a:p>
          <a:p>
            <a:pPr marL="782954" lvl="1" indent="-325754" defTabSz="434340">
              <a:defRPr sz="2280"/>
            </a:pPr>
            <a:r>
              <a:rPr dirty="0"/>
              <a:t>Troop </a:t>
            </a:r>
            <a:r>
              <a:rPr lang="en-US" dirty="0"/>
              <a:t>420</a:t>
            </a:r>
            <a:r>
              <a:rPr dirty="0"/>
              <a:t> for </a:t>
            </a:r>
            <a:r>
              <a:rPr lang="en-US" dirty="0"/>
              <a:t>14</a:t>
            </a:r>
            <a:r>
              <a:rPr dirty="0"/>
              <a:t> years</a:t>
            </a:r>
            <a:r>
              <a:rPr lang="en-US" dirty="0"/>
              <a:t> (3 as SM)</a:t>
            </a:r>
            <a:endParaRPr dirty="0"/>
          </a:p>
          <a:p>
            <a:pPr marL="782954" lvl="1" indent="-325754" defTabSz="434340">
              <a:defRPr sz="2280"/>
            </a:pPr>
            <a:r>
              <a:rPr lang="en-US" dirty="0"/>
              <a:t>Two Eagle Scouts</a:t>
            </a:r>
          </a:p>
          <a:p>
            <a:pPr marL="782954" lvl="1" indent="-325754" defTabSz="434340">
              <a:defRPr sz="2280"/>
            </a:pPr>
            <a:r>
              <a:rPr lang="en-US" dirty="0"/>
              <a:t>Wood Badge, Philmont 2024 Lead Crew Advisor </a:t>
            </a:r>
          </a:p>
          <a:p>
            <a:pPr marL="782954" lvl="1" indent="-325754" defTabSz="434340">
              <a:defRPr sz="2280"/>
            </a:pPr>
            <a:r>
              <a:rPr lang="en-US" dirty="0"/>
              <a:t>117 Nights Camping, 266 miles hiking</a:t>
            </a:r>
          </a:p>
          <a:p>
            <a:pPr marL="457200" lvl="1" indent="0" defTabSz="434340">
              <a:buNone/>
              <a:defRPr sz="2280"/>
            </a:pPr>
            <a:endParaRPr dirty="0"/>
          </a:p>
          <a:p>
            <a:pPr marL="325754" indent="-325754" defTabSz="434340">
              <a:defRPr sz="2280"/>
            </a:pPr>
            <a:r>
              <a:rPr lang="en-US" sz="2400" dirty="0"/>
              <a:t>Christy </a:t>
            </a:r>
            <a:r>
              <a:rPr lang="en-US" sz="2400" dirty="0" err="1"/>
              <a:t>Freriks</a:t>
            </a:r>
            <a:r>
              <a:rPr sz="2400" dirty="0"/>
              <a:t> – </a:t>
            </a:r>
            <a:r>
              <a:rPr lang="en-US" sz="2400" dirty="0"/>
              <a:t>Scoutmaster </a:t>
            </a:r>
            <a:endParaRPr sz="2400" dirty="0"/>
          </a:p>
          <a:p>
            <a:pPr marL="782954" lvl="1" indent="-325754" defTabSz="434340">
              <a:defRPr sz="2280"/>
            </a:pPr>
            <a:r>
              <a:rPr lang="en-US" dirty="0"/>
              <a:t>Founder Troop 8420</a:t>
            </a:r>
            <a:endParaRPr dirty="0"/>
          </a:p>
          <a:p>
            <a:pPr marL="782954" lvl="1" indent="-325754" defTabSz="434340">
              <a:defRPr sz="2280"/>
            </a:pPr>
            <a:r>
              <a:rPr lang="en-US" dirty="0"/>
              <a:t>Course Director, ASM, Troop Guide, Scribe - Wood Badge @ SBR</a:t>
            </a:r>
            <a:endParaRPr dirty="0"/>
          </a:p>
          <a:p>
            <a:pPr marL="782954" lvl="1" indent="-325754" defTabSz="434340">
              <a:defRPr sz="2280"/>
            </a:pPr>
            <a:r>
              <a:rPr lang="en-US" dirty="0"/>
              <a:t>ASM Troop 420</a:t>
            </a:r>
          </a:p>
          <a:p>
            <a:pPr marL="782954" lvl="1" indent="-325754" defTabSz="434340">
              <a:defRPr sz="2280"/>
            </a:pPr>
            <a:r>
              <a:rPr lang="en-US" dirty="0"/>
              <a:t>104 Nights Camping, 166 miles hiking</a:t>
            </a:r>
          </a:p>
          <a:p>
            <a:pPr marL="782954" lvl="1" indent="-325754" defTabSz="434340">
              <a:defRPr sz="2280"/>
            </a:pPr>
            <a:endParaRPr lang="en-US" dirty="0"/>
          </a:p>
          <a:p>
            <a:pPr marL="782954" lvl="1" indent="-325754" defTabSz="434340">
              <a:defRPr sz="2280"/>
            </a:pPr>
            <a:endParaRPr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B9D5CC6C-735E-05F1-6702-9405EB7303DD}"/>
              </a:ext>
            </a:extLst>
          </p:cNvPr>
          <p:cNvSpPr txBox="1">
            <a:spLocks/>
          </p:cNvSpPr>
          <p:nvPr/>
        </p:nvSpPr>
        <p:spPr>
          <a:xfrm>
            <a:off x="609600" y="518160"/>
            <a:ext cx="10820400" cy="548640"/>
          </a:xfrm>
          <a:prstGeom prst="rect">
            <a:avLst/>
          </a:prstGeom>
        </p:spPr>
        <p:txBody>
          <a:bodyPr lIns="0" rIns="0" anchor="t"/>
          <a:lstStyle>
            <a:lvl1pPr marL="0" indent="0" algn="l" rtl="0" eaLnBrk="1" fontAlgn="base" hangingPunct="1">
              <a:lnSpc>
                <a:spcPts val="4200"/>
              </a:lnSpc>
              <a:spcBef>
                <a:spcPts val="0"/>
              </a:spcBef>
              <a:spcAft>
                <a:spcPts val="1000"/>
              </a:spcAft>
              <a:buFont typeface="Arial" panose="020B0604020202020204" pitchFamily="34" charset="0"/>
              <a:buNone/>
              <a:defRPr sz="3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66CC"/>
                </a:solidFill>
                <a:latin typeface="+mn-lt"/>
              </a:rPr>
              <a:t>What does it mean to You for a unit to be Scout led? </a:t>
            </a:r>
          </a:p>
        </p:txBody>
      </p:sp>
      <p:pic>
        <p:nvPicPr>
          <p:cNvPr id="3" name="Picture 2" descr="A group of kids in uniform&#10;&#10;Description automatically generated">
            <a:extLst>
              <a:ext uri="{FF2B5EF4-FFF2-40B4-BE49-F238E27FC236}">
                <a16:creationId xmlns:a16="http://schemas.microsoft.com/office/drawing/2014/main" id="{BE00AD8D-B0DE-632E-4075-2D61515778B9}"/>
              </a:ext>
            </a:extLst>
          </p:cNvPr>
          <p:cNvPicPr>
            <a:picLocks noChangeAspect="1"/>
          </p:cNvPicPr>
          <p:nvPr/>
        </p:nvPicPr>
        <p:blipFill>
          <a:blip r:embed="rId2"/>
          <a:stretch>
            <a:fillRect/>
          </a:stretch>
        </p:blipFill>
        <p:spPr>
          <a:xfrm>
            <a:off x="1712487" y="1731382"/>
            <a:ext cx="7772400" cy="4459573"/>
          </a:xfrm>
          <a:prstGeom prst="rect">
            <a:avLst/>
          </a:prstGeom>
        </p:spPr>
      </p:pic>
    </p:spTree>
    <p:extLst>
      <p:ext uri="{BB962C8B-B14F-4D97-AF65-F5344CB8AC3E}">
        <p14:creationId xmlns:p14="http://schemas.microsoft.com/office/powerpoint/2010/main" val="219103248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45B856D2-23AE-E9AA-6F92-EA79F72F7663}"/>
              </a:ext>
            </a:extLst>
          </p:cNvPr>
          <p:cNvSpPr txBox="1">
            <a:spLocks/>
          </p:cNvSpPr>
          <p:nvPr/>
        </p:nvSpPr>
        <p:spPr>
          <a:xfrm>
            <a:off x="609600" y="518160"/>
            <a:ext cx="10820400" cy="1177290"/>
          </a:xfrm>
          <a:prstGeom prst="rect">
            <a:avLst/>
          </a:prstGeom>
        </p:spPr>
        <p:txBody>
          <a:bodyPr lIns="0" rIns="0" anchor="t"/>
          <a:lstStyle>
            <a:lvl1pPr marL="0" indent="0" algn="l" rtl="0" eaLnBrk="1" fontAlgn="base" hangingPunct="1">
              <a:lnSpc>
                <a:spcPts val="4200"/>
              </a:lnSpc>
              <a:spcBef>
                <a:spcPts val="0"/>
              </a:spcBef>
              <a:spcAft>
                <a:spcPts val="1000"/>
              </a:spcAft>
              <a:buFont typeface="Arial" panose="020B0604020202020204" pitchFamily="34" charset="0"/>
              <a:buNone/>
              <a:defRPr sz="3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n-lt"/>
              </a:rPr>
              <a:t>What is the process that we use in Scouting to develop youth led programs?</a:t>
            </a:r>
          </a:p>
        </p:txBody>
      </p:sp>
      <p:sp>
        <p:nvSpPr>
          <p:cNvPr id="3" name="Text Placeholder 4">
            <a:extLst>
              <a:ext uri="{FF2B5EF4-FFF2-40B4-BE49-F238E27FC236}">
                <a16:creationId xmlns:a16="http://schemas.microsoft.com/office/drawing/2014/main" id="{46E3157B-EEDF-F142-B72C-D64A449FE5CF}"/>
              </a:ext>
            </a:extLst>
          </p:cNvPr>
          <p:cNvSpPr txBox="1">
            <a:spLocks/>
          </p:cNvSpPr>
          <p:nvPr/>
        </p:nvSpPr>
        <p:spPr>
          <a:xfrm>
            <a:off x="609600" y="2067339"/>
            <a:ext cx="10820400" cy="4272500"/>
          </a:xfrm>
          <a:prstGeom prst="rect">
            <a:avLst/>
          </a:prstGeom>
        </p:spPr>
        <p:txBody>
          <a:bodyPr lIns="0" rIns="0" anchor="t"/>
          <a:lstStyle>
            <a:lvl1pPr marL="0" indent="0" algn="l" rtl="0" eaLnBrk="1" fontAlgn="base" hangingPunct="1">
              <a:lnSpc>
                <a:spcPts val="1600"/>
              </a:lnSpc>
              <a:spcBef>
                <a:spcPts val="0"/>
              </a:spcBef>
              <a:spcAft>
                <a:spcPts val="2000"/>
              </a:spcAft>
              <a:buFont typeface="Arial" panose="020B0604020202020204" pitchFamily="34" charset="0"/>
              <a:buNone/>
              <a:defRPr sz="1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Training</a:t>
            </a:r>
          </a:p>
          <a:p>
            <a:endParaRPr lang="en-US"/>
          </a:p>
          <a:p>
            <a:r>
              <a:rPr lang="en-US"/>
              <a:t>Training</a:t>
            </a:r>
          </a:p>
          <a:p>
            <a:endParaRPr lang="en-US"/>
          </a:p>
          <a:p>
            <a:r>
              <a:rPr lang="en-US"/>
              <a:t>Training</a:t>
            </a:r>
            <a:endParaRPr lang="en-US" dirty="0"/>
          </a:p>
        </p:txBody>
      </p:sp>
    </p:spTree>
    <p:extLst>
      <p:ext uri="{BB962C8B-B14F-4D97-AF65-F5344CB8AC3E}">
        <p14:creationId xmlns:p14="http://schemas.microsoft.com/office/powerpoint/2010/main" val="273803994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01DD81-750C-0708-2D4D-7E1E5919F5CD}"/>
              </a:ext>
            </a:extLst>
          </p:cNvPr>
          <p:cNvSpPr txBox="1"/>
          <p:nvPr/>
        </p:nvSpPr>
        <p:spPr>
          <a:xfrm>
            <a:off x="624840" y="396240"/>
            <a:ext cx="10187940" cy="523220"/>
          </a:xfrm>
          <a:prstGeom prst="rect">
            <a:avLst/>
          </a:prstGeom>
          <a:noFill/>
        </p:spPr>
        <p:txBody>
          <a:bodyPr wrap="square" rtlCol="0">
            <a:spAutoFit/>
          </a:bodyPr>
          <a:lstStyle/>
          <a:p>
            <a:r>
              <a:rPr lang="en-US" sz="2800" b="1" dirty="0">
                <a:solidFill>
                  <a:srgbClr val="0066CC"/>
                </a:solidFill>
              </a:rPr>
              <a:t>Building leaders is a process that starts at Cubs</a:t>
            </a:r>
          </a:p>
        </p:txBody>
      </p:sp>
      <p:sp>
        <p:nvSpPr>
          <p:cNvPr id="3" name="TextBox 2">
            <a:extLst>
              <a:ext uri="{FF2B5EF4-FFF2-40B4-BE49-F238E27FC236}">
                <a16:creationId xmlns:a16="http://schemas.microsoft.com/office/drawing/2014/main" id="{AA4FED80-A56A-64C6-E841-A77E372ABDF9}"/>
              </a:ext>
            </a:extLst>
          </p:cNvPr>
          <p:cNvSpPr txBox="1"/>
          <p:nvPr/>
        </p:nvSpPr>
        <p:spPr>
          <a:xfrm>
            <a:off x="1958340" y="2842260"/>
            <a:ext cx="9128760" cy="461665"/>
          </a:xfrm>
          <a:prstGeom prst="rect">
            <a:avLst/>
          </a:prstGeom>
          <a:noFill/>
        </p:spPr>
        <p:txBody>
          <a:bodyPr wrap="square" rtlCol="0">
            <a:spAutoFit/>
          </a:bodyPr>
          <a:lstStyle/>
          <a:p>
            <a:r>
              <a:rPr lang="en-US" sz="2400" dirty="0"/>
              <a:t>…And continues through all the Scouting America programs!</a:t>
            </a:r>
          </a:p>
        </p:txBody>
      </p:sp>
    </p:spTree>
    <p:extLst>
      <p:ext uri="{BB962C8B-B14F-4D97-AF65-F5344CB8AC3E}">
        <p14:creationId xmlns:p14="http://schemas.microsoft.com/office/powerpoint/2010/main" val="425099973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749E5FE5-C3AE-AFE3-904C-BE255AB9E1DE}"/>
              </a:ext>
            </a:extLst>
          </p:cNvPr>
          <p:cNvSpPr txBox="1">
            <a:spLocks/>
          </p:cNvSpPr>
          <p:nvPr/>
        </p:nvSpPr>
        <p:spPr>
          <a:xfrm>
            <a:off x="609600" y="219221"/>
            <a:ext cx="10820400" cy="548640"/>
          </a:xfrm>
          <a:prstGeom prst="rect">
            <a:avLst/>
          </a:prstGeom>
        </p:spPr>
        <p:txBody>
          <a:bodyPr lIns="0" rIns="0" anchor="t"/>
          <a:lstStyle>
            <a:lvl1pPr marL="0" indent="0" algn="l" rtl="0" eaLnBrk="1" fontAlgn="base" hangingPunct="1">
              <a:lnSpc>
                <a:spcPts val="4200"/>
              </a:lnSpc>
              <a:spcBef>
                <a:spcPts val="0"/>
              </a:spcBef>
              <a:spcAft>
                <a:spcPts val="1000"/>
              </a:spcAft>
              <a:buFont typeface="Arial" panose="020B0604020202020204" pitchFamily="34" charset="0"/>
              <a:buNone/>
              <a:defRPr sz="3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66CC"/>
                </a:solidFill>
                <a:latin typeface="+mn-lt"/>
              </a:rPr>
              <a:t>What sort of leadership opportunities are available in Cub Scouts?</a:t>
            </a:r>
          </a:p>
        </p:txBody>
      </p:sp>
      <p:sp>
        <p:nvSpPr>
          <p:cNvPr id="3" name="Text Placeholder 4">
            <a:extLst>
              <a:ext uri="{FF2B5EF4-FFF2-40B4-BE49-F238E27FC236}">
                <a16:creationId xmlns:a16="http://schemas.microsoft.com/office/drawing/2014/main" id="{000E054D-066E-F443-F784-BECAC08E24A9}"/>
              </a:ext>
            </a:extLst>
          </p:cNvPr>
          <p:cNvSpPr txBox="1">
            <a:spLocks/>
          </p:cNvSpPr>
          <p:nvPr/>
        </p:nvSpPr>
        <p:spPr>
          <a:xfrm>
            <a:off x="609600" y="1451877"/>
            <a:ext cx="11582400" cy="4632400"/>
          </a:xfrm>
          <a:prstGeom prst="rect">
            <a:avLst/>
          </a:prstGeom>
        </p:spPr>
        <p:txBody>
          <a:bodyPr lIns="0" rIns="0" anchor="t"/>
          <a:lstStyle>
            <a:lvl1pPr marL="0" indent="0" algn="l" rtl="0" eaLnBrk="1" fontAlgn="base" hangingPunct="1">
              <a:lnSpc>
                <a:spcPts val="1600"/>
              </a:lnSpc>
              <a:spcBef>
                <a:spcPts val="0"/>
              </a:spcBef>
              <a:spcAft>
                <a:spcPts val="2000"/>
              </a:spcAft>
              <a:buFont typeface="Arial" panose="020B0604020202020204" pitchFamily="34" charset="0"/>
              <a:buNone/>
              <a:defRPr lang="en-US" sz="2800" b="0" i="0" u="none" strike="noStrike" kern="1200" smtClean="0">
                <a:solidFill>
                  <a:schemeClr val="tx1"/>
                </a:solidFill>
                <a:effectLst/>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0"/>
              </a:spcAft>
            </a:pPr>
            <a:r>
              <a:rPr lang="en-US" sz="3200" b="1" u="sng" dirty="0">
                <a:solidFill>
                  <a:srgbClr val="0066CC"/>
                </a:solidFill>
              </a:rPr>
              <a:t>Denner</a:t>
            </a:r>
            <a:r>
              <a:rPr lang="en-US" dirty="0"/>
              <a:t> – </a:t>
            </a:r>
            <a:r>
              <a:rPr lang="en-US" dirty="0">
                <a:solidFill>
                  <a:srgbClr val="000000"/>
                </a:solidFill>
                <a:latin typeface="Trebuchet MS" panose="020B0703020202090204" pitchFamily="34" charset="0"/>
              </a:rPr>
              <a:t>A member of your Cub Scout den who is either </a:t>
            </a:r>
            <a:r>
              <a:rPr lang="en-US" b="1" dirty="0">
                <a:solidFill>
                  <a:srgbClr val="000000"/>
                </a:solidFill>
                <a:latin typeface="Trebuchet MS" panose="020B0703020202090204" pitchFamily="34" charset="0"/>
              </a:rPr>
              <a:t>elected or appointed to be an official “helper”</a:t>
            </a:r>
            <a:r>
              <a:rPr lang="en-US" dirty="0">
                <a:solidFill>
                  <a:srgbClr val="000000"/>
                </a:solidFill>
                <a:latin typeface="Trebuchet MS" panose="020B0703020202090204" pitchFamily="34" charset="0"/>
              </a:rPr>
              <a:t> for the den.  The position gives the Cub Scouts an opportunity to serve in a </a:t>
            </a:r>
            <a:r>
              <a:rPr lang="en-US" b="1" dirty="0">
                <a:solidFill>
                  <a:srgbClr val="000000"/>
                </a:solidFill>
                <a:latin typeface="Trebuchet MS" panose="020B0703020202090204" pitchFamily="34" charset="0"/>
              </a:rPr>
              <a:t>leadership role</a:t>
            </a:r>
            <a:r>
              <a:rPr lang="en-US" dirty="0">
                <a:solidFill>
                  <a:srgbClr val="000000"/>
                </a:solidFill>
                <a:latin typeface="Trebuchet MS" panose="020B0703020202090204" pitchFamily="34" charset="0"/>
              </a:rPr>
              <a:t>.</a:t>
            </a:r>
            <a:endParaRPr lang="en-US" dirty="0"/>
          </a:p>
          <a:p>
            <a:pPr marL="1143000" lvl="1" indent="-457200">
              <a:lnSpc>
                <a:spcPct val="100000"/>
              </a:lnSpc>
              <a:spcAft>
                <a:spcPts val="0"/>
              </a:spcAft>
            </a:pPr>
            <a:r>
              <a:rPr lang="en-US" dirty="0">
                <a:solidFill>
                  <a:srgbClr val="515354"/>
                </a:solidFill>
                <a:latin typeface="Roboto" panose="02000000000000000000" pitchFamily="2" charset="0"/>
              </a:rPr>
              <a:t>Arrive early to help set up the meeting  </a:t>
            </a:r>
          </a:p>
          <a:p>
            <a:pPr marL="1143000" lvl="1" indent="-457200">
              <a:lnSpc>
                <a:spcPct val="100000"/>
              </a:lnSpc>
              <a:spcAft>
                <a:spcPts val="0"/>
              </a:spcAft>
            </a:pPr>
            <a:r>
              <a:rPr lang="en-US" dirty="0">
                <a:solidFill>
                  <a:srgbClr val="515354"/>
                </a:solidFill>
                <a:latin typeface="Roboto" panose="02000000000000000000" pitchFamily="2" charset="0"/>
              </a:rPr>
              <a:t>Welcome everyone when they arrive at the den meeting  </a:t>
            </a:r>
          </a:p>
          <a:p>
            <a:pPr marL="1143000" lvl="1" indent="-457200">
              <a:lnSpc>
                <a:spcPct val="100000"/>
              </a:lnSpc>
              <a:spcAft>
                <a:spcPts val="0"/>
              </a:spcAft>
            </a:pPr>
            <a:r>
              <a:rPr lang="en-US" dirty="0">
                <a:solidFill>
                  <a:srgbClr val="515354"/>
                </a:solidFill>
                <a:latin typeface="Roboto" panose="02000000000000000000" pitchFamily="2" charset="0"/>
              </a:rPr>
              <a:t>Lead the den in reciting the Scout Oath and the Scout Law </a:t>
            </a:r>
          </a:p>
          <a:p>
            <a:pPr marL="1143000" lvl="1" indent="-457200">
              <a:lnSpc>
                <a:spcPct val="100000"/>
              </a:lnSpc>
              <a:spcAft>
                <a:spcPts val="0"/>
              </a:spcAft>
            </a:pPr>
            <a:r>
              <a:rPr lang="en-US" dirty="0">
                <a:solidFill>
                  <a:srgbClr val="515354"/>
                </a:solidFill>
                <a:latin typeface="Roboto" panose="02000000000000000000" pitchFamily="2" charset="0"/>
              </a:rPr>
              <a:t>Carry the United States flag during the opening</a:t>
            </a:r>
          </a:p>
          <a:p>
            <a:pPr marL="1143000" lvl="1" indent="-457200">
              <a:lnSpc>
                <a:spcPct val="100000"/>
              </a:lnSpc>
              <a:spcAft>
                <a:spcPts val="0"/>
              </a:spcAft>
            </a:pPr>
            <a:r>
              <a:rPr lang="en-US" dirty="0">
                <a:solidFill>
                  <a:srgbClr val="515354"/>
                </a:solidFill>
                <a:latin typeface="Roboto" panose="02000000000000000000" pitchFamily="2" charset="0"/>
              </a:rPr>
              <a:t>Pick a game for the den to play </a:t>
            </a:r>
          </a:p>
          <a:p>
            <a:pPr marL="1143000" lvl="1" indent="-457200">
              <a:lnSpc>
                <a:spcPct val="100000"/>
              </a:lnSpc>
              <a:spcAft>
                <a:spcPts val="0"/>
              </a:spcAft>
            </a:pPr>
            <a:r>
              <a:rPr lang="en-US" dirty="0">
                <a:solidFill>
                  <a:srgbClr val="515354"/>
                </a:solidFill>
                <a:latin typeface="Roboto" panose="02000000000000000000" pitchFamily="2" charset="0"/>
              </a:rPr>
              <a:t>Help hand out supplies for an activity  </a:t>
            </a:r>
          </a:p>
          <a:p>
            <a:pPr marL="1143000" lvl="1" indent="-457200">
              <a:lnSpc>
                <a:spcPct val="100000"/>
              </a:lnSpc>
              <a:spcAft>
                <a:spcPts val="0"/>
              </a:spcAft>
            </a:pPr>
            <a:r>
              <a:rPr lang="en-US" dirty="0">
                <a:solidFill>
                  <a:srgbClr val="515354"/>
                </a:solidFill>
                <a:latin typeface="Roboto" panose="02000000000000000000" pitchFamily="2" charset="0"/>
              </a:rPr>
              <a:t>Stay after the meeting to help clean up  </a:t>
            </a:r>
          </a:p>
          <a:p>
            <a:endParaRPr lang="en-US" dirty="0"/>
          </a:p>
        </p:txBody>
      </p:sp>
    </p:spTree>
    <p:extLst>
      <p:ext uri="{BB962C8B-B14F-4D97-AF65-F5344CB8AC3E}">
        <p14:creationId xmlns:p14="http://schemas.microsoft.com/office/powerpoint/2010/main" val="35560482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F2EF9CEC-680E-2FA8-9723-4BA56A1F9048}"/>
              </a:ext>
            </a:extLst>
          </p:cNvPr>
          <p:cNvSpPr txBox="1">
            <a:spLocks/>
          </p:cNvSpPr>
          <p:nvPr/>
        </p:nvSpPr>
        <p:spPr>
          <a:xfrm>
            <a:off x="609600" y="518160"/>
            <a:ext cx="10820400" cy="1257886"/>
          </a:xfrm>
          <a:prstGeom prst="rect">
            <a:avLst/>
          </a:prstGeom>
        </p:spPr>
        <p:txBody>
          <a:bodyPr lIns="0" rIns="0" anchor="t"/>
          <a:lstStyle>
            <a:lvl1pPr marL="0" indent="0" algn="l" rtl="0" eaLnBrk="1" fontAlgn="base" hangingPunct="1">
              <a:lnSpc>
                <a:spcPts val="4200"/>
              </a:lnSpc>
              <a:spcBef>
                <a:spcPts val="0"/>
              </a:spcBef>
              <a:spcAft>
                <a:spcPts val="1000"/>
              </a:spcAft>
              <a:buFont typeface="Arial" panose="020B0604020202020204" pitchFamily="34" charset="0"/>
              <a:buNone/>
              <a:defRPr sz="3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66CC"/>
                </a:solidFill>
                <a:latin typeface="+mn-lt"/>
              </a:rPr>
              <a:t>What sort of leadership opportunities are available in Scouts BSA?</a:t>
            </a:r>
          </a:p>
        </p:txBody>
      </p:sp>
      <p:sp>
        <p:nvSpPr>
          <p:cNvPr id="3" name="Text Placeholder 4">
            <a:extLst>
              <a:ext uri="{FF2B5EF4-FFF2-40B4-BE49-F238E27FC236}">
                <a16:creationId xmlns:a16="http://schemas.microsoft.com/office/drawing/2014/main" id="{3A543BE4-77F3-6E95-D1F1-1623A4E59968}"/>
              </a:ext>
            </a:extLst>
          </p:cNvPr>
          <p:cNvSpPr txBox="1">
            <a:spLocks/>
          </p:cNvSpPr>
          <p:nvPr/>
        </p:nvSpPr>
        <p:spPr>
          <a:xfrm>
            <a:off x="908539" y="2278354"/>
            <a:ext cx="10820400" cy="4272500"/>
          </a:xfrm>
          <a:prstGeom prst="rect">
            <a:avLst/>
          </a:prstGeom>
        </p:spPr>
        <p:txBody>
          <a:bodyPr lIns="0" rIns="0" anchor="t"/>
          <a:lstStyle>
            <a:lvl1pPr marL="0" indent="0" algn="l" rtl="0" eaLnBrk="1" fontAlgn="base" hangingPunct="1">
              <a:lnSpc>
                <a:spcPts val="1600"/>
              </a:lnSpc>
              <a:spcBef>
                <a:spcPts val="0"/>
              </a:spcBef>
              <a:spcAft>
                <a:spcPts val="2000"/>
              </a:spcAft>
              <a:buFont typeface="Arial" panose="020B0604020202020204" pitchFamily="34" charset="0"/>
              <a:buNone/>
              <a:defRPr lang="en-US" sz="2800" b="0" i="0" u="none" strike="noStrike" kern="1200" baseline="0" smtClean="0">
                <a:solidFill>
                  <a:schemeClr val="tx1"/>
                </a:solidFill>
                <a:effectLst/>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3600" dirty="0"/>
              <a:t>Scout in Charge</a:t>
            </a:r>
          </a:p>
          <a:p>
            <a:pPr marL="457200" indent="-457200">
              <a:buFont typeface="Arial" panose="020B0604020202020204" pitchFamily="34" charset="0"/>
              <a:buChar char="•"/>
            </a:pPr>
            <a:r>
              <a:rPr lang="en-US" sz="3600" dirty="0"/>
              <a:t>Patrol Leader, Assistant Patrol Leader</a:t>
            </a:r>
          </a:p>
          <a:p>
            <a:pPr marL="457200" indent="-457200">
              <a:buFont typeface="Arial" panose="020B0604020202020204" pitchFamily="34" charset="0"/>
              <a:buChar char="•"/>
            </a:pPr>
            <a:r>
              <a:rPr lang="en-US" sz="3600" dirty="0"/>
              <a:t>Quartermaster, Webmaster, Scribe, Etc.</a:t>
            </a:r>
          </a:p>
          <a:p>
            <a:pPr marL="457200" indent="-457200">
              <a:buFont typeface="Arial" panose="020B0604020202020204" pitchFamily="34" charset="0"/>
              <a:buChar char="•"/>
            </a:pPr>
            <a:r>
              <a:rPr lang="en-US" sz="3600" dirty="0"/>
              <a:t>Assistant Senior Patrol Leader</a:t>
            </a:r>
          </a:p>
          <a:p>
            <a:pPr marL="457200" indent="-457200">
              <a:buFont typeface="Arial" panose="020B0604020202020204" pitchFamily="34" charset="0"/>
              <a:buChar char="•"/>
            </a:pPr>
            <a:r>
              <a:rPr lang="en-US" sz="3600" dirty="0"/>
              <a:t>Senior Patrol Leader</a:t>
            </a:r>
          </a:p>
          <a:p>
            <a:endParaRPr lang="en-US" dirty="0"/>
          </a:p>
        </p:txBody>
      </p:sp>
    </p:spTree>
    <p:extLst>
      <p:ext uri="{BB962C8B-B14F-4D97-AF65-F5344CB8AC3E}">
        <p14:creationId xmlns:p14="http://schemas.microsoft.com/office/powerpoint/2010/main" val="21923883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D11E1F41-219C-00BD-C15D-03C3B1191D71}"/>
              </a:ext>
            </a:extLst>
          </p:cNvPr>
          <p:cNvSpPr txBox="1">
            <a:spLocks/>
          </p:cNvSpPr>
          <p:nvPr/>
        </p:nvSpPr>
        <p:spPr>
          <a:xfrm>
            <a:off x="609600" y="518160"/>
            <a:ext cx="10820400" cy="548640"/>
          </a:xfrm>
          <a:prstGeom prst="rect">
            <a:avLst/>
          </a:prstGeom>
        </p:spPr>
        <p:txBody>
          <a:bodyPr lIns="0" rIns="0" anchor="t"/>
          <a:lstStyle>
            <a:lvl1pPr marL="0" indent="0" algn="l" rtl="0" eaLnBrk="1" fontAlgn="base" hangingPunct="1">
              <a:lnSpc>
                <a:spcPts val="4200"/>
              </a:lnSpc>
              <a:spcBef>
                <a:spcPts val="0"/>
              </a:spcBef>
              <a:spcAft>
                <a:spcPts val="1000"/>
              </a:spcAft>
              <a:buFont typeface="Arial" panose="020B0604020202020204" pitchFamily="34" charset="0"/>
              <a:buNone/>
              <a:defRPr sz="3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n-lt"/>
              </a:rPr>
              <a:t>What leadership position is great for creating youth-led leadership?</a:t>
            </a:r>
          </a:p>
        </p:txBody>
      </p:sp>
      <p:sp>
        <p:nvSpPr>
          <p:cNvPr id="3" name="Text Placeholder 4">
            <a:extLst>
              <a:ext uri="{FF2B5EF4-FFF2-40B4-BE49-F238E27FC236}">
                <a16:creationId xmlns:a16="http://schemas.microsoft.com/office/drawing/2014/main" id="{DF2187C2-921B-3363-0642-3890FCA23C53}"/>
              </a:ext>
            </a:extLst>
          </p:cNvPr>
          <p:cNvSpPr txBox="1">
            <a:spLocks/>
          </p:cNvSpPr>
          <p:nvPr/>
        </p:nvSpPr>
        <p:spPr>
          <a:xfrm>
            <a:off x="609600" y="2067339"/>
            <a:ext cx="10820400" cy="4272500"/>
          </a:xfrm>
          <a:prstGeom prst="rect">
            <a:avLst/>
          </a:prstGeom>
        </p:spPr>
        <p:txBody>
          <a:bodyPr lIns="0" rIns="0" anchor="t"/>
          <a:lstStyle>
            <a:lvl1pPr marL="0" indent="0" algn="l" rtl="0" eaLnBrk="1" fontAlgn="base" hangingPunct="1">
              <a:lnSpc>
                <a:spcPts val="1600"/>
              </a:lnSpc>
              <a:spcBef>
                <a:spcPts val="0"/>
              </a:spcBef>
              <a:spcAft>
                <a:spcPts val="2000"/>
              </a:spcAft>
              <a:buFont typeface="Arial" panose="020B0604020202020204" pitchFamily="34" charset="0"/>
              <a:buNone/>
              <a:defRPr lang="en-US" sz="2800" b="0" i="0" u="none" strike="noStrike" kern="1200" smtClean="0">
                <a:solidFill>
                  <a:schemeClr val="tx1"/>
                </a:solidFill>
                <a:effectLst/>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0"/>
              </a:spcAft>
            </a:pPr>
            <a:r>
              <a:rPr lang="en-US" sz="3200" b="1" u="sng" dirty="0">
                <a:solidFill>
                  <a:srgbClr val="0066CC"/>
                </a:solidFill>
                <a:latin typeface="DDG_ProximaNova"/>
              </a:rPr>
              <a:t>Den Chiefs </a:t>
            </a:r>
            <a:r>
              <a:rPr lang="en-US" dirty="0">
                <a:solidFill>
                  <a:srgbClr val="494949"/>
                </a:solidFill>
                <a:latin typeface="DDG_ProximaNova"/>
              </a:rPr>
              <a:t>- </a:t>
            </a:r>
            <a:r>
              <a:rPr lang="en-US" sz="3200" dirty="0">
                <a:solidFill>
                  <a:srgbClr val="494949"/>
                </a:solidFill>
              </a:rPr>
              <a:t>Scouts who assist a Cub Scout </a:t>
            </a:r>
            <a:r>
              <a:rPr lang="en-US" sz="3200" b="1" dirty="0">
                <a:solidFill>
                  <a:srgbClr val="494949"/>
                </a:solidFill>
              </a:rPr>
              <a:t>den</a:t>
            </a:r>
            <a:r>
              <a:rPr lang="en-US" sz="3200" dirty="0">
                <a:solidFill>
                  <a:srgbClr val="494949"/>
                </a:solidFill>
              </a:rPr>
              <a:t> leader or Webelos </a:t>
            </a:r>
            <a:r>
              <a:rPr lang="en-US" sz="3200" b="1" dirty="0">
                <a:solidFill>
                  <a:srgbClr val="494949"/>
                </a:solidFill>
              </a:rPr>
              <a:t>den</a:t>
            </a:r>
            <a:r>
              <a:rPr lang="en-US" sz="3200" dirty="0">
                <a:solidFill>
                  <a:srgbClr val="494949"/>
                </a:solidFill>
              </a:rPr>
              <a:t> leader. They are selected by the senior patrol leader and Scoutmaster and approved by the cubmaster and the pack committee for recommendation to the </a:t>
            </a:r>
            <a:r>
              <a:rPr lang="en-US" sz="3200" b="1" dirty="0">
                <a:solidFill>
                  <a:srgbClr val="494949"/>
                </a:solidFill>
              </a:rPr>
              <a:t>den</a:t>
            </a:r>
            <a:r>
              <a:rPr lang="en-US" sz="3200" dirty="0">
                <a:solidFill>
                  <a:srgbClr val="494949"/>
                </a:solidFill>
              </a:rPr>
              <a:t> leader.</a:t>
            </a:r>
            <a:br>
              <a:rPr lang="en-US" sz="3200" dirty="0">
                <a:solidFill>
                  <a:srgbClr val="494949"/>
                </a:solidFill>
              </a:rPr>
            </a:br>
            <a:br>
              <a:rPr lang="en-US" sz="3200" dirty="0">
                <a:solidFill>
                  <a:srgbClr val="494949"/>
                </a:solidFill>
              </a:rPr>
            </a:br>
            <a:r>
              <a:rPr lang="en-US" sz="3200" b="1" dirty="0">
                <a:solidFill>
                  <a:srgbClr val="494949"/>
                </a:solidFill>
              </a:rPr>
              <a:t>Den</a:t>
            </a:r>
            <a:r>
              <a:rPr lang="en-US" sz="3200" dirty="0">
                <a:solidFill>
                  <a:srgbClr val="494949"/>
                </a:solidFill>
              </a:rPr>
              <a:t> </a:t>
            </a:r>
            <a:r>
              <a:rPr lang="en-US" sz="3200" b="1" dirty="0">
                <a:solidFill>
                  <a:srgbClr val="494949"/>
                </a:solidFill>
              </a:rPr>
              <a:t>chiefs</a:t>
            </a:r>
            <a:r>
              <a:rPr lang="en-US" sz="3200" dirty="0">
                <a:solidFill>
                  <a:srgbClr val="494949"/>
                </a:solidFill>
              </a:rPr>
              <a:t> help Cub Scouts advance through Cub Scout ranks and </a:t>
            </a:r>
            <a:r>
              <a:rPr lang="en-US" sz="3200" dirty="0">
                <a:solidFill>
                  <a:srgbClr val="212121"/>
                </a:solidFill>
              </a:rPr>
              <a:t> encourage Cub Scouts to join a troop upon graduation.</a:t>
            </a:r>
            <a:endParaRPr lang="en-US" sz="3200" dirty="0"/>
          </a:p>
          <a:p>
            <a:endParaRPr lang="en-US" dirty="0"/>
          </a:p>
        </p:txBody>
      </p:sp>
    </p:spTree>
    <p:extLst>
      <p:ext uri="{BB962C8B-B14F-4D97-AF65-F5344CB8AC3E}">
        <p14:creationId xmlns:p14="http://schemas.microsoft.com/office/powerpoint/2010/main" val="421970856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BA2EBB5D-07C5-2E20-0DD2-72574D9334CB}"/>
              </a:ext>
            </a:extLst>
          </p:cNvPr>
          <p:cNvSpPr txBox="1">
            <a:spLocks/>
          </p:cNvSpPr>
          <p:nvPr/>
        </p:nvSpPr>
        <p:spPr>
          <a:xfrm>
            <a:off x="609599" y="518160"/>
            <a:ext cx="10463213" cy="548640"/>
          </a:xfrm>
          <a:prstGeom prst="rect">
            <a:avLst/>
          </a:prstGeom>
        </p:spPr>
        <p:txBody>
          <a:bodyPr lIns="0" rIns="0" anchor="t"/>
          <a:lstStyle>
            <a:lvl1pPr marL="0" indent="0" algn="l" rtl="0" eaLnBrk="1" fontAlgn="base" hangingPunct="1">
              <a:lnSpc>
                <a:spcPts val="4200"/>
              </a:lnSpc>
              <a:spcBef>
                <a:spcPts val="0"/>
              </a:spcBef>
              <a:spcAft>
                <a:spcPts val="1000"/>
              </a:spcAft>
              <a:buFont typeface="Arial" panose="020B0604020202020204" pitchFamily="34" charset="0"/>
              <a:buNone/>
              <a:defRPr sz="3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66CC"/>
                </a:solidFill>
                <a:latin typeface="+mn-lt"/>
              </a:rPr>
              <a:t>What is the patrol method?</a:t>
            </a:r>
          </a:p>
        </p:txBody>
      </p:sp>
      <p:sp>
        <p:nvSpPr>
          <p:cNvPr id="3" name="Rectangle 8">
            <a:extLst>
              <a:ext uri="{FF2B5EF4-FFF2-40B4-BE49-F238E27FC236}">
                <a16:creationId xmlns:a16="http://schemas.microsoft.com/office/drawing/2014/main" id="{2D99709C-B117-AD71-9EB0-1463E2773D68}"/>
              </a:ext>
            </a:extLst>
          </p:cNvPr>
          <p:cNvSpPr>
            <a:spLocks noChangeArrowheads="1"/>
          </p:cNvSpPr>
          <p:nvPr/>
        </p:nvSpPr>
        <p:spPr bwMode="auto">
          <a:xfrm>
            <a:off x="609599" y="1651697"/>
            <a:ext cx="11172093"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panose="020B0604020202020204" pitchFamily="34" charset="0"/>
              </a:rPr>
              <a:t>A patrol is a small group of Scouts (8 or so) where Scouts learn together, take on leadership responsibilities, and develop friendships that last a lifetime.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panose="020B0604020202020204" pitchFamily="34" charset="0"/>
              </a:rPr>
              <a:t>What is the importance of the patrol method in Scouting</a:t>
            </a:r>
          </a:p>
        </p:txBody>
      </p:sp>
    </p:spTree>
    <p:extLst>
      <p:ext uri="{BB962C8B-B14F-4D97-AF65-F5344CB8AC3E}">
        <p14:creationId xmlns:p14="http://schemas.microsoft.com/office/powerpoint/2010/main" val="158247648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BA65FF79-3826-9F4C-5C2B-8F4E874AC025}"/>
              </a:ext>
            </a:extLst>
          </p:cNvPr>
          <p:cNvSpPr txBox="1">
            <a:spLocks/>
          </p:cNvSpPr>
          <p:nvPr/>
        </p:nvSpPr>
        <p:spPr>
          <a:xfrm>
            <a:off x="609600" y="518160"/>
            <a:ext cx="5486400" cy="1380978"/>
          </a:xfrm>
          <a:prstGeom prst="rect">
            <a:avLst/>
          </a:prstGeom>
        </p:spPr>
        <p:txBody>
          <a:bodyPr lIns="0" rIns="0" anchor="t"/>
          <a:lstStyle>
            <a:lvl1pPr marL="0" indent="0" algn="l" rtl="0" eaLnBrk="1" fontAlgn="base" hangingPunct="1">
              <a:lnSpc>
                <a:spcPts val="4200"/>
              </a:lnSpc>
              <a:spcBef>
                <a:spcPts val="0"/>
              </a:spcBef>
              <a:spcAft>
                <a:spcPts val="1000"/>
              </a:spcAft>
              <a:buFont typeface="Arial" panose="020B0604020202020204" pitchFamily="34" charset="0"/>
              <a:buNone/>
              <a:defRPr sz="3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n-lt"/>
              </a:rPr>
              <a:t>Train Them, Trust Them, Let Them Lead Game</a:t>
            </a:r>
          </a:p>
        </p:txBody>
      </p:sp>
      <p:sp>
        <p:nvSpPr>
          <p:cNvPr id="3" name="Text Placeholder 4">
            <a:extLst>
              <a:ext uri="{FF2B5EF4-FFF2-40B4-BE49-F238E27FC236}">
                <a16:creationId xmlns:a16="http://schemas.microsoft.com/office/drawing/2014/main" id="{26F93ABC-0FBB-D3AB-D5C5-49C04AA82B08}"/>
              </a:ext>
            </a:extLst>
          </p:cNvPr>
          <p:cNvSpPr txBox="1">
            <a:spLocks/>
          </p:cNvSpPr>
          <p:nvPr/>
        </p:nvSpPr>
        <p:spPr>
          <a:xfrm>
            <a:off x="608949" y="2364059"/>
            <a:ext cx="5879774" cy="3446285"/>
          </a:xfrm>
          <a:prstGeom prst="rect">
            <a:avLst/>
          </a:prstGeom>
        </p:spPr>
        <p:txBody>
          <a:bodyPr lIns="0" rIns="0" anchor="t"/>
          <a:lstStyle>
            <a:lvl1pPr marL="0" indent="0" algn="l" rtl="0" eaLnBrk="1" fontAlgn="base" hangingPunct="1">
              <a:lnSpc>
                <a:spcPts val="1600"/>
              </a:lnSpc>
              <a:spcBef>
                <a:spcPts val="0"/>
              </a:spcBef>
              <a:spcAft>
                <a:spcPts val="2000"/>
              </a:spcAft>
              <a:buFont typeface="Arial" panose="020B0604020202020204" pitchFamily="34" charset="0"/>
              <a:buNone/>
              <a:defRPr sz="1400" b="0" i="0" kern="1200">
                <a:solidFill>
                  <a:schemeClr val="tx1">
                    <a:lumMod val="75000"/>
                    <a:lumOff val="25000"/>
                  </a:schemeClr>
                </a:solidFill>
                <a:latin typeface="Raleway" pitchFamily="2" charset="77"/>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0"/>
              </a:spcAft>
            </a:pPr>
            <a:r>
              <a:rPr lang="en-US" sz="2000" dirty="0"/>
              <a:t>Utilizing the Patrol Method in Scouting</a:t>
            </a:r>
          </a:p>
          <a:p>
            <a:pPr>
              <a:lnSpc>
                <a:spcPct val="100000"/>
              </a:lnSpc>
              <a:spcAft>
                <a:spcPts val="0"/>
              </a:spcAft>
            </a:pPr>
            <a:endParaRPr lang="en-US" sz="2000" dirty="0"/>
          </a:p>
          <a:p>
            <a:pPr>
              <a:lnSpc>
                <a:spcPct val="100000"/>
              </a:lnSpc>
              <a:spcAft>
                <a:spcPts val="0"/>
              </a:spcAft>
            </a:pPr>
            <a:r>
              <a:rPr lang="en-US" sz="2000" dirty="0"/>
              <a:t>To quote Baden-Powell:</a:t>
            </a:r>
          </a:p>
          <a:p>
            <a:pPr>
              <a:lnSpc>
                <a:spcPct val="100000"/>
              </a:lnSpc>
              <a:spcAft>
                <a:spcPts val="0"/>
              </a:spcAft>
            </a:pPr>
            <a:endParaRPr lang="en-US" sz="2000" dirty="0"/>
          </a:p>
          <a:p>
            <a:pPr fontAlgn="auto">
              <a:lnSpc>
                <a:spcPct val="100000"/>
              </a:lnSpc>
              <a:spcAft>
                <a:spcPts val="0"/>
              </a:spcAft>
              <a:defRPr/>
            </a:pPr>
            <a:r>
              <a:rPr lang="en-US" sz="2000" dirty="0">
                <a:latin typeface="Helvetica" pitchFamily="2" charset="0"/>
              </a:rPr>
              <a:t>“To get the best results, you must give the leader real, freehanded responsibility. If you only give partial responsibility, you will only get partial results.” Praise the junior leader when they succeed, encourage them when they fail.” </a:t>
            </a:r>
            <a:endParaRPr lang="en-US" sz="2000" dirty="0"/>
          </a:p>
          <a:p>
            <a:endParaRPr lang="en-US" dirty="0"/>
          </a:p>
        </p:txBody>
      </p:sp>
      <p:pic>
        <p:nvPicPr>
          <p:cNvPr id="4" name="Picture 3" descr="A portrait of an old person&#10;&#10;Description automatically generated">
            <a:extLst>
              <a:ext uri="{FF2B5EF4-FFF2-40B4-BE49-F238E27FC236}">
                <a16:creationId xmlns:a16="http://schemas.microsoft.com/office/drawing/2014/main" id="{9EF5A829-070A-2BCB-4646-4C4458D2FD50}"/>
              </a:ext>
            </a:extLst>
          </p:cNvPr>
          <p:cNvPicPr>
            <a:picLocks noChangeAspect="1"/>
          </p:cNvPicPr>
          <p:nvPr/>
        </p:nvPicPr>
        <p:blipFill>
          <a:blip r:embed="rId2"/>
          <a:stretch>
            <a:fillRect/>
          </a:stretch>
        </p:blipFill>
        <p:spPr>
          <a:xfrm>
            <a:off x="7121447" y="327430"/>
            <a:ext cx="4305300" cy="5194300"/>
          </a:xfrm>
          <a:prstGeom prst="rect">
            <a:avLst/>
          </a:prstGeom>
        </p:spPr>
      </p:pic>
      <p:sp>
        <p:nvSpPr>
          <p:cNvPr id="5" name="TextBox 4">
            <a:extLst>
              <a:ext uri="{FF2B5EF4-FFF2-40B4-BE49-F238E27FC236}">
                <a16:creationId xmlns:a16="http://schemas.microsoft.com/office/drawing/2014/main" id="{B3B26825-0477-B8AC-DD24-7229A35AD5E2}"/>
              </a:ext>
            </a:extLst>
          </p:cNvPr>
          <p:cNvSpPr txBox="1"/>
          <p:nvPr/>
        </p:nvSpPr>
        <p:spPr>
          <a:xfrm>
            <a:off x="7121447" y="5715000"/>
            <a:ext cx="4108528" cy="369332"/>
          </a:xfrm>
          <a:prstGeom prst="rect">
            <a:avLst/>
          </a:prstGeom>
          <a:noFill/>
        </p:spPr>
        <p:txBody>
          <a:bodyPr wrap="square" rtlCol="0">
            <a:spAutoFit/>
          </a:bodyPr>
          <a:lstStyle/>
          <a:p>
            <a:r>
              <a:rPr lang="en-US" dirty="0">
                <a:solidFill>
                  <a:srgbClr val="0066CC"/>
                </a:solidFill>
              </a:rPr>
              <a:t>William ”Green Bar Bill” Harcourt</a:t>
            </a:r>
          </a:p>
        </p:txBody>
      </p:sp>
    </p:spTree>
    <p:extLst>
      <p:ext uri="{BB962C8B-B14F-4D97-AF65-F5344CB8AC3E}">
        <p14:creationId xmlns:p14="http://schemas.microsoft.com/office/powerpoint/2010/main" val="352235464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7C771BA6-9534-A73B-F739-58ADDDED0304}"/>
              </a:ext>
            </a:extLst>
          </p:cNvPr>
          <p:cNvSpPr txBox="1">
            <a:spLocks/>
          </p:cNvSpPr>
          <p:nvPr/>
        </p:nvSpPr>
        <p:spPr>
          <a:xfrm>
            <a:off x="608949" y="2381344"/>
            <a:ext cx="3118641" cy="3429000"/>
          </a:xfrm>
          <a:prstGeom prst="rect">
            <a:avLst/>
          </a:prstGeom>
        </p:spPr>
        <p:txBody>
          <a:bodyPr lIns="0" rIns="0" anchor="t"/>
          <a:lstStyle>
            <a:lvl1pPr marL="0" indent="0" algn="ctr" rtl="0" eaLnBrk="1" fontAlgn="base" hangingPunct="1">
              <a:lnSpc>
                <a:spcPts val="1600"/>
              </a:lnSpc>
              <a:spcBef>
                <a:spcPts val="0"/>
              </a:spcBef>
              <a:spcAft>
                <a:spcPts val="2000"/>
              </a:spcAft>
              <a:buFont typeface="Arial" panose="020B0604020202020204" pitchFamily="34" charset="0"/>
              <a:buNone/>
              <a:defRPr sz="1400" b="0" i="0" kern="1200" baseline="0">
                <a:solidFill>
                  <a:schemeClr val="tx1">
                    <a:lumMod val="75000"/>
                    <a:lumOff val="25000"/>
                  </a:schemeClr>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Aft>
                <a:spcPts val="0"/>
              </a:spcAft>
            </a:pPr>
            <a:r>
              <a:rPr lang="en-US" sz="2000" dirty="0"/>
              <a:t>National Youth Leadership Training</a:t>
            </a:r>
          </a:p>
          <a:p>
            <a:pPr>
              <a:lnSpc>
                <a:spcPct val="150000"/>
              </a:lnSpc>
              <a:spcAft>
                <a:spcPts val="0"/>
              </a:spcAft>
            </a:pPr>
            <a:r>
              <a:rPr lang="en-US" sz="2000" dirty="0"/>
              <a:t>Introduction to Leadership Skills for Troops</a:t>
            </a:r>
          </a:p>
          <a:p>
            <a:pPr>
              <a:lnSpc>
                <a:spcPct val="150000"/>
              </a:lnSpc>
              <a:spcAft>
                <a:spcPts val="0"/>
              </a:spcAft>
            </a:pPr>
            <a:r>
              <a:rPr lang="en-US" sz="2000" dirty="0"/>
              <a:t>Patrol Leaders Council</a:t>
            </a:r>
          </a:p>
        </p:txBody>
      </p:sp>
      <p:sp>
        <p:nvSpPr>
          <p:cNvPr id="3" name="Text Placeholder 4">
            <a:extLst>
              <a:ext uri="{FF2B5EF4-FFF2-40B4-BE49-F238E27FC236}">
                <a16:creationId xmlns:a16="http://schemas.microsoft.com/office/drawing/2014/main" id="{DB3554AB-7143-D727-611F-D9A9BDD9B8B7}"/>
              </a:ext>
            </a:extLst>
          </p:cNvPr>
          <p:cNvSpPr txBox="1">
            <a:spLocks/>
          </p:cNvSpPr>
          <p:nvPr/>
        </p:nvSpPr>
        <p:spPr>
          <a:xfrm>
            <a:off x="608949" y="1965372"/>
            <a:ext cx="3118641" cy="365760"/>
          </a:xfrm>
          <a:prstGeom prst="rect">
            <a:avLst/>
          </a:prstGeom>
        </p:spPr>
        <p:txBody>
          <a:bodyPr lIns="0" rIns="0" anchor="ctr"/>
          <a:lstStyle>
            <a:lvl1pPr marL="0" indent="0" algn="ctr" rtl="0" eaLnBrk="1" fontAlgn="base" hangingPunct="1">
              <a:lnSpc>
                <a:spcPts val="1600"/>
              </a:lnSpc>
              <a:spcBef>
                <a:spcPts val="0"/>
              </a:spcBef>
              <a:spcAft>
                <a:spcPts val="2000"/>
              </a:spcAft>
              <a:buFont typeface="Arial" panose="020B0604020202020204" pitchFamily="34" charset="0"/>
              <a:buNone/>
              <a:defRPr sz="1600" b="1" i="0" kern="1200">
                <a:solidFill>
                  <a:schemeClr val="accent1"/>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a:t>Train Scouts</a:t>
            </a:r>
            <a:endParaRPr lang="en-US" sz="2800" dirty="0"/>
          </a:p>
        </p:txBody>
      </p:sp>
      <p:sp>
        <p:nvSpPr>
          <p:cNvPr id="4" name="Text Placeholder 4">
            <a:extLst>
              <a:ext uri="{FF2B5EF4-FFF2-40B4-BE49-F238E27FC236}">
                <a16:creationId xmlns:a16="http://schemas.microsoft.com/office/drawing/2014/main" id="{51622D47-90B6-87D8-61E9-7EF19FB59E08}"/>
              </a:ext>
            </a:extLst>
          </p:cNvPr>
          <p:cNvSpPr txBox="1">
            <a:spLocks/>
          </p:cNvSpPr>
          <p:nvPr/>
        </p:nvSpPr>
        <p:spPr>
          <a:xfrm>
            <a:off x="609600" y="518160"/>
            <a:ext cx="10820400" cy="548640"/>
          </a:xfrm>
          <a:prstGeom prst="rect">
            <a:avLst/>
          </a:prstGeom>
        </p:spPr>
        <p:txBody>
          <a:bodyPr lIns="0" rIns="0" anchor="t"/>
          <a:lstStyle>
            <a:lvl1pPr marL="0" indent="0" algn="l" rtl="0" eaLnBrk="1" fontAlgn="base" hangingPunct="1">
              <a:lnSpc>
                <a:spcPts val="4200"/>
              </a:lnSpc>
              <a:spcBef>
                <a:spcPts val="0"/>
              </a:spcBef>
              <a:spcAft>
                <a:spcPts val="1000"/>
              </a:spcAft>
              <a:buFont typeface="Arial" panose="020B0604020202020204" pitchFamily="34" charset="0"/>
              <a:buNone/>
              <a:defRPr sz="3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66CC"/>
                </a:solidFill>
                <a:latin typeface="+mn-lt"/>
              </a:rPr>
              <a:t>Three Strategies of Youth Lead Units</a:t>
            </a:r>
          </a:p>
        </p:txBody>
      </p:sp>
      <p:sp>
        <p:nvSpPr>
          <p:cNvPr id="5" name="Text Placeholder 4">
            <a:extLst>
              <a:ext uri="{FF2B5EF4-FFF2-40B4-BE49-F238E27FC236}">
                <a16:creationId xmlns:a16="http://schemas.microsoft.com/office/drawing/2014/main" id="{88633572-76E1-F12F-611D-9DE597DAAA86}"/>
              </a:ext>
            </a:extLst>
          </p:cNvPr>
          <p:cNvSpPr txBox="1">
            <a:spLocks/>
          </p:cNvSpPr>
          <p:nvPr/>
        </p:nvSpPr>
        <p:spPr>
          <a:xfrm>
            <a:off x="609599" y="1175432"/>
            <a:ext cx="10820400" cy="365760"/>
          </a:xfrm>
          <a:prstGeom prst="rect">
            <a:avLst/>
          </a:prstGeom>
        </p:spPr>
        <p:txBody>
          <a:bodyPr lIns="0" rIns="0" anchor="t"/>
          <a:lstStyle>
            <a:lvl1pPr marL="0" indent="0" algn="l" rtl="0" eaLnBrk="1" fontAlgn="base" hangingPunct="1">
              <a:lnSpc>
                <a:spcPts val="1600"/>
              </a:lnSpc>
              <a:spcBef>
                <a:spcPts val="0"/>
              </a:spcBef>
              <a:spcAft>
                <a:spcPts val="2000"/>
              </a:spcAft>
              <a:buFont typeface="Arial" panose="020B0604020202020204" pitchFamily="34" charset="0"/>
              <a:buNone/>
              <a:defRPr sz="1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0066CC"/>
                </a:solidFill>
                <a:latin typeface="+mn-lt"/>
              </a:rPr>
              <a:t>What does this training look like?</a:t>
            </a:r>
          </a:p>
        </p:txBody>
      </p:sp>
      <p:sp>
        <p:nvSpPr>
          <p:cNvPr id="6" name="Text Placeholder 4">
            <a:extLst>
              <a:ext uri="{FF2B5EF4-FFF2-40B4-BE49-F238E27FC236}">
                <a16:creationId xmlns:a16="http://schemas.microsoft.com/office/drawing/2014/main" id="{ACFD65D1-C99E-E84E-A4A5-A2BF53D421F1}"/>
              </a:ext>
            </a:extLst>
          </p:cNvPr>
          <p:cNvSpPr txBox="1">
            <a:spLocks/>
          </p:cNvSpPr>
          <p:nvPr/>
        </p:nvSpPr>
        <p:spPr>
          <a:xfrm>
            <a:off x="4688753" y="2381344"/>
            <a:ext cx="3118641" cy="3429000"/>
          </a:xfrm>
          <a:prstGeom prst="rect">
            <a:avLst/>
          </a:prstGeom>
        </p:spPr>
        <p:txBody>
          <a:bodyPr lIns="0" rIns="0" anchor="t"/>
          <a:lstStyle>
            <a:lvl1pPr marL="0" indent="0" algn="ctr" rtl="0" eaLnBrk="1" fontAlgn="base" hangingPunct="1">
              <a:lnSpc>
                <a:spcPts val="1600"/>
              </a:lnSpc>
              <a:spcBef>
                <a:spcPts val="0"/>
              </a:spcBef>
              <a:spcAft>
                <a:spcPts val="2000"/>
              </a:spcAft>
              <a:buFont typeface="Arial" panose="020B0604020202020204" pitchFamily="34" charset="0"/>
              <a:buNone/>
              <a:defRPr sz="1400" b="0" i="0" kern="1200" baseline="0">
                <a:solidFill>
                  <a:schemeClr val="tx1">
                    <a:lumMod val="75000"/>
                    <a:lumOff val="25000"/>
                  </a:schemeClr>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Aft>
                <a:spcPts val="0"/>
              </a:spcAft>
            </a:pPr>
            <a:r>
              <a:rPr lang="en-US" sz="2000" dirty="0"/>
              <a:t>Youth Protection</a:t>
            </a:r>
          </a:p>
          <a:p>
            <a:pPr>
              <a:lnSpc>
                <a:spcPct val="150000"/>
              </a:lnSpc>
              <a:spcAft>
                <a:spcPts val="0"/>
              </a:spcAft>
            </a:pPr>
            <a:r>
              <a:rPr lang="en-US" sz="2000" dirty="0"/>
              <a:t>Committee Meetings</a:t>
            </a:r>
          </a:p>
          <a:p>
            <a:pPr>
              <a:lnSpc>
                <a:spcPct val="150000"/>
              </a:lnSpc>
              <a:spcAft>
                <a:spcPts val="0"/>
              </a:spcAft>
            </a:pPr>
            <a:r>
              <a:rPr lang="en-US" sz="2000" dirty="0"/>
              <a:t>Training</a:t>
            </a:r>
          </a:p>
          <a:p>
            <a:pPr>
              <a:lnSpc>
                <a:spcPct val="150000"/>
              </a:lnSpc>
              <a:spcAft>
                <a:spcPts val="0"/>
              </a:spcAft>
            </a:pPr>
            <a:r>
              <a:rPr lang="en-US" sz="2000" dirty="0"/>
              <a:t>Assistant/Scoutmaster or other Unit Leader Training</a:t>
            </a:r>
          </a:p>
        </p:txBody>
      </p:sp>
      <p:sp>
        <p:nvSpPr>
          <p:cNvPr id="7" name="Text Placeholder 4">
            <a:extLst>
              <a:ext uri="{FF2B5EF4-FFF2-40B4-BE49-F238E27FC236}">
                <a16:creationId xmlns:a16="http://schemas.microsoft.com/office/drawing/2014/main" id="{EF190570-9D37-49DB-D38B-50325CB3EE74}"/>
              </a:ext>
            </a:extLst>
          </p:cNvPr>
          <p:cNvSpPr txBox="1">
            <a:spLocks/>
          </p:cNvSpPr>
          <p:nvPr/>
        </p:nvSpPr>
        <p:spPr>
          <a:xfrm>
            <a:off x="4688754" y="1965372"/>
            <a:ext cx="3118641" cy="365760"/>
          </a:xfrm>
          <a:prstGeom prst="rect">
            <a:avLst/>
          </a:prstGeom>
        </p:spPr>
        <p:txBody>
          <a:bodyPr lIns="0" rIns="0" anchor="ctr"/>
          <a:lstStyle>
            <a:lvl1pPr marL="0" indent="0" algn="ctr" rtl="0" eaLnBrk="1" fontAlgn="base" hangingPunct="1">
              <a:lnSpc>
                <a:spcPts val="1600"/>
              </a:lnSpc>
              <a:spcBef>
                <a:spcPts val="0"/>
              </a:spcBef>
              <a:spcAft>
                <a:spcPts val="2000"/>
              </a:spcAft>
              <a:buFont typeface="Arial" panose="020B0604020202020204" pitchFamily="34" charset="0"/>
              <a:buNone/>
              <a:defRPr sz="1600" b="1" i="0" kern="1200">
                <a:solidFill>
                  <a:schemeClr val="accent1"/>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Train Adults	</a:t>
            </a:r>
          </a:p>
        </p:txBody>
      </p:sp>
      <p:sp>
        <p:nvSpPr>
          <p:cNvPr id="8" name="Text Placeholder 4">
            <a:extLst>
              <a:ext uri="{FF2B5EF4-FFF2-40B4-BE49-F238E27FC236}">
                <a16:creationId xmlns:a16="http://schemas.microsoft.com/office/drawing/2014/main" id="{93036F52-8657-2B88-0FDD-41F025162106}"/>
              </a:ext>
            </a:extLst>
          </p:cNvPr>
          <p:cNvSpPr txBox="1">
            <a:spLocks/>
          </p:cNvSpPr>
          <p:nvPr/>
        </p:nvSpPr>
        <p:spPr>
          <a:xfrm>
            <a:off x="8311358" y="2381344"/>
            <a:ext cx="3118641" cy="3429000"/>
          </a:xfrm>
          <a:prstGeom prst="rect">
            <a:avLst/>
          </a:prstGeom>
        </p:spPr>
        <p:txBody>
          <a:bodyPr lIns="0" rIns="0" anchor="t"/>
          <a:lstStyle>
            <a:lvl1pPr marL="0" indent="0" algn="ctr" rtl="0" eaLnBrk="1" fontAlgn="base" hangingPunct="1">
              <a:lnSpc>
                <a:spcPts val="1600"/>
              </a:lnSpc>
              <a:spcBef>
                <a:spcPts val="0"/>
              </a:spcBef>
              <a:spcAft>
                <a:spcPts val="2000"/>
              </a:spcAft>
              <a:buFont typeface="Arial" panose="020B0604020202020204" pitchFamily="34" charset="0"/>
              <a:buNone/>
              <a:defRPr sz="1400" b="0" i="0" kern="1200">
                <a:solidFill>
                  <a:schemeClr val="tx1">
                    <a:lumMod val="75000"/>
                    <a:lumOff val="25000"/>
                  </a:schemeClr>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Aft>
                <a:spcPts val="0"/>
              </a:spcAft>
            </a:pPr>
            <a:r>
              <a:rPr lang="en-US" sz="2000" dirty="0"/>
              <a:t>Youth Protection</a:t>
            </a:r>
          </a:p>
          <a:p>
            <a:pPr>
              <a:lnSpc>
                <a:spcPct val="150000"/>
              </a:lnSpc>
              <a:spcAft>
                <a:spcPts val="0"/>
              </a:spcAft>
            </a:pPr>
            <a:r>
              <a:rPr lang="en-US" sz="2000" dirty="0"/>
              <a:t>Committee Meetings</a:t>
            </a:r>
          </a:p>
          <a:p>
            <a:pPr>
              <a:lnSpc>
                <a:spcPct val="150000"/>
              </a:lnSpc>
              <a:spcAft>
                <a:spcPts val="0"/>
              </a:spcAft>
            </a:pPr>
            <a:r>
              <a:rPr lang="en-US" sz="2000" dirty="0"/>
              <a:t>Explanation of youth lead regularly in committee time, parent meetings, etc. </a:t>
            </a:r>
          </a:p>
        </p:txBody>
      </p:sp>
      <p:sp>
        <p:nvSpPr>
          <p:cNvPr id="9" name="Text Placeholder 4">
            <a:extLst>
              <a:ext uri="{FF2B5EF4-FFF2-40B4-BE49-F238E27FC236}">
                <a16:creationId xmlns:a16="http://schemas.microsoft.com/office/drawing/2014/main" id="{DBFD7AF7-39DE-B8BA-B14B-CD5FEA9A9045}"/>
              </a:ext>
            </a:extLst>
          </p:cNvPr>
          <p:cNvSpPr txBox="1">
            <a:spLocks/>
          </p:cNvSpPr>
          <p:nvPr/>
        </p:nvSpPr>
        <p:spPr>
          <a:xfrm>
            <a:off x="8311359" y="1965372"/>
            <a:ext cx="3118641" cy="365760"/>
          </a:xfrm>
          <a:prstGeom prst="rect">
            <a:avLst/>
          </a:prstGeom>
        </p:spPr>
        <p:txBody>
          <a:bodyPr lIns="0" rIns="0" anchor="ctr"/>
          <a:lstStyle>
            <a:lvl1pPr marL="0" indent="0" algn="ctr" rtl="0" eaLnBrk="1" fontAlgn="base" hangingPunct="1">
              <a:lnSpc>
                <a:spcPts val="1600"/>
              </a:lnSpc>
              <a:spcBef>
                <a:spcPts val="0"/>
              </a:spcBef>
              <a:spcAft>
                <a:spcPts val="2000"/>
              </a:spcAft>
              <a:buFont typeface="Arial" panose="020B0604020202020204" pitchFamily="34" charset="0"/>
              <a:buNone/>
              <a:defRPr sz="1600" b="1" i="0" kern="1200">
                <a:solidFill>
                  <a:schemeClr val="accent1"/>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a:t>Train Parents</a:t>
            </a:r>
            <a:endParaRPr lang="en-US" sz="2800" dirty="0"/>
          </a:p>
        </p:txBody>
      </p:sp>
    </p:spTree>
    <p:extLst>
      <p:ext uri="{BB962C8B-B14F-4D97-AF65-F5344CB8AC3E}">
        <p14:creationId xmlns:p14="http://schemas.microsoft.com/office/powerpoint/2010/main" val="339231251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1" presetClass="entr" presetSubtype="0" fill="hold" nodeType="clickEffect">
                  <p:stCondLst>
                    <p:cond delay="0"/>
                  </p:stCondLst>
                  <p:childTnLst>
                    <p:set>
                      <p:cBhvr>
                        <p:cTn dur="1" fill="hold">
                          <p:stCondLst>
                            <p:cond delay="0"/>
                          </p:stCondLst>
                        </p:cTn>
                        <p:tgtEl>
                          <p:spTgt spid="2"/>
                        </p:tgtEl>
                        <p:attrNameLst>
                          <p:attrName>style.visibility</p:attrName>
                        </p:attrNameLst>
                      </p:cBhvr>
                      <p:to>
                        <p:strVal val="visible"/>
                      </p:to>
                    </p:set>
                  </p:childTnLst>
                </p:cTn>
              </p:par>
            </p:tnLst>
          </p:tmpl>
        </p:tmplLst>
      </p:bldP>
      <p:bldP spid="6" grpId="0" build="p">
        <p:tmplLst>
          <p:tmpl lvl="1">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Lst>
      </p:bldP>
      <p:bldP spid="8" grpId="0" build="p">
        <p:tmplLst>
          <p:tmpl lvl="1">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B9C6CED2-C32F-9210-6718-219141AD9D7C}"/>
              </a:ext>
            </a:extLst>
          </p:cNvPr>
          <p:cNvSpPr txBox="1">
            <a:spLocks/>
          </p:cNvSpPr>
          <p:nvPr/>
        </p:nvSpPr>
        <p:spPr>
          <a:xfrm>
            <a:off x="609600" y="518160"/>
            <a:ext cx="8001000" cy="548640"/>
          </a:xfrm>
          <a:prstGeom prst="rect">
            <a:avLst/>
          </a:prstGeom>
        </p:spPr>
        <p:txBody>
          <a:bodyPr lIns="0" rIns="0" anchor="t"/>
          <a:lstStyle>
            <a:lvl1pPr marL="0" indent="0" algn="l" rtl="0" eaLnBrk="1" fontAlgn="base" hangingPunct="1">
              <a:lnSpc>
                <a:spcPts val="4200"/>
              </a:lnSpc>
              <a:spcBef>
                <a:spcPts val="0"/>
              </a:spcBef>
              <a:spcAft>
                <a:spcPts val="1000"/>
              </a:spcAft>
              <a:buFont typeface="Arial" panose="020B0604020202020204" pitchFamily="34" charset="0"/>
              <a:buNone/>
              <a:defRPr sz="3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dirty="0">
                <a:solidFill>
                  <a:srgbClr val="0066CC"/>
                </a:solidFill>
                <a:latin typeface="+mn-lt"/>
              </a:rPr>
              <a:t>What does it look like?</a:t>
            </a:r>
          </a:p>
        </p:txBody>
      </p:sp>
      <p:sp>
        <p:nvSpPr>
          <p:cNvPr id="4" name="Text Placeholder 4">
            <a:extLst>
              <a:ext uri="{FF2B5EF4-FFF2-40B4-BE49-F238E27FC236}">
                <a16:creationId xmlns:a16="http://schemas.microsoft.com/office/drawing/2014/main" id="{51A7A752-4D21-F0F6-4479-445C244E4D1C}"/>
              </a:ext>
            </a:extLst>
          </p:cNvPr>
          <p:cNvSpPr txBox="1">
            <a:spLocks/>
          </p:cNvSpPr>
          <p:nvPr/>
        </p:nvSpPr>
        <p:spPr>
          <a:xfrm>
            <a:off x="609600" y="1649627"/>
            <a:ext cx="11277600" cy="3932117"/>
          </a:xfrm>
          <a:prstGeom prst="rect">
            <a:avLst/>
          </a:prstGeom>
        </p:spPr>
        <p:txBody>
          <a:bodyPr lIns="0" rIns="0" anchor="t"/>
          <a:lstStyle>
            <a:lvl1pPr marL="0" indent="0" algn="l" rtl="0" eaLnBrk="1" fontAlgn="base" hangingPunct="1">
              <a:lnSpc>
                <a:spcPts val="1600"/>
              </a:lnSpc>
              <a:spcBef>
                <a:spcPts val="0"/>
              </a:spcBef>
              <a:spcAft>
                <a:spcPts val="2000"/>
              </a:spcAft>
              <a:buFont typeface="Arial" panose="020B0604020202020204" pitchFamily="34" charset="0"/>
              <a:buNone/>
              <a:defRPr sz="1400" b="0" i="0" kern="1200" baseline="0">
                <a:solidFill>
                  <a:schemeClr val="tx1">
                    <a:lumMod val="75000"/>
                    <a:lumOff val="25000"/>
                  </a:schemeClr>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spcAft>
                <a:spcPts val="0"/>
              </a:spcAft>
              <a:buFont typeface="Arial" panose="020B0604020202020204" pitchFamily="34" charset="0"/>
              <a:buChar char="•"/>
            </a:pPr>
            <a:r>
              <a:rPr lang="en-US" sz="2400" dirty="0">
                <a:solidFill>
                  <a:srgbClr val="000000"/>
                </a:solidFill>
                <a:latin typeface="Open Sans" panose="020B0606030504020204" pitchFamily="34" charset="0"/>
              </a:rPr>
              <a:t>Do adults have a role in Scout-led units? </a:t>
            </a:r>
          </a:p>
          <a:p>
            <a:pPr marL="285750" indent="-285750">
              <a:lnSpc>
                <a:spcPct val="150000"/>
              </a:lnSpc>
              <a:spcAft>
                <a:spcPts val="0"/>
              </a:spcAft>
              <a:buFont typeface="Arial" panose="020B0604020202020204" pitchFamily="34" charset="0"/>
              <a:buChar char="•"/>
            </a:pPr>
            <a:r>
              <a:rPr lang="en-US" sz="2400" dirty="0">
                <a:solidFill>
                  <a:srgbClr val="000000"/>
                </a:solidFill>
                <a:latin typeface="Open Sans" panose="020B0606030504020204" pitchFamily="34" charset="0"/>
              </a:rPr>
              <a:t>How involved should adults be in troop meetings and Patrol Leaders’ Council (PLC) meetings?</a:t>
            </a:r>
          </a:p>
          <a:p>
            <a:pPr marL="285750" indent="-285750">
              <a:lnSpc>
                <a:spcPct val="150000"/>
              </a:lnSpc>
              <a:spcAft>
                <a:spcPts val="0"/>
              </a:spcAft>
              <a:buFont typeface="Arial" panose="020B0604020202020204" pitchFamily="34" charset="0"/>
              <a:buChar char="•"/>
            </a:pPr>
            <a:r>
              <a:rPr lang="en-US" sz="2400" dirty="0">
                <a:solidFill>
                  <a:srgbClr val="000000"/>
                </a:solidFill>
                <a:latin typeface="Open Sans" panose="020B0606030504020204" pitchFamily="34" charset="0"/>
              </a:rPr>
              <a:t> When should the Scoutmaster exercise veto power? </a:t>
            </a:r>
          </a:p>
          <a:p>
            <a:pPr marL="285750" indent="-285750">
              <a:lnSpc>
                <a:spcPct val="150000"/>
              </a:lnSpc>
              <a:spcAft>
                <a:spcPts val="0"/>
              </a:spcAft>
              <a:buFont typeface="Arial" panose="020B0604020202020204" pitchFamily="34" charset="0"/>
              <a:buChar char="•"/>
            </a:pPr>
            <a:r>
              <a:rPr lang="en-US" sz="2400" dirty="0">
                <a:solidFill>
                  <a:srgbClr val="000000"/>
                </a:solidFill>
                <a:latin typeface="Open Sans" panose="020B0606030504020204" pitchFamily="34" charset="0"/>
              </a:rPr>
              <a:t>Should he or she even have veto power? </a:t>
            </a:r>
          </a:p>
          <a:p>
            <a:pPr marL="285750" indent="-285750">
              <a:lnSpc>
                <a:spcPct val="150000"/>
              </a:lnSpc>
              <a:spcAft>
                <a:spcPts val="0"/>
              </a:spcAft>
              <a:buFont typeface="Arial" panose="020B0604020202020204" pitchFamily="34" charset="0"/>
              <a:buChar char="•"/>
            </a:pPr>
            <a:r>
              <a:rPr lang="en-US" sz="2400" dirty="0">
                <a:solidFill>
                  <a:srgbClr val="000000"/>
                </a:solidFill>
                <a:latin typeface="Open Sans" panose="020B0606030504020204" pitchFamily="34" charset="0"/>
              </a:rPr>
              <a:t>What happens when the PLC drops the ball?</a:t>
            </a:r>
            <a:endParaRPr lang="en-US" sz="2400" dirty="0"/>
          </a:p>
        </p:txBody>
      </p:sp>
    </p:spTree>
    <p:extLst>
      <p:ext uri="{BB962C8B-B14F-4D97-AF65-F5344CB8AC3E}">
        <p14:creationId xmlns:p14="http://schemas.microsoft.com/office/powerpoint/2010/main" val="280246313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52339FC6-8D21-F66E-F1FD-6537C7782EFC}"/>
              </a:ext>
            </a:extLst>
          </p:cNvPr>
          <p:cNvSpPr txBox="1">
            <a:spLocks/>
          </p:cNvSpPr>
          <p:nvPr/>
        </p:nvSpPr>
        <p:spPr>
          <a:xfrm>
            <a:off x="608949" y="2381344"/>
            <a:ext cx="3118641" cy="3429000"/>
          </a:xfrm>
          <a:prstGeom prst="rect">
            <a:avLst/>
          </a:prstGeom>
        </p:spPr>
        <p:txBody>
          <a:bodyPr lIns="0" rIns="0" anchor="t"/>
          <a:lstStyle>
            <a:lvl1pPr marL="0" indent="0" algn="ctr" rtl="0" eaLnBrk="1" fontAlgn="base" hangingPunct="1">
              <a:lnSpc>
                <a:spcPts val="1600"/>
              </a:lnSpc>
              <a:spcBef>
                <a:spcPts val="0"/>
              </a:spcBef>
              <a:spcAft>
                <a:spcPts val="2000"/>
              </a:spcAft>
              <a:buFont typeface="Arial" panose="020B0604020202020204" pitchFamily="34" charset="0"/>
              <a:buNone/>
              <a:defRPr sz="1400" b="0" i="0" kern="1200" baseline="0">
                <a:solidFill>
                  <a:schemeClr val="tx1">
                    <a:lumMod val="75000"/>
                    <a:lumOff val="25000"/>
                  </a:schemeClr>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Aft>
                <a:spcPts val="0"/>
              </a:spcAft>
            </a:pPr>
            <a:r>
              <a:rPr lang="en-US" sz="1800" dirty="0"/>
              <a:t>The unit runs under the direction of a Senior Patrol Leader and their Patrol Leaders Council. What is the role of adults? The role of adults is to ensure a safe program. Adults are available to coach and mentor.</a:t>
            </a:r>
          </a:p>
        </p:txBody>
      </p:sp>
      <p:sp>
        <p:nvSpPr>
          <p:cNvPr id="3" name="Text Placeholder 4">
            <a:extLst>
              <a:ext uri="{FF2B5EF4-FFF2-40B4-BE49-F238E27FC236}">
                <a16:creationId xmlns:a16="http://schemas.microsoft.com/office/drawing/2014/main" id="{4E00B7E3-CD73-F9AE-C114-D1E57AC42CD8}"/>
              </a:ext>
            </a:extLst>
          </p:cNvPr>
          <p:cNvSpPr txBox="1">
            <a:spLocks/>
          </p:cNvSpPr>
          <p:nvPr/>
        </p:nvSpPr>
        <p:spPr>
          <a:xfrm>
            <a:off x="608949" y="1965372"/>
            <a:ext cx="3118641" cy="365760"/>
          </a:xfrm>
          <a:prstGeom prst="rect">
            <a:avLst/>
          </a:prstGeom>
        </p:spPr>
        <p:txBody>
          <a:bodyPr lIns="0" rIns="0" anchor="ctr"/>
          <a:lstStyle>
            <a:lvl1pPr marL="0" indent="0" algn="ctr" rtl="0" eaLnBrk="1" fontAlgn="base" hangingPunct="1">
              <a:lnSpc>
                <a:spcPts val="1600"/>
              </a:lnSpc>
              <a:spcBef>
                <a:spcPts val="0"/>
              </a:spcBef>
              <a:spcAft>
                <a:spcPts val="2000"/>
              </a:spcAft>
              <a:buFont typeface="Arial" panose="020B0604020202020204" pitchFamily="34" charset="0"/>
              <a:buNone/>
              <a:defRPr sz="1600" b="1" i="0" kern="1200">
                <a:solidFill>
                  <a:schemeClr val="accent1"/>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t>SCOUTS BSA</a:t>
            </a:r>
            <a:endParaRPr lang="en-US" sz="2000" dirty="0"/>
          </a:p>
        </p:txBody>
      </p:sp>
      <p:sp>
        <p:nvSpPr>
          <p:cNvPr id="4" name="Text Placeholder 4">
            <a:extLst>
              <a:ext uri="{FF2B5EF4-FFF2-40B4-BE49-F238E27FC236}">
                <a16:creationId xmlns:a16="http://schemas.microsoft.com/office/drawing/2014/main" id="{48C887B1-E52C-FD74-4DA0-F4B0BA0E579F}"/>
              </a:ext>
            </a:extLst>
          </p:cNvPr>
          <p:cNvSpPr txBox="1">
            <a:spLocks/>
          </p:cNvSpPr>
          <p:nvPr/>
        </p:nvSpPr>
        <p:spPr>
          <a:xfrm>
            <a:off x="609600" y="518160"/>
            <a:ext cx="10820400" cy="548640"/>
          </a:xfrm>
          <a:prstGeom prst="rect">
            <a:avLst/>
          </a:prstGeom>
        </p:spPr>
        <p:txBody>
          <a:bodyPr lIns="0" rIns="0" anchor="t"/>
          <a:lstStyle>
            <a:lvl1pPr marL="0" indent="0" algn="l" rtl="0" eaLnBrk="1" fontAlgn="base" hangingPunct="1">
              <a:lnSpc>
                <a:spcPts val="4200"/>
              </a:lnSpc>
              <a:spcBef>
                <a:spcPts val="0"/>
              </a:spcBef>
              <a:spcAft>
                <a:spcPts val="1000"/>
              </a:spcAft>
              <a:buFont typeface="Arial" panose="020B0604020202020204" pitchFamily="34" charset="0"/>
              <a:buNone/>
              <a:defRPr sz="3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66CC"/>
                </a:solidFill>
                <a:latin typeface="+mn-lt"/>
              </a:rPr>
              <a:t>Organization Across Scouting America Programs</a:t>
            </a:r>
          </a:p>
        </p:txBody>
      </p:sp>
      <p:sp>
        <p:nvSpPr>
          <p:cNvPr id="5" name="Text Placeholder 4">
            <a:extLst>
              <a:ext uri="{FF2B5EF4-FFF2-40B4-BE49-F238E27FC236}">
                <a16:creationId xmlns:a16="http://schemas.microsoft.com/office/drawing/2014/main" id="{85C1C58D-9F3B-523B-27D8-A3A3B87ECCDE}"/>
              </a:ext>
            </a:extLst>
          </p:cNvPr>
          <p:cNvSpPr txBox="1">
            <a:spLocks/>
          </p:cNvSpPr>
          <p:nvPr/>
        </p:nvSpPr>
        <p:spPr>
          <a:xfrm>
            <a:off x="609600" y="1116805"/>
            <a:ext cx="10820400" cy="365760"/>
          </a:xfrm>
          <a:prstGeom prst="rect">
            <a:avLst/>
          </a:prstGeom>
        </p:spPr>
        <p:txBody>
          <a:bodyPr lIns="0" rIns="0" anchor="t"/>
          <a:lstStyle>
            <a:lvl1pPr marL="0" indent="0" algn="l" rtl="0" eaLnBrk="1" fontAlgn="base" hangingPunct="1">
              <a:lnSpc>
                <a:spcPts val="1600"/>
              </a:lnSpc>
              <a:spcBef>
                <a:spcPts val="0"/>
              </a:spcBef>
              <a:spcAft>
                <a:spcPts val="2000"/>
              </a:spcAft>
              <a:buFont typeface="Arial" panose="020B0604020202020204" pitchFamily="34" charset="0"/>
              <a:buNone/>
              <a:defRPr sz="1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solidFill>
                  <a:srgbClr val="0066CC"/>
                </a:solidFill>
              </a:rPr>
              <a:t>Practical Application?</a:t>
            </a:r>
            <a:endParaRPr lang="en-US" sz="2000" dirty="0">
              <a:solidFill>
                <a:srgbClr val="0066CC"/>
              </a:solidFill>
            </a:endParaRPr>
          </a:p>
        </p:txBody>
      </p:sp>
      <p:sp>
        <p:nvSpPr>
          <p:cNvPr id="6" name="Text Placeholder 4">
            <a:extLst>
              <a:ext uri="{FF2B5EF4-FFF2-40B4-BE49-F238E27FC236}">
                <a16:creationId xmlns:a16="http://schemas.microsoft.com/office/drawing/2014/main" id="{49E8CBA0-26AE-348E-A4E3-5EDE73396A71}"/>
              </a:ext>
            </a:extLst>
          </p:cNvPr>
          <p:cNvSpPr txBox="1">
            <a:spLocks/>
          </p:cNvSpPr>
          <p:nvPr/>
        </p:nvSpPr>
        <p:spPr>
          <a:xfrm>
            <a:off x="4460154" y="2381344"/>
            <a:ext cx="3118641" cy="3429000"/>
          </a:xfrm>
          <a:prstGeom prst="rect">
            <a:avLst/>
          </a:prstGeom>
        </p:spPr>
        <p:txBody>
          <a:bodyPr lIns="0" rIns="0" anchor="t"/>
          <a:lstStyle>
            <a:lvl1pPr marL="0" indent="0" algn="ctr" rtl="0" eaLnBrk="1" fontAlgn="base" hangingPunct="1">
              <a:lnSpc>
                <a:spcPts val="1600"/>
              </a:lnSpc>
              <a:spcBef>
                <a:spcPts val="0"/>
              </a:spcBef>
              <a:spcAft>
                <a:spcPts val="2000"/>
              </a:spcAft>
              <a:buFont typeface="Arial" panose="020B0604020202020204" pitchFamily="34" charset="0"/>
              <a:buNone/>
              <a:defRPr sz="1400" b="0" i="0" kern="1200" baseline="0">
                <a:solidFill>
                  <a:schemeClr val="tx1">
                    <a:lumMod val="75000"/>
                    <a:lumOff val="25000"/>
                  </a:schemeClr>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Aft>
                <a:spcPts val="0"/>
              </a:spcAft>
            </a:pPr>
            <a:r>
              <a:rPr lang="en-US" sz="1800" dirty="0"/>
              <a:t>Leadership is primarily provided by the individuals in the program with adults in the program referred to as advisors. Adults are there to coach and mentor. </a:t>
            </a:r>
          </a:p>
        </p:txBody>
      </p:sp>
      <p:sp>
        <p:nvSpPr>
          <p:cNvPr id="7" name="Text Placeholder 4">
            <a:extLst>
              <a:ext uri="{FF2B5EF4-FFF2-40B4-BE49-F238E27FC236}">
                <a16:creationId xmlns:a16="http://schemas.microsoft.com/office/drawing/2014/main" id="{B1C46643-8470-7A5C-3662-87BDDC3F8034}"/>
              </a:ext>
            </a:extLst>
          </p:cNvPr>
          <p:cNvSpPr txBox="1">
            <a:spLocks/>
          </p:cNvSpPr>
          <p:nvPr/>
        </p:nvSpPr>
        <p:spPr>
          <a:xfrm>
            <a:off x="4460154" y="1965372"/>
            <a:ext cx="3118641" cy="365760"/>
          </a:xfrm>
          <a:prstGeom prst="rect">
            <a:avLst/>
          </a:prstGeom>
        </p:spPr>
        <p:txBody>
          <a:bodyPr lIns="0" rIns="0" anchor="ctr"/>
          <a:lstStyle>
            <a:lvl1pPr marL="0" indent="0" algn="r" rtl="0" eaLnBrk="1" fontAlgn="base" hangingPunct="1">
              <a:lnSpc>
                <a:spcPts val="1600"/>
              </a:lnSpc>
              <a:spcBef>
                <a:spcPts val="0"/>
              </a:spcBef>
              <a:spcAft>
                <a:spcPts val="2000"/>
              </a:spcAft>
              <a:buFont typeface="Arial" panose="020B0604020202020204" pitchFamily="34" charset="0"/>
              <a:buNone/>
              <a:defRPr sz="1600" b="1" i="0" kern="1200">
                <a:solidFill>
                  <a:schemeClr val="accent1"/>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dirty="0"/>
              <a:t>VENTURING</a:t>
            </a:r>
          </a:p>
        </p:txBody>
      </p:sp>
      <p:sp>
        <p:nvSpPr>
          <p:cNvPr id="8" name="Text Placeholder 4">
            <a:extLst>
              <a:ext uri="{FF2B5EF4-FFF2-40B4-BE49-F238E27FC236}">
                <a16:creationId xmlns:a16="http://schemas.microsoft.com/office/drawing/2014/main" id="{9E07D8D4-43BD-10AA-5FF0-49022CFE92C8}"/>
              </a:ext>
            </a:extLst>
          </p:cNvPr>
          <p:cNvSpPr txBox="1">
            <a:spLocks/>
          </p:cNvSpPr>
          <p:nvPr/>
        </p:nvSpPr>
        <p:spPr>
          <a:xfrm>
            <a:off x="8311359" y="2381344"/>
            <a:ext cx="3118641" cy="3429000"/>
          </a:xfrm>
          <a:prstGeom prst="rect">
            <a:avLst/>
          </a:prstGeom>
        </p:spPr>
        <p:txBody>
          <a:bodyPr lIns="0" rIns="0" anchor="t"/>
          <a:lstStyle>
            <a:lvl1pPr marL="0" indent="0" algn="ctr" rtl="0" eaLnBrk="1" fontAlgn="base" hangingPunct="1">
              <a:lnSpc>
                <a:spcPts val="1600"/>
              </a:lnSpc>
              <a:spcBef>
                <a:spcPts val="0"/>
              </a:spcBef>
              <a:spcAft>
                <a:spcPts val="2000"/>
              </a:spcAft>
              <a:buFont typeface="Arial" panose="020B0604020202020204" pitchFamily="34" charset="0"/>
              <a:buNone/>
              <a:defRPr lang="en-US" sz="2800" b="0" i="0" u="none" strike="noStrike" kern="1200" smtClean="0">
                <a:solidFill>
                  <a:schemeClr val="tx1"/>
                </a:solidFill>
                <a:effectLst/>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Aft>
                <a:spcPts val="0"/>
              </a:spcAft>
            </a:pPr>
            <a:r>
              <a:rPr lang="en-US" sz="1800" b="1" dirty="0">
                <a:solidFill>
                  <a:srgbClr val="494949"/>
                </a:solidFill>
                <a:latin typeface="DDG_ProximaNova"/>
              </a:rPr>
              <a:t>Sea</a:t>
            </a:r>
            <a:r>
              <a:rPr lang="en-US" sz="1800" dirty="0">
                <a:solidFill>
                  <a:srgbClr val="494949"/>
                </a:solidFill>
                <a:latin typeface="DDG_ProximaNova"/>
              </a:rPr>
              <a:t> </a:t>
            </a:r>
            <a:r>
              <a:rPr lang="en-US" sz="1800" b="1" dirty="0">
                <a:solidFill>
                  <a:srgbClr val="494949"/>
                </a:solidFill>
                <a:latin typeface="DDG_ProximaNova"/>
              </a:rPr>
              <a:t>Scouts</a:t>
            </a:r>
            <a:r>
              <a:rPr lang="en-US" sz="1800" dirty="0">
                <a:solidFill>
                  <a:srgbClr val="494949"/>
                </a:solidFill>
                <a:latin typeface="DDG_ProximaNova"/>
              </a:rPr>
              <a:t> is youth - led and </a:t>
            </a:r>
            <a:r>
              <a:rPr lang="en-US" sz="1800" b="1" dirty="0">
                <a:solidFill>
                  <a:srgbClr val="494949"/>
                </a:solidFill>
                <a:latin typeface="DDG_ProximaNova"/>
              </a:rPr>
              <a:t>adult</a:t>
            </a:r>
            <a:r>
              <a:rPr lang="en-US" sz="1800" dirty="0">
                <a:solidFill>
                  <a:srgbClr val="494949"/>
                </a:solidFill>
                <a:latin typeface="DDG_ProximaNova"/>
              </a:rPr>
              <a:t> mentored. The shipmates lead the </a:t>
            </a:r>
            <a:r>
              <a:rPr lang="en-US" sz="1800" b="1" dirty="0">
                <a:solidFill>
                  <a:srgbClr val="494949"/>
                </a:solidFill>
                <a:latin typeface="DDG_ProximaNova"/>
              </a:rPr>
              <a:t>Sea</a:t>
            </a:r>
            <a:r>
              <a:rPr lang="en-US" sz="1800" dirty="0">
                <a:solidFill>
                  <a:srgbClr val="494949"/>
                </a:solidFill>
                <a:latin typeface="DDG_ProximaNova"/>
              </a:rPr>
              <a:t> </a:t>
            </a:r>
            <a:r>
              <a:rPr lang="en-US" sz="1800" b="1" dirty="0">
                <a:solidFill>
                  <a:srgbClr val="494949"/>
                </a:solidFill>
                <a:latin typeface="DDG_ProximaNova"/>
              </a:rPr>
              <a:t>Scout</a:t>
            </a:r>
            <a:r>
              <a:rPr lang="en-US" sz="1800" dirty="0">
                <a:solidFill>
                  <a:srgbClr val="494949"/>
                </a:solidFill>
                <a:latin typeface="DDG_ProximaNova"/>
              </a:rPr>
              <a:t> program. Elected youth leaders plan and conduct the program and </a:t>
            </a:r>
            <a:r>
              <a:rPr lang="en-US" sz="1800" b="1" dirty="0">
                <a:solidFill>
                  <a:srgbClr val="494949"/>
                </a:solidFill>
                <a:latin typeface="DDG_ProximaNova"/>
              </a:rPr>
              <a:t>adult</a:t>
            </a:r>
            <a:r>
              <a:rPr lang="en-US" sz="1800" dirty="0">
                <a:solidFill>
                  <a:srgbClr val="494949"/>
                </a:solidFill>
                <a:latin typeface="DDG_ProximaNova"/>
              </a:rPr>
              <a:t> leaders guide and support the efforts as you learn important leadership and life skills.</a:t>
            </a:r>
            <a:endParaRPr lang="en-US" sz="1800" dirty="0"/>
          </a:p>
        </p:txBody>
      </p:sp>
      <p:sp>
        <p:nvSpPr>
          <p:cNvPr id="9" name="Text Placeholder 4">
            <a:extLst>
              <a:ext uri="{FF2B5EF4-FFF2-40B4-BE49-F238E27FC236}">
                <a16:creationId xmlns:a16="http://schemas.microsoft.com/office/drawing/2014/main" id="{7A3A4181-46F0-098D-336B-B59B1A229500}"/>
              </a:ext>
            </a:extLst>
          </p:cNvPr>
          <p:cNvSpPr txBox="1">
            <a:spLocks/>
          </p:cNvSpPr>
          <p:nvPr/>
        </p:nvSpPr>
        <p:spPr>
          <a:xfrm>
            <a:off x="8311359" y="1965372"/>
            <a:ext cx="3118641" cy="365760"/>
          </a:xfrm>
          <a:prstGeom prst="rect">
            <a:avLst/>
          </a:prstGeom>
        </p:spPr>
        <p:txBody>
          <a:bodyPr lIns="0" rIns="0" anchor="ctr"/>
          <a:lstStyle>
            <a:lvl1pPr marL="0" indent="0" algn="ctr" rtl="0" eaLnBrk="1" fontAlgn="base" hangingPunct="1">
              <a:lnSpc>
                <a:spcPts val="1600"/>
              </a:lnSpc>
              <a:spcBef>
                <a:spcPts val="0"/>
              </a:spcBef>
              <a:spcAft>
                <a:spcPts val="2000"/>
              </a:spcAft>
              <a:buFont typeface="Arial" panose="020B0604020202020204" pitchFamily="34" charset="0"/>
              <a:buNone/>
              <a:defRPr sz="1600" b="1" i="0" kern="1200">
                <a:solidFill>
                  <a:schemeClr val="accent1"/>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SEA SCOUTS</a:t>
            </a:r>
          </a:p>
        </p:txBody>
      </p:sp>
    </p:spTree>
    <p:extLst>
      <p:ext uri="{BB962C8B-B14F-4D97-AF65-F5344CB8AC3E}">
        <p14:creationId xmlns:p14="http://schemas.microsoft.com/office/powerpoint/2010/main" val="266426754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1" presetClass="entr" presetSubtype="0" fill="hold" nodeType="clickEffect">
                  <p:stCondLst>
                    <p:cond delay="0"/>
                  </p:stCondLst>
                  <p:childTnLst>
                    <p:set>
                      <p:cBhvr>
                        <p:cTn dur="1" fill="hold">
                          <p:stCondLst>
                            <p:cond delay="0"/>
                          </p:stCondLst>
                        </p:cTn>
                        <p:tgtEl>
                          <p:spTgt spid="2"/>
                        </p:tgtEl>
                        <p:attrNameLst>
                          <p:attrName>style.visibility</p:attrName>
                        </p:attrNameLst>
                      </p:cBhvr>
                      <p:to>
                        <p:strVal val="visible"/>
                      </p:to>
                    </p:set>
                  </p:childTnLst>
                </p:cTn>
              </p:par>
            </p:tnLst>
          </p:tmpl>
        </p:tmplLst>
      </p:bldP>
      <p:bldP spid="6" grpId="0" build="p">
        <p:tmplLst>
          <p:tmpl lvl="1">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Lst>
      </p:bldP>
      <p:bldP spid="8" grpId="0" build="p">
        <p:tmplLst>
          <p:tmpl lvl="1">
            <p:tnLst>
              <p:par>
                <p:cTn presetID="1" presetClass="entr" presetSubtype="0" fill="hold" nodeType="click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3450817F-1E2E-07A0-58DF-D16BD77DA7C6}"/>
              </a:ext>
            </a:extLst>
          </p:cNvPr>
          <p:cNvSpPr txBox="1">
            <a:spLocks/>
          </p:cNvSpPr>
          <p:nvPr/>
        </p:nvSpPr>
        <p:spPr>
          <a:xfrm>
            <a:off x="609600" y="518160"/>
            <a:ext cx="6934200" cy="548640"/>
          </a:xfrm>
          <a:prstGeom prst="rect">
            <a:avLst/>
          </a:prstGeom>
        </p:spPr>
        <p:txBody>
          <a:bodyPr lIns="0" rIns="0" anchor="t"/>
          <a:lstStyle>
            <a:lvl1pPr marL="0" indent="0" algn="l" rtl="0" eaLnBrk="1" fontAlgn="base" hangingPunct="1">
              <a:lnSpc>
                <a:spcPts val="4200"/>
              </a:lnSpc>
              <a:spcBef>
                <a:spcPts val="0"/>
              </a:spcBef>
              <a:spcAft>
                <a:spcPts val="1000"/>
              </a:spcAft>
              <a:buFont typeface="Arial" panose="020B0604020202020204" pitchFamily="34" charset="0"/>
              <a:buNone/>
              <a:defRPr sz="3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dirty="0">
                <a:solidFill>
                  <a:srgbClr val="0066CC"/>
                </a:solidFill>
                <a:latin typeface="+mn-lt"/>
              </a:rPr>
              <a:t>What are the challenges?</a:t>
            </a:r>
          </a:p>
        </p:txBody>
      </p:sp>
      <p:sp>
        <p:nvSpPr>
          <p:cNvPr id="3" name="Text Placeholder 4">
            <a:extLst>
              <a:ext uri="{FF2B5EF4-FFF2-40B4-BE49-F238E27FC236}">
                <a16:creationId xmlns:a16="http://schemas.microsoft.com/office/drawing/2014/main" id="{14A48E6D-EA5C-32E0-A036-51CB5E65CC54}"/>
              </a:ext>
            </a:extLst>
          </p:cNvPr>
          <p:cNvSpPr txBox="1">
            <a:spLocks/>
          </p:cNvSpPr>
          <p:nvPr/>
        </p:nvSpPr>
        <p:spPr>
          <a:xfrm>
            <a:off x="609600" y="1116805"/>
            <a:ext cx="6934200" cy="365760"/>
          </a:xfrm>
          <a:prstGeom prst="rect">
            <a:avLst/>
          </a:prstGeom>
        </p:spPr>
        <p:txBody>
          <a:bodyPr lIns="0" rIns="0" anchor="t"/>
          <a:lstStyle>
            <a:lvl1pPr marL="0" indent="0" algn="l" rtl="0" eaLnBrk="1" fontAlgn="base" hangingPunct="1">
              <a:lnSpc>
                <a:spcPts val="1600"/>
              </a:lnSpc>
              <a:spcBef>
                <a:spcPts val="0"/>
              </a:spcBef>
              <a:spcAft>
                <a:spcPts val="2000"/>
              </a:spcAft>
              <a:buFont typeface="Arial" panose="020B0604020202020204" pitchFamily="34" charset="0"/>
              <a:buNone/>
              <a:defRPr sz="1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solidFill>
                  <a:srgbClr val="0066CC"/>
                </a:solidFill>
                <a:latin typeface="+mn-lt"/>
              </a:rPr>
              <a:t>Sticky Notes</a:t>
            </a:r>
          </a:p>
          <a:p>
            <a:endParaRPr lang="en-US" sz="2400" dirty="0">
              <a:solidFill>
                <a:srgbClr val="0066CC"/>
              </a:solidFill>
              <a:latin typeface="+mn-lt"/>
            </a:endParaRPr>
          </a:p>
        </p:txBody>
      </p:sp>
      <p:sp>
        <p:nvSpPr>
          <p:cNvPr id="4" name="Text Placeholder 4">
            <a:extLst>
              <a:ext uri="{FF2B5EF4-FFF2-40B4-BE49-F238E27FC236}">
                <a16:creationId xmlns:a16="http://schemas.microsoft.com/office/drawing/2014/main" id="{EF08610C-F6C7-8D8D-2AC1-F2B6BBA8FEF2}"/>
              </a:ext>
            </a:extLst>
          </p:cNvPr>
          <p:cNvSpPr txBox="1">
            <a:spLocks/>
          </p:cNvSpPr>
          <p:nvPr/>
        </p:nvSpPr>
        <p:spPr>
          <a:xfrm>
            <a:off x="608949" y="1878227"/>
            <a:ext cx="10803466" cy="3932117"/>
          </a:xfrm>
          <a:prstGeom prst="rect">
            <a:avLst/>
          </a:prstGeom>
        </p:spPr>
        <p:txBody>
          <a:bodyPr lIns="0" rIns="0" anchor="t"/>
          <a:lstStyle>
            <a:lvl1pPr marL="0" indent="0" algn="l" rtl="0" eaLnBrk="1" fontAlgn="base" hangingPunct="1">
              <a:lnSpc>
                <a:spcPts val="1600"/>
              </a:lnSpc>
              <a:spcBef>
                <a:spcPts val="0"/>
              </a:spcBef>
              <a:spcAft>
                <a:spcPts val="2000"/>
              </a:spcAft>
              <a:buFont typeface="Arial" panose="020B0604020202020204" pitchFamily="34" charset="0"/>
              <a:buNone/>
              <a:defRPr sz="1400" b="0" i="0" kern="1200" baseline="0">
                <a:solidFill>
                  <a:schemeClr val="tx1">
                    <a:lumMod val="75000"/>
                    <a:lumOff val="25000"/>
                  </a:schemeClr>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spcAft>
                <a:spcPts val="0"/>
              </a:spcAft>
              <a:buFont typeface="Arial" panose="020B0604020202020204" pitchFamily="34" charset="0"/>
              <a:buChar char="•"/>
            </a:pPr>
            <a:r>
              <a:rPr lang="en-US" sz="2800" dirty="0">
                <a:latin typeface="+mn-lt"/>
              </a:rPr>
              <a:t>Use yellow sticky notes to write down challenges that face the youth is this system.</a:t>
            </a:r>
          </a:p>
          <a:p>
            <a:pPr marL="285750" indent="-285750">
              <a:lnSpc>
                <a:spcPct val="150000"/>
              </a:lnSpc>
              <a:spcAft>
                <a:spcPts val="0"/>
              </a:spcAft>
              <a:buFont typeface="Arial" panose="020B0604020202020204" pitchFamily="34" charset="0"/>
              <a:buChar char="•"/>
            </a:pPr>
            <a:r>
              <a:rPr lang="en-US" sz="2800" dirty="0">
                <a:latin typeface="+mn-lt"/>
              </a:rPr>
              <a:t>Use pink sticky notes to write down challenges that face adults in this system.</a:t>
            </a:r>
          </a:p>
          <a:p>
            <a:pPr marL="285750" indent="-285750">
              <a:lnSpc>
                <a:spcPct val="150000"/>
              </a:lnSpc>
              <a:spcAft>
                <a:spcPts val="0"/>
              </a:spcAft>
              <a:buFont typeface="Arial" panose="020B0604020202020204" pitchFamily="34" charset="0"/>
              <a:buChar char="•"/>
            </a:pPr>
            <a:r>
              <a:rPr lang="en-US" sz="2800" dirty="0">
                <a:latin typeface="+mn-lt"/>
              </a:rPr>
              <a:t>Use blue sticky notes to write down challenges that both adults and youth face in this system</a:t>
            </a:r>
            <a:r>
              <a:rPr lang="en-US" dirty="0">
                <a:latin typeface="+mn-lt"/>
              </a:rPr>
              <a:t>.</a:t>
            </a:r>
          </a:p>
        </p:txBody>
      </p:sp>
    </p:spTree>
    <p:extLst>
      <p:ext uri="{BB962C8B-B14F-4D97-AF65-F5344CB8AC3E}">
        <p14:creationId xmlns:p14="http://schemas.microsoft.com/office/powerpoint/2010/main" val="2569373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849E32C8-A18E-B177-ABE4-02C757BDDC5E}"/>
              </a:ext>
            </a:extLst>
          </p:cNvPr>
          <p:cNvSpPr txBox="1">
            <a:spLocks/>
          </p:cNvSpPr>
          <p:nvPr/>
        </p:nvSpPr>
        <p:spPr>
          <a:xfrm>
            <a:off x="609600" y="518160"/>
            <a:ext cx="10820400" cy="548640"/>
          </a:xfrm>
          <a:prstGeom prst="rect">
            <a:avLst/>
          </a:prstGeom>
        </p:spPr>
        <p:txBody>
          <a:bodyPr lIns="0" rIns="0" anchor="t"/>
          <a:lstStyle>
            <a:lvl1pPr marL="0" indent="0" algn="l" rtl="0" eaLnBrk="1" fontAlgn="base" hangingPunct="1">
              <a:lnSpc>
                <a:spcPts val="4200"/>
              </a:lnSpc>
              <a:spcBef>
                <a:spcPts val="0"/>
              </a:spcBef>
              <a:spcAft>
                <a:spcPts val="1000"/>
              </a:spcAft>
              <a:buFont typeface="Arial" panose="020B0604020202020204" pitchFamily="34" charset="0"/>
              <a:buNone/>
              <a:defRPr sz="3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n-lt"/>
              </a:rPr>
              <a:t>When teaching leadership, stress the importance of Servant Leadership</a:t>
            </a:r>
          </a:p>
        </p:txBody>
      </p:sp>
      <p:sp>
        <p:nvSpPr>
          <p:cNvPr id="3" name="Text Placeholder 4">
            <a:extLst>
              <a:ext uri="{FF2B5EF4-FFF2-40B4-BE49-F238E27FC236}">
                <a16:creationId xmlns:a16="http://schemas.microsoft.com/office/drawing/2014/main" id="{54DA6167-3DE0-7209-8EEA-C919024C78A3}"/>
              </a:ext>
            </a:extLst>
          </p:cNvPr>
          <p:cNvSpPr txBox="1">
            <a:spLocks/>
          </p:cNvSpPr>
          <p:nvPr/>
        </p:nvSpPr>
        <p:spPr>
          <a:xfrm>
            <a:off x="553843" y="2256919"/>
            <a:ext cx="10931913" cy="2996921"/>
          </a:xfrm>
          <a:prstGeom prst="rect">
            <a:avLst/>
          </a:prstGeom>
        </p:spPr>
        <p:txBody>
          <a:bodyPr lIns="0" rIns="0" anchor="ctr"/>
          <a:lstStyle>
            <a:lvl1pPr marL="0" indent="0" algn="l" rtl="0" eaLnBrk="1" fontAlgn="base" hangingPunct="1">
              <a:lnSpc>
                <a:spcPct val="150000"/>
              </a:lnSpc>
              <a:spcBef>
                <a:spcPts val="0"/>
              </a:spcBef>
              <a:spcAft>
                <a:spcPts val="0"/>
              </a:spcAft>
              <a:buFont typeface="Arial" panose="020B0604020202020204" pitchFamily="34" charset="0"/>
              <a:buNone/>
              <a:defRPr sz="3600" b="1" i="0" kern="1200">
                <a:solidFill>
                  <a:schemeClr val="accent1"/>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solidFill>
                  <a:srgbClr val="4B4F58"/>
                </a:solidFill>
                <a:latin typeface="-apple-system"/>
              </a:rPr>
              <a:t>“A leader is best when people barely know he exists, when his work is done, his aim fulfilled, they will say: we did it ourselves.”</a:t>
            </a:r>
            <a:r>
              <a:rPr lang="en-US" dirty="0">
                <a:solidFill>
                  <a:srgbClr val="000000"/>
                </a:solidFill>
              </a:rPr>
              <a:t> Winston Churchill</a:t>
            </a:r>
            <a:endParaRPr lang="en-US" dirty="0"/>
          </a:p>
        </p:txBody>
      </p:sp>
    </p:spTree>
    <p:extLst>
      <p:ext uri="{BB962C8B-B14F-4D97-AF65-F5344CB8AC3E}">
        <p14:creationId xmlns:p14="http://schemas.microsoft.com/office/powerpoint/2010/main" val="362014117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DB936F11-CC0E-7510-ACB4-B0AAC63F8DD9}"/>
              </a:ext>
            </a:extLst>
          </p:cNvPr>
          <p:cNvSpPr txBox="1">
            <a:spLocks/>
          </p:cNvSpPr>
          <p:nvPr/>
        </p:nvSpPr>
        <p:spPr>
          <a:xfrm>
            <a:off x="609600" y="518160"/>
            <a:ext cx="11400692" cy="548640"/>
          </a:xfrm>
          <a:prstGeom prst="rect">
            <a:avLst/>
          </a:prstGeom>
        </p:spPr>
        <p:txBody>
          <a:bodyPr lIns="0" rIns="0" anchor="t"/>
          <a:lstStyle>
            <a:lvl1pPr marL="0" indent="0" algn="l" rtl="0" eaLnBrk="1" fontAlgn="base" hangingPunct="1">
              <a:lnSpc>
                <a:spcPts val="4200"/>
              </a:lnSpc>
              <a:spcBef>
                <a:spcPts val="0"/>
              </a:spcBef>
              <a:spcAft>
                <a:spcPts val="1000"/>
              </a:spcAft>
              <a:buFont typeface="Arial" panose="020B0604020202020204" pitchFamily="34" charset="0"/>
              <a:buNone/>
              <a:defRPr sz="3600" b="1" i="0" kern="1200">
                <a:solidFill>
                  <a:schemeClr val="accent2"/>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dirty="0">
                <a:solidFill>
                  <a:srgbClr val="0066CC"/>
                </a:solidFill>
              </a:rPr>
              <a:t>Ellie Morrison – First Female National Commissioner</a:t>
            </a:r>
          </a:p>
        </p:txBody>
      </p:sp>
      <p:sp>
        <p:nvSpPr>
          <p:cNvPr id="3" name="Text Placeholder 4">
            <a:extLst>
              <a:ext uri="{FF2B5EF4-FFF2-40B4-BE49-F238E27FC236}">
                <a16:creationId xmlns:a16="http://schemas.microsoft.com/office/drawing/2014/main" id="{6FE8D684-D85A-DBB9-C993-41004D897250}"/>
              </a:ext>
            </a:extLst>
          </p:cNvPr>
          <p:cNvSpPr txBox="1">
            <a:spLocks/>
          </p:cNvSpPr>
          <p:nvPr/>
        </p:nvSpPr>
        <p:spPr>
          <a:xfrm>
            <a:off x="609599" y="1965371"/>
            <a:ext cx="10931913" cy="2996921"/>
          </a:xfrm>
          <a:prstGeom prst="rect">
            <a:avLst/>
          </a:prstGeom>
        </p:spPr>
        <p:txBody>
          <a:bodyPr lIns="0" rIns="0" anchor="ctr"/>
          <a:lstStyle>
            <a:lvl1pPr marL="0" indent="0" algn="l" rtl="0" eaLnBrk="1" fontAlgn="base" hangingPunct="1">
              <a:lnSpc>
                <a:spcPct val="150000"/>
              </a:lnSpc>
              <a:spcBef>
                <a:spcPts val="0"/>
              </a:spcBef>
              <a:spcAft>
                <a:spcPts val="0"/>
              </a:spcAft>
              <a:buFont typeface="Arial" panose="020B0604020202020204" pitchFamily="34" charset="0"/>
              <a:buNone/>
              <a:defRPr sz="3600" b="1" i="0" kern="1200">
                <a:solidFill>
                  <a:schemeClr val="accent1"/>
                </a:solidFill>
                <a:latin typeface="Proxima Nova" panose="02000506030000020004" pitchFamily="2"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dirty="0">
                <a:solidFill>
                  <a:srgbClr val="000000"/>
                </a:solidFill>
              </a:rPr>
              <a:t>“Positive youth development occurs in an environment where there are multiple opportunities for success or failure that have no lasting consequences and there is a caring, connected adult of character.”</a:t>
            </a:r>
            <a:endParaRPr lang="en-US" b="0" dirty="0"/>
          </a:p>
        </p:txBody>
      </p:sp>
    </p:spTree>
    <p:extLst>
      <p:ext uri="{BB962C8B-B14F-4D97-AF65-F5344CB8AC3E}">
        <p14:creationId xmlns:p14="http://schemas.microsoft.com/office/powerpoint/2010/main" val="1946705027"/>
      </p:ext>
    </p:extLst>
  </p:cSld>
  <p:clrMapOvr>
    <a:masterClrMapping/>
  </p:clrMapOvr>
  <p:transition spd="med"/>
</p:sld>
</file>

<file path=ppt/theme/theme1.xml><?xml version="1.0" encoding="utf-8"?>
<a:theme xmlns:a="http://schemas.openxmlformats.org/drawingml/2006/main" name="Scouting America Template">
  <a:themeElements>
    <a:clrScheme name="Scouting America">
      <a:dk1>
        <a:srgbClr val="232328"/>
      </a:dk1>
      <a:lt1>
        <a:srgbClr val="FFFFFF"/>
      </a:lt1>
      <a:dk2>
        <a:srgbClr val="505253"/>
      </a:dk2>
      <a:lt2>
        <a:srgbClr val="E8E9E3"/>
      </a:lt2>
      <a:accent1>
        <a:srgbClr val="CE1026"/>
      </a:accent1>
      <a:accent2>
        <a:srgbClr val="194383"/>
      </a:accent2>
      <a:accent3>
        <a:srgbClr val="D5CEBC"/>
      </a:accent3>
      <a:accent4>
        <a:srgbClr val="505253"/>
      </a:accent4>
      <a:accent5>
        <a:srgbClr val="233E2B"/>
      </a:accent5>
      <a:accent6>
        <a:srgbClr val="FDD015"/>
      </a:accent6>
      <a:hlink>
        <a:srgbClr val="5484D5"/>
      </a:hlink>
      <a:folHlink>
        <a:srgbClr val="A60F2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004277"/>
            </a:gs>
            <a:gs pos="100000">
              <a:srgbClr val="005AA3"/>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Cooking-and-Menus-for-Special-Dietary-Needs</Template>
  <TotalTime>1391</TotalTime>
  <Words>866</Words>
  <Application>Microsoft Office PowerPoint</Application>
  <PresentationFormat>Widescreen</PresentationFormat>
  <Paragraphs>93</Paragraphs>
  <Slides>16</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16</vt:i4>
      </vt:variant>
    </vt:vector>
  </HeadingPairs>
  <TitlesOfParts>
    <vt:vector size="31" baseType="lpstr">
      <vt:lpstr>Adelle Rg</vt:lpstr>
      <vt:lpstr>-apple-system</vt:lpstr>
      <vt:lpstr>Arial</vt:lpstr>
      <vt:lpstr>Calibri</vt:lpstr>
      <vt:lpstr>Calibri Light</vt:lpstr>
      <vt:lpstr>Courier New</vt:lpstr>
      <vt:lpstr>DDG_ProximaNova</vt:lpstr>
      <vt:lpstr>Helvetica</vt:lpstr>
      <vt:lpstr>Open Sans</vt:lpstr>
      <vt:lpstr>Proxima Nova</vt:lpstr>
      <vt:lpstr>Proxima Nova Light</vt:lpstr>
      <vt:lpstr>Roboto</vt:lpstr>
      <vt:lpstr>System Font Regular</vt:lpstr>
      <vt:lpstr>Trebuchet MS</vt:lpstr>
      <vt:lpstr>Scouting America Template</vt:lpstr>
      <vt:lpstr> </vt:lpstr>
      <vt:lpstr>Introductions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Dave Freriks</dc:creator>
  <cp:lastModifiedBy>K Taylor</cp:lastModifiedBy>
  <cp:revision>4</cp:revision>
  <dcterms:created xsi:type="dcterms:W3CDTF">2024-10-29T01:57:38Z</dcterms:created>
  <dcterms:modified xsi:type="dcterms:W3CDTF">2024-11-05T14:21:09Z</dcterms:modified>
</cp:coreProperties>
</file>