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6" r:id="rId2"/>
    <p:sldId id="351" r:id="rId3"/>
    <p:sldId id="532" r:id="rId4"/>
    <p:sldId id="534" r:id="rId5"/>
    <p:sldId id="536" r:id="rId6"/>
    <p:sldId id="538" r:id="rId7"/>
    <p:sldId id="539" r:id="rId8"/>
    <p:sldId id="541" r:id="rId9"/>
    <p:sldId id="542" r:id="rId10"/>
    <p:sldId id="543" r:id="rId11"/>
    <p:sldId id="535" r:id="rId12"/>
    <p:sldId id="343" r:id="rId13"/>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5pPr>
    <a:lvl6pPr marL="22860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6pPr>
    <a:lvl7pPr marL="27432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7pPr>
    <a:lvl8pPr marL="32004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8pPr>
    <a:lvl9pPr marL="36576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9" autoAdjust="0"/>
    <p:restoredTop sz="72855" autoAdjust="0"/>
  </p:normalViewPr>
  <p:slideViewPr>
    <p:cSldViewPr snapToGrid="0" snapToObjects="1">
      <p:cViewPr varScale="1">
        <p:scale>
          <a:sx n="57" d="100"/>
          <a:sy n="57" d="100"/>
        </p:scale>
        <p:origin x="39" y="240"/>
      </p:cViewPr>
      <p:guideLst>
        <p:guide orient="horz" pos="2160"/>
        <p:guide pos="2880"/>
      </p:guideLst>
    </p:cSldViewPr>
  </p:slideViewPr>
  <p:outlineViewPr>
    <p:cViewPr>
      <p:scale>
        <a:sx n="33" d="100"/>
        <a:sy n="33" d="100"/>
      </p:scale>
      <p:origin x="48" y="7464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4DFDA0-BF35-4F4B-BF78-456002B0AD58}"/>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E52CE745-96C7-40AA-8EEB-D1ABC5BD9E4D}"/>
              </a:ext>
            </a:extLst>
          </p:cNvPr>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D358958B-1D47-4203-B284-265D59F03BFF}" type="datetime1">
              <a:rPr lang="en-US"/>
              <a:pPr>
                <a:defRPr/>
              </a:pPr>
              <a:t>11/4/2024</a:t>
            </a:fld>
            <a:endParaRPr lang="en-US"/>
          </a:p>
        </p:txBody>
      </p:sp>
      <p:sp>
        <p:nvSpPr>
          <p:cNvPr id="4" name="Footer Placeholder 3">
            <a:extLst>
              <a:ext uri="{FF2B5EF4-FFF2-40B4-BE49-F238E27FC236}">
                <a16:creationId xmlns:a16="http://schemas.microsoft.com/office/drawing/2014/main" id="{ABFE8ABC-B794-42C5-99CC-D2D5C5A677FD}"/>
              </a:ext>
            </a:extLst>
          </p:cNvPr>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FF1924C7-95FC-4826-ABB0-B79AD29B9782}"/>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B2E65259-2AE6-404B-9E60-E0987C3FC21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758AD1-4D12-4F66-BF5F-5E022E26AD1D}"/>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027DA22-0925-4D52-B687-5F8734366CC2}"/>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F40166A3-B641-4214-A957-FB8B5CE9AE21}" type="datetime1">
              <a:rPr lang="en-US"/>
              <a:pPr>
                <a:defRPr/>
              </a:pPr>
              <a:t>11/4/2024</a:t>
            </a:fld>
            <a:endParaRPr lang="en-US"/>
          </a:p>
        </p:txBody>
      </p:sp>
      <p:sp>
        <p:nvSpPr>
          <p:cNvPr id="4" name="Slide Image Placeholder 3">
            <a:extLst>
              <a:ext uri="{FF2B5EF4-FFF2-40B4-BE49-F238E27FC236}">
                <a16:creationId xmlns:a16="http://schemas.microsoft.com/office/drawing/2014/main" id="{366F01A1-6B98-48DA-858D-E9DDD6E5B4F6}"/>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9B5F33A9-63E3-4D05-B7B6-D37EABF2A3EC}"/>
              </a:ext>
            </a:extLst>
          </p:cNvPr>
          <p:cNvSpPr>
            <a:spLocks noGrp="1"/>
          </p:cNvSpPr>
          <p:nvPr>
            <p:ph type="body" sz="quarter" idx="3"/>
          </p:nvPr>
        </p:nvSpPr>
        <p:spPr>
          <a:xfrm>
            <a:off x="701675" y="4416425"/>
            <a:ext cx="5607050" cy="4183063"/>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23727B2-9C2E-4BBC-9BEE-84C605A00F09}"/>
              </a:ext>
            </a:extLst>
          </p:cNvPr>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D8599C24-99AB-4A49-B5A6-3B9190DCE01A}"/>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40C10AC1-147A-494C-B9B5-10492DB1913C}"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A643EDE6-EC26-47B7-8BE2-659DDAD12D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a:extLst>
              <a:ext uri="{FF2B5EF4-FFF2-40B4-BE49-F238E27FC236}">
                <a16:creationId xmlns:a16="http://schemas.microsoft.com/office/drawing/2014/main" id="{B7D4C887-A535-4A6F-BC39-BAD91737A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ヒラギノ角ゴ Pro W3" charset="-128"/>
            </a:endParaRPr>
          </a:p>
        </p:txBody>
      </p:sp>
      <p:sp>
        <p:nvSpPr>
          <p:cNvPr id="231428" name="Date Placeholder 3">
            <a:extLst>
              <a:ext uri="{FF2B5EF4-FFF2-40B4-BE49-F238E27FC236}">
                <a16:creationId xmlns:a16="http://schemas.microsoft.com/office/drawing/2014/main" id="{37D6E252-CA4B-43E2-9DC1-5F95224DAD7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F0B19AE3-8176-45C1-A147-8AC30938F186}" type="datetime1">
              <a:rPr lang="en-US" altLang="en-US" smtClean="0"/>
              <a:pPr eaLnBrk="1" hangingPunct="1">
                <a:spcBef>
                  <a:spcPct val="0"/>
                </a:spcBef>
              </a:pPr>
              <a:t>11/4/2024</a:t>
            </a:fld>
            <a:endParaRPr lang="en-US" altLang="en-US"/>
          </a:p>
        </p:txBody>
      </p:sp>
      <p:sp>
        <p:nvSpPr>
          <p:cNvPr id="231429" name="Footer Placeholder 4">
            <a:extLst>
              <a:ext uri="{FF2B5EF4-FFF2-40B4-BE49-F238E27FC236}">
                <a16:creationId xmlns:a16="http://schemas.microsoft.com/office/drawing/2014/main" id="{6E7CC986-C757-432D-94FA-FF3EC178E86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endParaRPr lang="en-US" altLang="en-US"/>
          </a:p>
        </p:txBody>
      </p:sp>
      <p:sp>
        <p:nvSpPr>
          <p:cNvPr id="231430" name="Slide Number Placeholder 5">
            <a:extLst>
              <a:ext uri="{FF2B5EF4-FFF2-40B4-BE49-F238E27FC236}">
                <a16:creationId xmlns:a16="http://schemas.microsoft.com/office/drawing/2014/main" id="{8979B0CE-5291-4D98-B1C3-37C90E1FFF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E1068065-69BF-4D61-9FA9-5E34F7A85B8F}" type="slidenum">
              <a:rPr lang="en-US" altLang="en-US"/>
              <a:pPr eaLnBrk="1" hangingPunct="1">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11/4/2024</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12</a:t>
            </a:fld>
            <a:endParaRPr lang="en-US" altLang="en-US"/>
          </a:p>
        </p:txBody>
      </p:sp>
    </p:spTree>
    <p:extLst>
      <p:ext uri="{BB962C8B-B14F-4D97-AF65-F5344CB8AC3E}">
        <p14:creationId xmlns:p14="http://schemas.microsoft.com/office/powerpoint/2010/main" val="1551220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20138AB-E3FA-4999-9976-190CFCE03B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a:extLst>
              <a:ext uri="{FF2B5EF4-FFF2-40B4-BE49-F238E27FC236}">
                <a16:creationId xmlns:a16="http://schemas.microsoft.com/office/drawing/2014/main" id="{98E0551D-3431-4699-99D7-2A9C1722C36A}"/>
              </a:ext>
            </a:extLst>
          </p:cNvPr>
          <p:cNvSpPr>
            <a:spLocks noGrp="1"/>
          </p:cNvSpPr>
          <p:nvPr>
            <p:ph type="sldNum" sz="quarter" idx="10"/>
          </p:nvPr>
        </p:nvSpPr>
        <p:spPr/>
        <p:txBody>
          <a:bodyPr/>
          <a:lstStyle>
            <a:lvl1pPr>
              <a:defRPr/>
            </a:lvl1pPr>
          </a:lstStyle>
          <a:p>
            <a:fld id="{2006714A-FB02-42A9-9AEC-56189D383F13}" type="slidenum">
              <a:rPr lang="en-US" altLang="en-US"/>
              <a:pPr/>
              <a:t>‹#›</a:t>
            </a:fld>
            <a:endParaRPr lang="en-US" altLang="en-US"/>
          </a:p>
        </p:txBody>
      </p:sp>
      <p:sp>
        <p:nvSpPr>
          <p:cNvPr id="5" name="Date Placeholder 6">
            <a:extLst>
              <a:ext uri="{FF2B5EF4-FFF2-40B4-BE49-F238E27FC236}">
                <a16:creationId xmlns:a16="http://schemas.microsoft.com/office/drawing/2014/main" id="{6D32482B-16CD-4EF2-B1A8-CF261FCDCDD9}"/>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2AE6F5CD-A5F7-4A46-B68E-FA396BD60CB6}" type="datetime1">
              <a:rPr lang="en-US"/>
              <a:pPr>
                <a:defRPr/>
              </a:pPr>
              <a:t>11/4/2024</a:t>
            </a:fld>
            <a:endParaRPr lang="en-US"/>
          </a:p>
        </p:txBody>
      </p:sp>
    </p:spTree>
    <p:extLst>
      <p:ext uri="{BB962C8B-B14F-4D97-AF65-F5344CB8AC3E}">
        <p14:creationId xmlns:p14="http://schemas.microsoft.com/office/powerpoint/2010/main" val="2213859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a:extLst>
              <a:ext uri="{FF2B5EF4-FFF2-40B4-BE49-F238E27FC236}">
                <a16:creationId xmlns:a16="http://schemas.microsoft.com/office/drawing/2014/main" id="{47C627E7-2B05-4A8A-B092-0642E4C7F3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DD9D35A-65E0-42C8-959B-75B17809722D}"/>
              </a:ext>
            </a:extLst>
          </p:cNvPr>
          <p:cNvSpPr>
            <a:spLocks noGrp="1"/>
          </p:cNvSpPr>
          <p:nvPr>
            <p:ph type="sldNum" sz="quarter" idx="10"/>
          </p:nvPr>
        </p:nvSpPr>
        <p:spPr/>
        <p:txBody>
          <a:bodyPr/>
          <a:lstStyle>
            <a:lvl1pPr>
              <a:defRPr/>
            </a:lvl1pPr>
          </a:lstStyle>
          <a:p>
            <a:fld id="{848BA1A6-E556-4443-BAAE-9A0F73FC7662}" type="slidenum">
              <a:rPr lang="en-US" altLang="en-US"/>
              <a:pPr/>
              <a:t>‹#›</a:t>
            </a:fld>
            <a:endParaRPr lang="en-US" altLang="en-US"/>
          </a:p>
        </p:txBody>
      </p:sp>
      <p:sp>
        <p:nvSpPr>
          <p:cNvPr id="6" name="Date Placeholder 6">
            <a:extLst>
              <a:ext uri="{FF2B5EF4-FFF2-40B4-BE49-F238E27FC236}">
                <a16:creationId xmlns:a16="http://schemas.microsoft.com/office/drawing/2014/main" id="{ED57E2DE-098B-42E1-A378-FEBA05C12E8F}"/>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1DEC62AF-44FA-4068-9C75-80D6635C257C}" type="datetime1">
              <a:rPr lang="en-US"/>
              <a:pPr>
                <a:defRPr/>
              </a:pPr>
              <a:t>11/4/2024</a:t>
            </a:fld>
            <a:endParaRPr lang="en-US"/>
          </a:p>
        </p:txBody>
      </p:sp>
    </p:spTree>
    <p:extLst>
      <p:ext uri="{BB962C8B-B14F-4D97-AF65-F5344CB8AC3E}">
        <p14:creationId xmlns:p14="http://schemas.microsoft.com/office/powerpoint/2010/main" val="26269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a:extLst>
              <a:ext uri="{FF2B5EF4-FFF2-40B4-BE49-F238E27FC236}">
                <a16:creationId xmlns:a16="http://schemas.microsoft.com/office/drawing/2014/main" id="{66A4804A-545A-4550-AA6A-E00AE797EC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F0785EC3-85F1-4F30-9AD1-C2F6D5526778}"/>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C26D7B0D-5949-44B2-8B90-3DC1A038B86F}" type="datetime1">
              <a:rPr lang="en-US"/>
              <a:pPr>
                <a:defRPr/>
              </a:pPr>
              <a:t>11/4/2024</a:t>
            </a:fld>
            <a:endParaRPr lang="en-US"/>
          </a:p>
        </p:txBody>
      </p:sp>
      <p:sp>
        <p:nvSpPr>
          <p:cNvPr id="7" name="Slide Number Placeholder 6">
            <a:extLst>
              <a:ext uri="{FF2B5EF4-FFF2-40B4-BE49-F238E27FC236}">
                <a16:creationId xmlns:a16="http://schemas.microsoft.com/office/drawing/2014/main" id="{85CE8F8A-C4BF-45D5-B51A-30DC2F316185}"/>
              </a:ext>
            </a:extLst>
          </p:cNvPr>
          <p:cNvSpPr>
            <a:spLocks noGrp="1"/>
          </p:cNvSpPr>
          <p:nvPr>
            <p:ph type="sldNum" sz="quarter" idx="11"/>
          </p:nvPr>
        </p:nvSpPr>
        <p:spPr/>
        <p:txBody>
          <a:bodyPr/>
          <a:lstStyle>
            <a:lvl1pPr>
              <a:defRPr/>
            </a:lvl1pPr>
          </a:lstStyle>
          <a:p>
            <a:fld id="{11D669E6-B763-478A-8A93-6EF3C044CA59}" type="slidenum">
              <a:rPr lang="en-US" altLang="en-US"/>
              <a:pPr/>
              <a:t>‹#›</a:t>
            </a:fld>
            <a:endParaRPr lang="en-US" altLang="en-US"/>
          </a:p>
        </p:txBody>
      </p:sp>
    </p:spTree>
    <p:extLst>
      <p:ext uri="{BB962C8B-B14F-4D97-AF65-F5344CB8AC3E}">
        <p14:creationId xmlns:p14="http://schemas.microsoft.com/office/powerpoint/2010/main" val="3093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a:extLst>
              <a:ext uri="{FF2B5EF4-FFF2-40B4-BE49-F238E27FC236}">
                <a16:creationId xmlns:a16="http://schemas.microsoft.com/office/drawing/2014/main" id="{E7841206-03C3-439A-A5DF-A2B63602D1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C0D1C606-1713-40F2-8A00-2AE530CEBB4A}"/>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AF5B0177-8D28-4B99-AEE7-F7E17E5F500F}" type="datetime1">
              <a:rPr lang="en-US"/>
              <a:pPr>
                <a:defRPr/>
              </a:pPr>
              <a:t>11/4/2024</a:t>
            </a:fld>
            <a:endParaRPr lang="en-US"/>
          </a:p>
        </p:txBody>
      </p:sp>
      <p:sp>
        <p:nvSpPr>
          <p:cNvPr id="9" name="Slide Number Placeholder 8">
            <a:extLst>
              <a:ext uri="{FF2B5EF4-FFF2-40B4-BE49-F238E27FC236}">
                <a16:creationId xmlns:a16="http://schemas.microsoft.com/office/drawing/2014/main" id="{76F32862-294C-415B-9585-5D8C5EDC0B33}"/>
              </a:ext>
            </a:extLst>
          </p:cNvPr>
          <p:cNvSpPr>
            <a:spLocks noGrp="1"/>
          </p:cNvSpPr>
          <p:nvPr>
            <p:ph type="sldNum" sz="quarter" idx="11"/>
          </p:nvPr>
        </p:nvSpPr>
        <p:spPr/>
        <p:txBody>
          <a:bodyPr/>
          <a:lstStyle>
            <a:lvl1pPr>
              <a:defRPr/>
            </a:lvl1pPr>
          </a:lstStyle>
          <a:p>
            <a:fld id="{D023A659-25C9-4E74-AAA5-9A547B1B416C}" type="slidenum">
              <a:rPr lang="en-US" altLang="en-US"/>
              <a:pPr/>
              <a:t>‹#›</a:t>
            </a:fld>
            <a:endParaRPr lang="en-US" altLang="en-US"/>
          </a:p>
        </p:txBody>
      </p:sp>
    </p:spTree>
    <p:extLst>
      <p:ext uri="{BB962C8B-B14F-4D97-AF65-F5344CB8AC3E}">
        <p14:creationId xmlns:p14="http://schemas.microsoft.com/office/powerpoint/2010/main" val="390517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478FE07-8F8E-4F0F-B42F-691F1A4861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987874C6-534D-4091-9936-9A5695ABE5A0}"/>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4BDDCF4A-8549-4764-A2B6-3C4CB8D66937}" type="datetime1">
              <a:rPr lang="en-US"/>
              <a:pPr>
                <a:defRPr/>
              </a:pPr>
              <a:t>11/4/2024</a:t>
            </a:fld>
            <a:endParaRPr lang="en-US"/>
          </a:p>
        </p:txBody>
      </p:sp>
      <p:sp>
        <p:nvSpPr>
          <p:cNvPr id="5" name="Slide Number Placeholder 4">
            <a:extLst>
              <a:ext uri="{FF2B5EF4-FFF2-40B4-BE49-F238E27FC236}">
                <a16:creationId xmlns:a16="http://schemas.microsoft.com/office/drawing/2014/main" id="{05429C00-36DC-4047-8CFC-80AD9136DFA9}"/>
              </a:ext>
            </a:extLst>
          </p:cNvPr>
          <p:cNvSpPr>
            <a:spLocks noGrp="1"/>
          </p:cNvSpPr>
          <p:nvPr>
            <p:ph type="sldNum" sz="quarter" idx="11"/>
          </p:nvPr>
        </p:nvSpPr>
        <p:spPr/>
        <p:txBody>
          <a:bodyPr/>
          <a:lstStyle>
            <a:lvl1pPr>
              <a:defRPr/>
            </a:lvl1pPr>
          </a:lstStyle>
          <a:p>
            <a:fld id="{8BCF8FA7-B653-47E6-B1EF-400029845066}" type="slidenum">
              <a:rPr lang="en-US" altLang="en-US"/>
              <a:pPr/>
              <a:t>‹#›</a:t>
            </a:fld>
            <a:endParaRPr lang="en-US" altLang="en-US"/>
          </a:p>
        </p:txBody>
      </p:sp>
    </p:spTree>
    <p:extLst>
      <p:ext uri="{BB962C8B-B14F-4D97-AF65-F5344CB8AC3E}">
        <p14:creationId xmlns:p14="http://schemas.microsoft.com/office/powerpoint/2010/main" val="13174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3A1DA-62F5-4550-AA7E-2AC2207D1E85}"/>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82FD24A-8BFB-4779-8DBE-EAC25BE1CC7A}" type="datetime1">
              <a:rPr lang="en-US"/>
              <a:pPr>
                <a:defRPr/>
              </a:pPr>
              <a:t>11/4/2024</a:t>
            </a:fld>
            <a:endParaRPr lang="en-US"/>
          </a:p>
        </p:txBody>
      </p:sp>
      <p:sp>
        <p:nvSpPr>
          <p:cNvPr id="3" name="Slide Number Placeholder 3">
            <a:extLst>
              <a:ext uri="{FF2B5EF4-FFF2-40B4-BE49-F238E27FC236}">
                <a16:creationId xmlns:a16="http://schemas.microsoft.com/office/drawing/2014/main" id="{05DB62F7-3C39-4756-8053-60005E4F76F9}"/>
              </a:ext>
            </a:extLst>
          </p:cNvPr>
          <p:cNvSpPr>
            <a:spLocks noGrp="1"/>
          </p:cNvSpPr>
          <p:nvPr>
            <p:ph type="sldNum" sz="quarter" idx="11"/>
          </p:nvPr>
        </p:nvSpPr>
        <p:spPr/>
        <p:txBody>
          <a:bodyPr/>
          <a:lstStyle>
            <a:lvl1pPr>
              <a:defRPr/>
            </a:lvl1pPr>
          </a:lstStyle>
          <a:p>
            <a:fld id="{64BF6CF5-47A1-48CD-A3F9-FE8AECB85CC1}" type="slidenum">
              <a:rPr lang="en-US" altLang="en-US"/>
              <a:pPr/>
              <a:t>‹#›</a:t>
            </a:fld>
            <a:endParaRPr lang="en-US" altLang="en-US"/>
          </a:p>
        </p:txBody>
      </p:sp>
    </p:spTree>
    <p:extLst>
      <p:ext uri="{BB962C8B-B14F-4D97-AF65-F5344CB8AC3E}">
        <p14:creationId xmlns:p14="http://schemas.microsoft.com/office/powerpoint/2010/main" val="361728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51D35AF-F8FF-4751-89FD-E008D206710E}"/>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1CD9B94-30C5-4625-9236-736947F111E2}" type="datetime1">
              <a:rPr lang="en-US"/>
              <a:pPr>
                <a:defRPr/>
              </a:pPr>
              <a:t>11/4/2024</a:t>
            </a:fld>
            <a:endParaRPr lang="en-US"/>
          </a:p>
        </p:txBody>
      </p:sp>
      <p:sp>
        <p:nvSpPr>
          <p:cNvPr id="6" name="Slide Number Placeholder 6">
            <a:extLst>
              <a:ext uri="{FF2B5EF4-FFF2-40B4-BE49-F238E27FC236}">
                <a16:creationId xmlns:a16="http://schemas.microsoft.com/office/drawing/2014/main" id="{2145DD26-D051-4D8F-A4C3-091E47BBFF77}"/>
              </a:ext>
            </a:extLst>
          </p:cNvPr>
          <p:cNvSpPr>
            <a:spLocks noGrp="1"/>
          </p:cNvSpPr>
          <p:nvPr>
            <p:ph type="sldNum" sz="quarter" idx="11"/>
          </p:nvPr>
        </p:nvSpPr>
        <p:spPr/>
        <p:txBody>
          <a:bodyPr/>
          <a:lstStyle>
            <a:lvl1pPr>
              <a:defRPr/>
            </a:lvl1pPr>
          </a:lstStyle>
          <a:p>
            <a:fld id="{C1CA65F7-4C0F-4AB7-960C-B345E3D8828D}" type="slidenum">
              <a:rPr lang="en-US" altLang="en-US"/>
              <a:pPr/>
              <a:t>‹#›</a:t>
            </a:fld>
            <a:endParaRPr lang="en-US" altLang="en-US"/>
          </a:p>
        </p:txBody>
      </p:sp>
    </p:spTree>
    <p:extLst>
      <p:ext uri="{BB962C8B-B14F-4D97-AF65-F5344CB8AC3E}">
        <p14:creationId xmlns:p14="http://schemas.microsoft.com/office/powerpoint/2010/main" val="20991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file:///\\Users\jaypointer\Desktop\Folio.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a:extLst>
              <a:ext uri="{FF2B5EF4-FFF2-40B4-BE49-F238E27FC236}">
                <a16:creationId xmlns:a16="http://schemas.microsoft.com/office/drawing/2014/main" id="{B14DCEF0-C974-4D8D-919D-FD32A6DA256C}"/>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EB458CE-F5C5-4413-BB06-2D3B70A31E67}"/>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6E28D585-66B4-489B-9C12-24EBB6C4B91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9763D21F-629F-4510-95F3-86CD0BEAAC1D}"/>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88E24ABD-18FB-4468-B5A4-4C3D208C1CC4}" type="slidenum">
              <a:rPr lang="en-US" altLang="en-US"/>
              <a:pPr/>
              <a:t>‹#›</a:t>
            </a:fld>
            <a:endParaRPr lang="en-US" altLang="en-US"/>
          </a:p>
        </p:txBody>
      </p:sp>
      <p:pic>
        <p:nvPicPr>
          <p:cNvPr id="1030" name="Picture 9">
            <a:extLst>
              <a:ext uri="{FF2B5EF4-FFF2-40B4-BE49-F238E27FC236}">
                <a16:creationId xmlns:a16="http://schemas.microsoft.com/office/drawing/2014/main" id="{FA1D51ED-1B85-4404-AEB5-121ED38932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a:extLst>
              <a:ext uri="{FF2B5EF4-FFF2-40B4-BE49-F238E27FC236}">
                <a16:creationId xmlns:a16="http://schemas.microsoft.com/office/drawing/2014/main" id="{533E925D-09BE-4C82-A071-55C0B698C680}"/>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cs typeface="+mn-cs"/>
              </a:defRPr>
            </a:lvl1pPr>
          </a:lstStyle>
          <a:p>
            <a:pPr>
              <a:defRPr/>
            </a:pPr>
            <a:fld id="{72D5E420-CF37-4B69-9FAF-BC1FB2FD2B43}" type="datetime1">
              <a:rPr lang="en-US"/>
              <a:pPr>
                <a:defRPr/>
              </a:pPr>
              <a:t>11/4/2024</a:t>
            </a:fld>
            <a:endParaRPr lang="en-US"/>
          </a:p>
        </p:txBody>
      </p:sp>
      <p:pic>
        <p:nvPicPr>
          <p:cNvPr id="1032" name="Picture 13" descr="AnnivGrStandard_White.png">
            <a:extLst>
              <a:ext uri="{FF2B5EF4-FFF2-40B4-BE49-F238E27FC236}">
                <a16:creationId xmlns:a16="http://schemas.microsoft.com/office/drawing/2014/main" id="{28B09B81-7BE9-4965-BA90-7563C6363C1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8">
            <a:extLst>
              <a:ext uri="{FF2B5EF4-FFF2-40B4-BE49-F238E27FC236}">
                <a16:creationId xmlns:a16="http://schemas.microsoft.com/office/drawing/2014/main" id="{AAA27CE9-33F6-4FDE-BE15-95F70D136231}"/>
              </a:ext>
            </a:extLst>
          </p:cNvPr>
          <p:cNvSpPr>
            <a:spLocks noGrp="1"/>
          </p:cNvSpPr>
          <p:nvPr>
            <p:ph type="title"/>
          </p:nvPr>
        </p:nvSpPr>
        <p:spPr/>
        <p:txBody>
          <a:bodyPr/>
          <a:lstStyle/>
          <a:p>
            <a:pPr algn="ctr" eaLnBrk="1" hangingPunct="1"/>
            <a:r>
              <a:rPr lang="en-US" altLang="en-US" sz="4000" dirty="0">
                <a:latin typeface="Helvetica" panose="020B0604020202020204" pitchFamily="34" charset="0"/>
                <a:ea typeface="ヒラギノ角ゴ Pro W3" charset="-128"/>
              </a:rPr>
              <a:t>2024 Program Training</a:t>
            </a:r>
            <a:br>
              <a:rPr lang="en-US" altLang="en-US" sz="4000" dirty="0">
                <a:latin typeface="Helvetica" panose="020B0604020202020204" pitchFamily="34" charset="0"/>
                <a:ea typeface="ヒラギノ角ゴ Pro W3" charset="-128"/>
              </a:rPr>
            </a:br>
            <a:r>
              <a:rPr lang="en-US" altLang="en-US" sz="4000" dirty="0">
                <a:latin typeface="Helvetica" panose="020B0604020202020204" pitchFamily="34" charset="0"/>
                <a:ea typeface="ヒラギノ角ゴ Pro W3" charset="-128"/>
              </a:rPr>
              <a:t>Conference</a:t>
            </a:r>
          </a:p>
        </p:txBody>
      </p:sp>
      <p:sp>
        <p:nvSpPr>
          <p:cNvPr id="9219" name="Content Placeholder 3">
            <a:extLst>
              <a:ext uri="{FF2B5EF4-FFF2-40B4-BE49-F238E27FC236}">
                <a16:creationId xmlns:a16="http://schemas.microsoft.com/office/drawing/2014/main" id="{0913633F-A080-4354-BBA4-E8AA68334770}"/>
              </a:ext>
            </a:extLst>
          </p:cNvPr>
          <p:cNvSpPr>
            <a:spLocks noGrp="1"/>
          </p:cNvSpPr>
          <p:nvPr>
            <p:ph idx="1"/>
          </p:nvPr>
        </p:nvSpPr>
        <p:spPr>
          <a:xfrm>
            <a:off x="457200" y="1600200"/>
            <a:ext cx="8229600" cy="4233863"/>
          </a:xfrm>
        </p:spPr>
        <p:txBody>
          <a:bodyPr/>
          <a:lstStyle/>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Pack Ceremonies</a:t>
            </a:r>
          </a:p>
          <a:p>
            <a:pPr marL="0" indent="0" algn="ctr">
              <a:buFont typeface="Arial" panose="020B0604020202020204" pitchFamily="34" charset="0"/>
              <a:buNone/>
            </a:pPr>
            <a:r>
              <a:rPr lang="en-US" altLang="en-US" sz="3600">
                <a:latin typeface="Helvetica" panose="020B0604020202020204" pitchFamily="34" charset="0"/>
                <a:ea typeface="ヒラギノ角ゴ Pro W3" charset="-128"/>
              </a:rPr>
              <a:t>Course 504</a:t>
            </a: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
        <p:nvSpPr>
          <p:cNvPr id="9220" name="Slide Number Placeholder 5">
            <a:extLst>
              <a:ext uri="{FF2B5EF4-FFF2-40B4-BE49-F238E27FC236}">
                <a16:creationId xmlns:a16="http://schemas.microsoft.com/office/drawing/2014/main" id="{B3645F18-979D-4942-84F7-BCCA5950BB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35F91E42-9528-442F-A172-D9FFDC2FDA16}" type="slidenum">
              <a:rPr lang="en-US" altLang="en-US" sz="1000">
                <a:solidFill>
                  <a:srgbClr val="95B3D7"/>
                </a:solidFill>
              </a:rPr>
              <a:pPr eaLnBrk="1" hangingPunct="1">
                <a:spcBef>
                  <a:spcPct val="0"/>
                </a:spcBef>
                <a:buFontTx/>
                <a:buNone/>
              </a:pPr>
              <a:t>1</a:t>
            </a:fld>
            <a:endParaRPr lang="en-US" altLang="en-US" sz="1000">
              <a:solidFill>
                <a:srgbClr val="95B3D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2</a:t>
            </a:fld>
            <a:endParaRPr lang="en-US" altLang="en-US" sz="1000">
              <a:solidFill>
                <a:srgbClr val="95B3D7"/>
              </a:solidFill>
            </a:endParaRPr>
          </a:p>
        </p:txBody>
      </p:sp>
      <p:pic>
        <p:nvPicPr>
          <p:cNvPr id="12290" name="Picture 2" descr="How are we here? - New College of the Humanities">
            <a:extLst>
              <a:ext uri="{FF2B5EF4-FFF2-40B4-BE49-F238E27FC236}">
                <a16:creationId xmlns:a16="http://schemas.microsoft.com/office/drawing/2014/main" id="{DD18464D-DEF1-4C55-A804-658AA5DBC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853" y="1572567"/>
            <a:ext cx="6632293" cy="4040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we are going to do today</a:t>
            </a:r>
          </a:p>
          <a:p>
            <a:pPr lvl="1">
              <a:defRPr/>
            </a:pPr>
            <a:r>
              <a:rPr lang="en-US" dirty="0"/>
              <a:t>Reasons for Ceremonies</a:t>
            </a:r>
          </a:p>
          <a:p>
            <a:pPr lvl="1">
              <a:defRPr/>
            </a:pPr>
            <a:r>
              <a:rPr lang="en-US" dirty="0"/>
              <a:t>Types of Ceremonies</a:t>
            </a:r>
          </a:p>
          <a:p>
            <a:pPr lvl="1">
              <a:defRPr/>
            </a:pPr>
            <a:r>
              <a:rPr lang="en-US" dirty="0"/>
              <a:t>Opening and Closing Ceremonies</a:t>
            </a:r>
          </a:p>
          <a:p>
            <a:pPr lvl="1">
              <a:defRPr/>
            </a:pPr>
            <a:r>
              <a:rPr lang="en-US" dirty="0"/>
              <a:t>What Traditions can do for your Pack and Dens</a:t>
            </a:r>
          </a:p>
          <a:p>
            <a:pPr>
              <a:defRPr/>
            </a:pPr>
            <a:r>
              <a:rPr lang="en-US" dirty="0"/>
              <a:t>What we hope to accomplish - Goals</a:t>
            </a:r>
          </a:p>
          <a:p>
            <a:pPr lvl="1">
              <a:defRPr/>
            </a:pPr>
            <a:r>
              <a:rPr lang="en-US" dirty="0"/>
              <a:t>Gain Knowledge and Ideas on how to better your Pack</a:t>
            </a:r>
          </a:p>
          <a:p>
            <a:pPr lvl="1">
              <a:defRPr/>
            </a:pPr>
            <a:r>
              <a:rPr lang="en-US" dirty="0"/>
              <a:t>Be competent in knowing what to do and how to do it</a:t>
            </a:r>
          </a:p>
          <a:p>
            <a:pPr lvl="1">
              <a:defRPr/>
            </a:pPr>
            <a:r>
              <a:rPr lang="en-US" dirty="0"/>
              <a:t>Knowing how to set the example for the Cubs and the Adults</a:t>
            </a:r>
          </a:p>
          <a:p>
            <a:pPr lvl="1">
              <a:defRPr/>
            </a:pPr>
            <a:r>
              <a:rPr lang="en-US" dirty="0"/>
              <a:t>Be as goofy as you can be!</a:t>
            </a:r>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3</a:t>
            </a:fld>
            <a:endParaRPr lang="en-US" altLang="en-US" sz="1000">
              <a:solidFill>
                <a:srgbClr val="95B3D7"/>
              </a:solidFill>
            </a:endParaRPr>
          </a:p>
        </p:txBody>
      </p:sp>
    </p:spTree>
    <p:extLst>
      <p:ext uri="{BB962C8B-B14F-4D97-AF65-F5344CB8AC3E}">
        <p14:creationId xmlns:p14="http://schemas.microsoft.com/office/powerpoint/2010/main" val="78976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Reasons for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To recognize Scouts for their accomplishments</a:t>
            </a:r>
          </a:p>
          <a:p>
            <a:pPr>
              <a:defRPr/>
            </a:pPr>
            <a:r>
              <a:rPr lang="en-US" dirty="0"/>
              <a:t>To inspire them on to greater achievement</a:t>
            </a:r>
          </a:p>
          <a:p>
            <a:pPr>
              <a:defRPr/>
            </a:pPr>
            <a:r>
              <a:rPr lang="en-US" dirty="0"/>
              <a:t>To motivate other Scouts</a:t>
            </a:r>
          </a:p>
          <a:p>
            <a:pPr>
              <a:defRPr/>
            </a:pPr>
            <a:r>
              <a:rPr lang="en-US" dirty="0"/>
              <a:t>To excite scouts, leaders, and parents</a:t>
            </a:r>
          </a:p>
          <a:p>
            <a:pPr>
              <a:defRPr/>
            </a:pPr>
            <a:r>
              <a:rPr lang="en-US" dirty="0"/>
              <a:t>Scouting is a recognition-based organization</a:t>
            </a:r>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4</a:t>
            </a:fld>
            <a:endParaRPr lang="en-US" altLang="en-US" sz="1000">
              <a:solidFill>
                <a:srgbClr val="95B3D7"/>
              </a:solidFill>
            </a:endParaRPr>
          </a:p>
        </p:txBody>
      </p:sp>
    </p:spTree>
    <p:extLst>
      <p:ext uri="{BB962C8B-B14F-4D97-AF65-F5344CB8AC3E}">
        <p14:creationId xmlns:p14="http://schemas.microsoft.com/office/powerpoint/2010/main" val="365388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Ceremonies Philosophy</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Don’t repeat ceremonies, except annual traditions</a:t>
            </a:r>
            <a:endParaRPr lang="en-US" i="1" u="sng" dirty="0"/>
          </a:p>
          <a:p>
            <a:pPr>
              <a:defRPr/>
            </a:pPr>
            <a:r>
              <a:rPr lang="en-US" dirty="0"/>
              <a:t>There should be meaning or significance in ceremonies</a:t>
            </a:r>
          </a:p>
          <a:p>
            <a:pPr>
              <a:defRPr/>
            </a:pPr>
            <a:r>
              <a:rPr lang="en-US" dirty="0"/>
              <a:t>Make each kid feel special – inspire them to keep going </a:t>
            </a:r>
          </a:p>
          <a:p>
            <a:pPr>
              <a:defRPr/>
            </a:pPr>
            <a:r>
              <a:rPr lang="en-US" dirty="0"/>
              <a:t>Don’t be a “baggie and handshake” Pack</a:t>
            </a:r>
          </a:p>
          <a:p>
            <a:pPr>
              <a:defRPr/>
            </a:pPr>
            <a:r>
              <a:rPr lang="en-US" dirty="0"/>
              <a:t>Come down to their level</a:t>
            </a:r>
          </a:p>
          <a:p>
            <a:pPr lvl="1">
              <a:defRPr/>
            </a:pPr>
            <a:r>
              <a:rPr lang="en-US" dirty="0"/>
              <a:t>Act silly or goofy</a:t>
            </a:r>
          </a:p>
          <a:p>
            <a:pPr lvl="1">
              <a:defRPr/>
            </a:pPr>
            <a:r>
              <a:rPr lang="en-US" dirty="0"/>
              <a:t>If mistakes are made, don’t cover them up. Embrace them!</a:t>
            </a:r>
          </a:p>
          <a:p>
            <a:pPr>
              <a:defRPr/>
            </a:pPr>
            <a:r>
              <a:rPr lang="en-US" dirty="0"/>
              <a:t>Make </a:t>
            </a:r>
            <a:r>
              <a:rPr lang="en-US"/>
              <a:t>people smile!</a:t>
            </a: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5</a:t>
            </a:fld>
            <a:endParaRPr lang="en-US" altLang="en-US" sz="1000">
              <a:solidFill>
                <a:srgbClr val="95B3D7"/>
              </a:solidFill>
            </a:endParaRPr>
          </a:p>
        </p:txBody>
      </p:sp>
    </p:spTree>
    <p:extLst>
      <p:ext uri="{BB962C8B-B14F-4D97-AF65-F5344CB8AC3E}">
        <p14:creationId xmlns:p14="http://schemas.microsoft.com/office/powerpoint/2010/main" val="364573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Opening and Closing Ceremonies</a:t>
            </a:r>
          </a:p>
          <a:p>
            <a:pPr lvl="1">
              <a:defRPr/>
            </a:pPr>
            <a:r>
              <a:rPr lang="en-US" dirty="0"/>
              <a:t>Themed to go with the Pack Meeting</a:t>
            </a:r>
          </a:p>
          <a:p>
            <a:pPr lvl="2">
              <a:defRPr/>
            </a:pPr>
            <a:r>
              <a:rPr lang="en-US" dirty="0"/>
              <a:t>Pizazz and costumes</a:t>
            </a:r>
          </a:p>
          <a:p>
            <a:pPr lvl="2">
              <a:defRPr/>
            </a:pPr>
            <a:r>
              <a:rPr lang="en-US" dirty="0"/>
              <a:t>Gathering games</a:t>
            </a:r>
          </a:p>
          <a:p>
            <a:pPr lvl="1">
              <a:defRPr/>
            </a:pPr>
            <a:r>
              <a:rPr lang="en-US" dirty="0"/>
              <a:t>Should be engaging</a:t>
            </a:r>
          </a:p>
          <a:p>
            <a:pPr lvl="2">
              <a:defRPr/>
            </a:pPr>
            <a:r>
              <a:rPr lang="en-US" sz="1800" i="1" dirty="0">
                <a:effectLst/>
                <a:latin typeface="Tahoma" panose="020B0604030504040204" pitchFamily="34" charset="0"/>
                <a:ea typeface="Calibri" panose="020F0502020204030204" pitchFamily="34" charset="0"/>
                <a:cs typeface="Times New Roman" panose="02020603050405020304" pitchFamily="18" charset="0"/>
              </a:rPr>
              <a:t>Example from this morning’s PTC ceremony</a:t>
            </a:r>
          </a:p>
          <a:p>
            <a:pPr lvl="2">
              <a:defRPr/>
            </a:pPr>
            <a:r>
              <a:rPr lang="en-US" dirty="0">
                <a:latin typeface="Tahoma" panose="020B0604030504040204" pitchFamily="34" charset="0"/>
                <a:ea typeface="Calibri" panose="020F0502020204030204" pitchFamily="34" charset="0"/>
                <a:cs typeface="Times New Roman" panose="02020603050405020304" pitchFamily="18" charset="0"/>
              </a:rPr>
              <a:t>Do we have any lions 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defRPr/>
            </a:pPr>
            <a:r>
              <a:rPr lang="en-US" dirty="0"/>
              <a:t>Handling announcements </a:t>
            </a:r>
          </a:p>
          <a:p>
            <a:pPr lvl="2">
              <a:defRPr/>
            </a:pPr>
            <a:r>
              <a:rPr lang="en-US" dirty="0"/>
              <a:t>Cub Master Minute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6</a:t>
            </a:fld>
            <a:endParaRPr lang="en-US" altLang="en-US" sz="1000">
              <a:solidFill>
                <a:srgbClr val="95B3D7"/>
              </a:solidFill>
            </a:endParaRPr>
          </a:p>
        </p:txBody>
      </p:sp>
    </p:spTree>
    <p:extLst>
      <p:ext uri="{BB962C8B-B14F-4D97-AF65-F5344CB8AC3E}">
        <p14:creationId xmlns:p14="http://schemas.microsoft.com/office/powerpoint/2010/main" val="10918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Flags</a:t>
            </a:r>
          </a:p>
          <a:p>
            <a:pPr lvl="1">
              <a:defRPr/>
            </a:pPr>
            <a:r>
              <a:rPr lang="en-US" dirty="0"/>
              <a:t>Unless thought is given to it, the Pledge of Allegiance can become rote and boring. Change the Intros :</a:t>
            </a:r>
          </a:p>
          <a:p>
            <a:pPr lvl="1">
              <a:defRPr/>
            </a:pPr>
            <a:r>
              <a:rPr lang="en-US" dirty="0"/>
              <a:t>	The greatest Public Document of the American People in the Constitution of the United States. Our Flag represents our Constitution in Action. Let us now Pledge our Allegiance to that Flag. </a:t>
            </a:r>
          </a:p>
          <a:p>
            <a:pPr lvl="1">
              <a:defRPr/>
            </a:pPr>
            <a:r>
              <a:rPr lang="en-US" dirty="0"/>
              <a:t>13 Stripes and 50 Stars ...This phrase can only refer to our American Flag. Let us remember the history behind those stars and stripes as we say the Pledge of Allegiance</a:t>
            </a:r>
          </a:p>
          <a:p>
            <a:pPr lvl="1">
              <a:defRPr/>
            </a:pPr>
            <a:r>
              <a:rPr lang="en-US" dirty="0"/>
              <a:t>The Red in our Flag stands for Courage and Bravery. Today as we Salute our Flag, let 's remember our men and women in the Armed Forces who are serving us and our country. </a:t>
            </a:r>
          </a:p>
          <a:p>
            <a:pPr lvl="1">
              <a:defRPr/>
            </a:pP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7</a:t>
            </a:fld>
            <a:endParaRPr lang="en-US" altLang="en-US" sz="1000">
              <a:solidFill>
                <a:srgbClr val="95B3D7"/>
              </a:solidFill>
            </a:endParaRPr>
          </a:p>
        </p:txBody>
      </p:sp>
    </p:spTree>
    <p:extLst>
      <p:ext uri="{BB962C8B-B14F-4D97-AF65-F5344CB8AC3E}">
        <p14:creationId xmlns:p14="http://schemas.microsoft.com/office/powerpoint/2010/main" val="3797487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Awards – All the adventure pins, belt loops and patches</a:t>
            </a:r>
          </a:p>
          <a:p>
            <a:pPr lvl="1">
              <a:defRPr/>
            </a:pPr>
            <a:r>
              <a:rPr lang="en-US" dirty="0"/>
              <a:t>Easter eggs; toilet paper rolls and wrap them in blue and gold tissue paper; rulers; frisbees</a:t>
            </a:r>
          </a:p>
          <a:p>
            <a:pPr lvl="1">
              <a:defRPr/>
            </a:pPr>
            <a:r>
              <a:rPr lang="en-US" dirty="0"/>
              <a:t>What ideas do you have?</a:t>
            </a:r>
          </a:p>
          <a:p>
            <a:pPr>
              <a:defRPr/>
            </a:pPr>
            <a:r>
              <a:rPr lang="en-US" dirty="0"/>
              <a:t>Rank Advancement – Lions, Tiger, Wolf, Bear and Webelos, and Arrow of Light</a:t>
            </a:r>
          </a:p>
          <a:p>
            <a:pPr lvl="1">
              <a:defRPr/>
            </a:pPr>
            <a:r>
              <a:rPr lang="en-US" dirty="0"/>
              <a:t>When to present them??</a:t>
            </a:r>
          </a:p>
          <a:p>
            <a:pPr lvl="1">
              <a:defRPr/>
            </a:pPr>
            <a:r>
              <a:rPr lang="en-US" dirty="0"/>
              <a:t>What ideas do you have?</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8</a:t>
            </a:fld>
            <a:endParaRPr lang="en-US" altLang="en-US" sz="1000">
              <a:solidFill>
                <a:srgbClr val="95B3D7"/>
              </a:solidFill>
            </a:endParaRPr>
          </a:p>
        </p:txBody>
      </p:sp>
    </p:spTree>
    <p:extLst>
      <p:ext uri="{BB962C8B-B14F-4D97-AF65-F5344CB8AC3E}">
        <p14:creationId xmlns:p14="http://schemas.microsoft.com/office/powerpoint/2010/main" val="420633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Types of Ceremonies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Cross Over and Bridging - Webelos to Scouts BSA</a:t>
            </a:r>
          </a:p>
          <a:p>
            <a:pPr lvl="1">
              <a:defRPr/>
            </a:pPr>
            <a:r>
              <a:rPr lang="en-US" dirty="0"/>
              <a:t>Needs to be meaningful</a:t>
            </a:r>
          </a:p>
          <a:p>
            <a:pPr lvl="1">
              <a:defRPr/>
            </a:pPr>
            <a:r>
              <a:rPr lang="en-US" dirty="0"/>
              <a:t>An annual event people look forward to</a:t>
            </a:r>
          </a:p>
          <a:p>
            <a:pPr lvl="1">
              <a:defRPr/>
            </a:pPr>
            <a:r>
              <a:rPr lang="en-US" dirty="0"/>
              <a:t>What do packs do to make it special?</a:t>
            </a:r>
          </a:p>
          <a:p>
            <a:pPr lvl="2">
              <a:defRPr/>
            </a:pPr>
            <a:r>
              <a:rPr lang="en-US" dirty="0"/>
              <a:t>Music, Props, Location</a:t>
            </a:r>
          </a:p>
          <a:p>
            <a:pPr lvl="2">
              <a:defRPr/>
            </a:pPr>
            <a:r>
              <a:rPr lang="en-US" dirty="0"/>
              <a:t>Crossing the bridge</a:t>
            </a:r>
          </a:p>
          <a:p>
            <a:pPr>
              <a:defRPr/>
            </a:pPr>
            <a:r>
              <a:rPr lang="en-US" dirty="0"/>
              <a:t>Graduation – School Year to School Year</a:t>
            </a:r>
          </a:p>
          <a:p>
            <a:pPr lvl="1">
              <a:defRPr/>
            </a:pPr>
            <a:r>
              <a:rPr lang="en-US" dirty="0"/>
              <a:t>Face painting by rank</a:t>
            </a:r>
          </a:p>
          <a:p>
            <a:pPr>
              <a:defRPr/>
            </a:pPr>
            <a:r>
              <a:rPr lang="en-US" dirty="0"/>
              <a:t>Adult Recognition and Achievements</a:t>
            </a:r>
          </a:p>
          <a:p>
            <a:pPr lvl="1">
              <a:defRPr/>
            </a:pPr>
            <a:r>
              <a:rPr lang="en-US" dirty="0"/>
              <a:t>Should be year round</a:t>
            </a:r>
          </a:p>
          <a:p>
            <a:pPr lvl="1">
              <a:defRPr/>
            </a:pPr>
            <a:r>
              <a:rPr lang="en-US" dirty="0"/>
              <a:t>Attitude, time, and passion are all recognizable</a:t>
            </a:r>
          </a:p>
          <a:p>
            <a:pPr lvl="1">
              <a:defRPr/>
            </a:pPr>
            <a:r>
              <a:rPr lang="en-US" dirty="0"/>
              <a:t>Funny and formal awards</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9</a:t>
            </a:fld>
            <a:endParaRPr lang="en-US" altLang="en-US" sz="1000">
              <a:solidFill>
                <a:srgbClr val="95B3D7"/>
              </a:solidFill>
            </a:endParaRPr>
          </a:p>
        </p:txBody>
      </p:sp>
    </p:spTree>
    <p:extLst>
      <p:ext uri="{BB962C8B-B14F-4D97-AF65-F5344CB8AC3E}">
        <p14:creationId xmlns:p14="http://schemas.microsoft.com/office/powerpoint/2010/main" val="728458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Traditions</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Traditions can do for your Pack and Dens?</a:t>
            </a:r>
          </a:p>
          <a:p>
            <a:pPr lvl="1">
              <a:defRPr/>
            </a:pPr>
            <a:r>
              <a:rPr lang="en-US" dirty="0"/>
              <a:t>Birthdays</a:t>
            </a:r>
          </a:p>
          <a:p>
            <a:pPr lvl="1">
              <a:defRPr/>
            </a:pPr>
            <a:r>
              <a:rPr lang="en-US" dirty="0"/>
              <a:t>Mother’s Day or Father’s Day Crafts</a:t>
            </a:r>
          </a:p>
          <a:p>
            <a:pPr lvl="1">
              <a:defRPr/>
            </a:pPr>
            <a:r>
              <a:rPr lang="en-US" dirty="0"/>
              <a:t>Holiday traditions and decorations</a:t>
            </a:r>
          </a:p>
          <a:p>
            <a:pPr>
              <a:defRPr/>
            </a:pPr>
            <a:r>
              <a:rPr lang="en-US" dirty="0"/>
              <a:t>Ceremony Tips</a:t>
            </a:r>
          </a:p>
          <a:p>
            <a:pPr lvl="1">
              <a:defRPr/>
            </a:pPr>
            <a:r>
              <a:rPr lang="en-US" dirty="0"/>
              <a:t>Practice makes perfect</a:t>
            </a:r>
          </a:p>
          <a:p>
            <a:pPr lvl="1">
              <a:defRPr/>
            </a:pPr>
            <a:r>
              <a:rPr lang="en-US" dirty="0"/>
              <a:t>Have a Plan B</a:t>
            </a:r>
          </a:p>
          <a:p>
            <a:pPr lvl="2">
              <a:defRPr/>
            </a:pPr>
            <a:r>
              <a:rPr lang="en-US" dirty="0"/>
              <a:t>Have a set of appropriate jokes on hand</a:t>
            </a:r>
          </a:p>
          <a:p>
            <a:pPr lvl="1">
              <a:defRPr/>
            </a:pPr>
            <a:r>
              <a:rPr lang="en-US" dirty="0"/>
              <a:t>Important to review traditions yearly and make sure they are still appropriate</a:t>
            </a:r>
          </a:p>
          <a:p>
            <a:pPr>
              <a:defRPr/>
            </a:pPr>
            <a:endParaRPr lang="en-US" dirty="0"/>
          </a:p>
          <a:p>
            <a:pPr marL="457200" lvl="1" indent="0">
              <a:buNone/>
              <a:defRPr/>
            </a:pPr>
            <a:endParaRPr lang="en-US" dirty="0"/>
          </a:p>
          <a:p>
            <a:pPr lvl="1">
              <a:defRPr/>
            </a:pPr>
            <a:endParaRPr lang="en-US" dirty="0"/>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10</a:t>
            </a:fld>
            <a:endParaRPr lang="en-US" altLang="en-US" sz="1000">
              <a:solidFill>
                <a:srgbClr val="95B3D7"/>
              </a:solidFill>
            </a:endParaRPr>
          </a:p>
        </p:txBody>
      </p:sp>
    </p:spTree>
    <p:extLst>
      <p:ext uri="{BB962C8B-B14F-4D97-AF65-F5344CB8AC3E}">
        <p14:creationId xmlns:p14="http://schemas.microsoft.com/office/powerpoint/2010/main" val="3776889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a:extLst>
              <a:ext uri="{FF2B5EF4-FFF2-40B4-BE49-F238E27FC236}">
                <a16:creationId xmlns:a16="http://schemas.microsoft.com/office/drawing/2014/main" id="{ACDBAB0E-9C1A-45F8-9775-4B3264F6CAB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Additional Resources</a:t>
            </a:r>
          </a:p>
        </p:txBody>
      </p:sp>
      <p:sp>
        <p:nvSpPr>
          <p:cNvPr id="205827" name="Content Placeholder 2">
            <a:extLst>
              <a:ext uri="{FF2B5EF4-FFF2-40B4-BE49-F238E27FC236}">
                <a16:creationId xmlns:a16="http://schemas.microsoft.com/office/drawing/2014/main" id="{A0C4942C-6A7D-472E-BA05-2366CA5D5B5F}"/>
              </a:ext>
            </a:extLst>
          </p:cNvPr>
          <p:cNvSpPr>
            <a:spLocks noGrp="1"/>
          </p:cNvSpPr>
          <p:nvPr>
            <p:ph idx="1"/>
          </p:nvPr>
        </p:nvSpPr>
        <p:spPr>
          <a:xfrm>
            <a:off x="457200" y="1417638"/>
            <a:ext cx="8229600" cy="4424362"/>
          </a:xfrm>
        </p:spPr>
        <p:txBody>
          <a:bodyPr/>
          <a:lstStyle/>
          <a:p>
            <a:pPr>
              <a:defRPr/>
            </a:pPr>
            <a:r>
              <a:rPr lang="en-US" altLang="en-US" sz="1600" dirty="0">
                <a:solidFill>
                  <a:srgbClr val="002060"/>
                </a:solidFill>
                <a:latin typeface="Helvetica" pitchFamily="34" charset="0"/>
                <a:ea typeface="ヒラギノ角ゴ Pro W3" charset="-128"/>
              </a:rPr>
              <a:t>BALOO’s Bugle</a:t>
            </a:r>
          </a:p>
          <a:p>
            <a:pPr>
              <a:defRPr/>
            </a:pPr>
            <a:r>
              <a:rPr lang="en-US" altLang="en-US" sz="1600" dirty="0">
                <a:solidFill>
                  <a:srgbClr val="002060"/>
                </a:solidFill>
                <a:latin typeface="Helvetica" pitchFamily="34" charset="0"/>
                <a:ea typeface="ヒラギノ角ゴ Pro W3" charset="-128"/>
              </a:rPr>
              <a:t>Cubmaster Pow Wow Books</a:t>
            </a:r>
          </a:p>
          <a:p>
            <a:pPr>
              <a:defRPr/>
            </a:pPr>
            <a:r>
              <a:rPr lang="en-US" altLang="en-US" sz="1600" dirty="0">
                <a:solidFill>
                  <a:srgbClr val="002060"/>
                </a:solidFill>
                <a:latin typeface="Helvetica" pitchFamily="34" charset="0"/>
                <a:ea typeface="ヒラギノ角ゴ Pro W3" charset="-128"/>
              </a:rPr>
              <a:t>Cub Scout Leader’s Ceremonies Book </a:t>
            </a:r>
          </a:p>
          <a:p>
            <a:pPr>
              <a:defRPr/>
            </a:pPr>
            <a:r>
              <a:rPr lang="en-US" altLang="en-US" sz="1600" dirty="0">
                <a:solidFill>
                  <a:srgbClr val="002060"/>
                </a:solidFill>
                <a:latin typeface="Helvetica" pitchFamily="34" charset="0"/>
                <a:ea typeface="ヒラギノ角ゴ Pro W3" charset="-128"/>
              </a:rPr>
              <a:t>http://www.macscouter.com/Ceremony/CubScoutCeremonies.asp</a:t>
            </a:r>
          </a:p>
          <a:p>
            <a:pPr>
              <a:defRPr/>
            </a:pPr>
            <a:r>
              <a:rPr lang="en-US" altLang="en-US" sz="1600" dirty="0">
                <a:solidFill>
                  <a:srgbClr val="002060"/>
                </a:solidFill>
                <a:latin typeface="Helvetica" pitchFamily="34" charset="0"/>
                <a:ea typeface="ヒラギノ角ゴ Pro W3" charset="-128"/>
              </a:rPr>
              <a:t>http://www.boyscouttrail.com/ceremony_search.asp</a:t>
            </a:r>
          </a:p>
          <a:p>
            <a:pPr>
              <a:defRPr/>
            </a:pPr>
            <a:r>
              <a:rPr lang="en-US" altLang="en-US" sz="1600" dirty="0">
                <a:solidFill>
                  <a:srgbClr val="002060"/>
                </a:solidFill>
                <a:latin typeface="Helvetica" pitchFamily="34" charset="0"/>
                <a:ea typeface="ヒラギノ角ゴ Pro W3" charset="-128"/>
              </a:rPr>
              <a:t>https://www.scoutshop.org/cub-scouts-ceremonies-for-den-and-pack-620581.html  BSA Guide - Item: 620581 </a:t>
            </a:r>
          </a:p>
          <a:p>
            <a:pPr>
              <a:defRPr/>
            </a:pPr>
            <a:r>
              <a:rPr lang="en-US" altLang="en-US" sz="1600" dirty="0">
                <a:solidFill>
                  <a:srgbClr val="002060"/>
                </a:solidFill>
                <a:latin typeface="Helvetica" pitchFamily="34" charset="0"/>
                <a:ea typeface="ヒラギノ角ゴ Pro W3" charset="-128"/>
              </a:rPr>
              <a:t>https://cubscoutideas.com/5801/my-7-favorite-cub-scout-crossover-ceremonies/</a:t>
            </a:r>
          </a:p>
          <a:p>
            <a:pPr>
              <a:defRPr/>
            </a:pPr>
            <a:r>
              <a:rPr lang="en-US" altLang="en-US" sz="1600" dirty="0">
                <a:solidFill>
                  <a:srgbClr val="002060"/>
                </a:solidFill>
                <a:latin typeface="Helvetica" pitchFamily="34" charset="0"/>
                <a:ea typeface="ヒラギノ角ゴ Pro W3" charset="-128"/>
              </a:rPr>
              <a:t>http://www.scoutorama.com/ceremony/</a:t>
            </a:r>
          </a:p>
          <a:p>
            <a:pPr>
              <a:defRPr/>
            </a:pPr>
            <a:r>
              <a:rPr lang="en-US" altLang="en-US" sz="1600" dirty="0">
                <a:solidFill>
                  <a:srgbClr val="002060"/>
                </a:solidFill>
                <a:latin typeface="Helvetica" pitchFamily="34" charset="0"/>
                <a:ea typeface="ヒラギノ角ゴ Pro W3" charset="-128"/>
              </a:rPr>
              <a:t>https://insanescouter.org/c/45/Cub_Scout.html#.W8lcAvZFy70</a:t>
            </a:r>
          </a:p>
          <a:p>
            <a:pPr>
              <a:defRPr/>
            </a:pPr>
            <a:r>
              <a:rPr lang="en-US" altLang="en-US" sz="1600" dirty="0">
                <a:solidFill>
                  <a:srgbClr val="002060"/>
                </a:solidFill>
                <a:latin typeface="Helvetica" pitchFamily="34" charset="0"/>
                <a:ea typeface="ヒラギノ角ゴ Pro W3" charset="-128"/>
              </a:rPr>
              <a:t>https://www.ncpack713.org/assets/ceremonies-resource.pdf (The Ceremony Table)</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227332" name="Slide Number Placeholder 3">
            <a:extLst>
              <a:ext uri="{FF2B5EF4-FFF2-40B4-BE49-F238E27FC236}">
                <a16:creationId xmlns:a16="http://schemas.microsoft.com/office/drawing/2014/main" id="{D8C38634-20A2-49C0-9F92-E66091B3CF6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96A6752-3797-4543-8203-C4BAD4A2345A}" type="slidenum">
              <a:rPr lang="en-US" altLang="en-US" sz="1000">
                <a:solidFill>
                  <a:srgbClr val="95B3D7"/>
                </a:solidFill>
              </a:rPr>
              <a:pPr eaLnBrk="1" hangingPunct="1">
                <a:spcBef>
                  <a:spcPct val="0"/>
                </a:spcBef>
                <a:buFontTx/>
                <a:buNone/>
              </a:pPr>
              <a:t>11</a:t>
            </a:fld>
            <a:endParaRPr lang="en-US" altLang="en-US" sz="1000">
              <a:solidFill>
                <a:srgbClr val="95B3D7"/>
              </a:solidFill>
            </a:endParaRPr>
          </a:p>
        </p:txBody>
      </p:sp>
    </p:spTree>
    <p:extLst>
      <p:ext uri="{BB962C8B-B14F-4D97-AF65-F5344CB8AC3E}">
        <p14:creationId xmlns:p14="http://schemas.microsoft.com/office/powerpoint/2010/main" val="933039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a:extLst>
              <a:ext uri="{FF2B5EF4-FFF2-40B4-BE49-F238E27FC236}">
                <a16:creationId xmlns:a16="http://schemas.microsoft.com/office/drawing/2014/main" id="{43CF8B08-3FED-49AB-B04D-E1F911E7748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Ceremonies</a:t>
            </a:r>
          </a:p>
        </p:txBody>
      </p:sp>
      <p:sp>
        <p:nvSpPr>
          <p:cNvPr id="229379" name="Slide Number Placeholder 3">
            <a:extLst>
              <a:ext uri="{FF2B5EF4-FFF2-40B4-BE49-F238E27FC236}">
                <a16:creationId xmlns:a16="http://schemas.microsoft.com/office/drawing/2014/main" id="{43C45D5F-3098-4649-8D13-5053747225B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1F6EDEC-F5AB-4220-853A-80FF4B0C5B6C}" type="slidenum">
              <a:rPr lang="en-US" altLang="en-US" sz="1000">
                <a:solidFill>
                  <a:srgbClr val="95B3D7"/>
                </a:solidFill>
              </a:rPr>
              <a:pPr eaLnBrk="1" hangingPunct="1">
                <a:spcBef>
                  <a:spcPct val="0"/>
                </a:spcBef>
                <a:buFontTx/>
                <a:buNone/>
              </a:pPr>
              <a:t>12</a:t>
            </a:fld>
            <a:endParaRPr lang="en-US" altLang="en-US" sz="1000">
              <a:solidFill>
                <a:srgbClr val="95B3D7"/>
              </a:solidFill>
            </a:endParaRPr>
          </a:p>
        </p:txBody>
      </p:sp>
      <p:sp>
        <p:nvSpPr>
          <p:cNvPr id="229380" name="Content Placeholder 2">
            <a:extLst>
              <a:ext uri="{FF2B5EF4-FFF2-40B4-BE49-F238E27FC236}">
                <a16:creationId xmlns:a16="http://schemas.microsoft.com/office/drawing/2014/main" id="{6689B342-DA6F-4485-B304-B3EF2628D786}"/>
              </a:ext>
            </a:extLst>
          </p:cNvPr>
          <p:cNvSpPr>
            <a:spLocks noGrp="1"/>
          </p:cNvSpPr>
          <p:nvPr>
            <p:ph idx="1"/>
          </p:nvPr>
        </p:nvSpPr>
        <p:spPr>
          <a:xfrm>
            <a:off x="457200" y="1417638"/>
            <a:ext cx="8229600" cy="4416425"/>
          </a:xfrm>
        </p:spPr>
        <p:txBody>
          <a:bodyPr/>
          <a:lstStyle/>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 for your commitment to becoming a trained Cub Scout Leader.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marL="0" indent="0" algn="ctr" eaLnBrk="1" hangingPunct="1">
              <a:buNone/>
            </a:pPr>
            <a:r>
              <a:rPr lang="en-US" altLang="en-US" dirty="0">
                <a:latin typeface="Helvetica" panose="020B0604020202020204" pitchFamily="34" charset="0"/>
                <a:ea typeface="ヒラギノ角ゴ Pro W3" charset="-128"/>
              </a:rPr>
              <a:t>Still have questions, need help, looking for advice, please feel free to write: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1905</TotalTime>
  <Words>725</Words>
  <Application>Microsoft Office PowerPoint</Application>
  <PresentationFormat>On-screen Show (4:3)</PresentationFormat>
  <Paragraphs>117</Paragraphs>
  <Slides>12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Helvetica</vt:lpstr>
      <vt:lpstr>Lucida Grande</vt:lpstr>
      <vt:lpstr>Tahoma</vt:lpstr>
      <vt:lpstr>ヒラギノ角ゴ Pro W3</vt:lpstr>
      <vt:lpstr>Office Theme</vt:lpstr>
      <vt:lpstr>2024 Program Training Conference</vt:lpstr>
      <vt:lpstr>Welcome!!</vt:lpstr>
      <vt:lpstr>Welcome!!</vt:lpstr>
      <vt:lpstr>Reasons for Ceremonies</vt:lpstr>
      <vt:lpstr>Ceremonies Philosophy</vt:lpstr>
      <vt:lpstr>Types of Ceremonies</vt:lpstr>
      <vt:lpstr>Types of Ceremonies</vt:lpstr>
      <vt:lpstr>Types of Ceremonies</vt:lpstr>
      <vt:lpstr>Types of Ceremonies</vt:lpstr>
      <vt:lpstr>Traditions</vt:lpstr>
      <vt:lpstr>Additional Resources</vt:lpstr>
      <vt:lpstr>Pack Ceremonies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Program Training Conference</dc:title>
  <dc:creator>David Bader</dc:creator>
  <cp:lastModifiedBy>K Taylor</cp:lastModifiedBy>
  <cp:revision>26</cp:revision>
  <dcterms:created xsi:type="dcterms:W3CDTF">2020-10-05T19:17:31Z</dcterms:created>
  <dcterms:modified xsi:type="dcterms:W3CDTF">2024-11-04T19:31:35Z</dcterms:modified>
</cp:coreProperties>
</file>