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1" r:id="rId5"/>
    <p:sldId id="258" r:id="rId6"/>
    <p:sldId id="259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B1F853-32C8-4940-AE83-44527193BD8E}" v="4" dt="2024-11-02T17:18:01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68" d="100"/>
          <a:sy n="68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15811-70BB-CE8D-4EDA-C2D89FBFC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CA3FC-F3D8-C718-6E34-2DEF2B88B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57D55-04D7-F5B1-3497-13822A135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CF7EA-52D9-A9CE-4151-7C3B4C5A6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6C893-7AEB-7552-27FF-A206A09E8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3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5DF5-4961-69E8-3569-365C65B9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B2440-B56D-2A40-800C-1AAA84255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4CC7-1FB7-91FC-886C-6B88F6CB9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54988-EE65-D58B-A089-D7E45D252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B6BFD-9A28-791D-44FD-5C30CBB0F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3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CCAE-51F3-BA86-CF21-C9CB6923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278F7-A040-D036-B18D-9FEF7FA63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0BEE4-1AB7-7737-6B74-FF17288CB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F8E67-048C-4C68-69DC-2FB58E5D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D21CB-85A3-A935-EE50-B0D440213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0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CAD92-4E6B-C9D6-233E-D1BCDB196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4E6CA-5F30-DC21-5714-4863E36A4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40A22-0086-24FD-BFA9-D6813F141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AE30B-1101-7403-5653-D47CF5FF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24F92-7A8F-7C8C-42A2-87914E964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BB50B-33BA-06FF-FCEC-14D3F1E8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0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AD57-0EAF-F4EB-5A47-3F995B5B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EE913-E374-CD3A-0739-0F94C3201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1CF39-BA4A-7BED-33C2-EC2444F1B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F0EB8-93DA-2801-66F9-92835ED39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38EA8-22DA-C98F-7EEC-4DD472A07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19E4E-D007-351F-D603-2680D99B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0D819B-933B-8939-BF72-4014AC11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40E509-99F9-C23D-671B-CD7D9F5F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9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DEF15-AA71-FEF6-D424-9282E1DE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E6494-46BA-E320-D13F-D6EDFD8E0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406C1B-273C-98FB-22D9-838B7F9AE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48A8D-70C8-B52A-A5AC-99B2158C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5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B5987-3E34-B65D-BCED-152DACCE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7B8697-87E7-5E66-2416-EBBC506D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56EAF-5393-6507-24B7-F022433E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4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CADB-5D1D-2202-2F57-88558256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1801D-7283-6144-174B-B5515B6C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79F54-D1B0-DB1C-E495-73612C753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77FC9-85C6-69C3-CE28-EC03CF29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10BE7-93FB-BE9B-4AE1-C86911A4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E0B71-68B2-8C6E-C47B-4562FCE7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5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47D70-8202-A777-84E4-ED54F5A2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237F38-1608-0F6E-0297-912E55273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FEBC5-4721-0014-D3D7-FA9F22F86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0EB008-1EC6-CAD7-5506-33682D42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E219C-F2B8-3423-435D-7ED60B5C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E46EE-CEFD-477F-BB21-047FA06E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5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69D0-7FAD-74B5-4719-030E2E8E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6FB8C-73EC-6C24-30A3-291D9A3C3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052FA-32F9-85DF-7E7F-83B903B43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DF8FF-74E4-2A0D-298E-AE00D46D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02438-4DC2-5329-DDAD-B755F16E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7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02126-0F2C-4562-3F5E-F67466C1B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3D99C-5349-F5D9-C9C5-4AC97EB56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030A2-BE59-B22F-4481-8377A21B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A2CA-8A0C-3304-C97E-7D783AC2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01B27-B69D-F683-AB02-9B4EBE9D1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8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5A4E7-F792-76B0-F615-81C9F778C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FAEF4-5D74-960F-45A1-1E19071DB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9E9E9-83D1-ED84-2FC8-499995D31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11975-E482-4CAA-A7A0-C1CEB0724C7F}" type="datetimeFigureOut">
              <a:rPr lang="en-US" smtClean="0"/>
              <a:t>11/5/2024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14116-83A1-290E-AC26-6BCD524C1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5B5B6-F608-4CB2-22B7-33D501D2B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4A0131-2B95-45D6-ABC1-C50F98BBD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9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D9E76-E7F4-7C72-37B1-E2393F2A2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chemeClr val="tx2"/>
                </a:solidFill>
              </a:rPr>
              <a:t>Making First Aid Real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13325-F8D1-C525-7588-BD24A1797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How to use moulage to enhance first aid training</a:t>
            </a:r>
          </a:p>
        </p:txBody>
      </p:sp>
      <p:pic>
        <p:nvPicPr>
          <p:cNvPr id="7" name="Graphic 6" descr="Medical">
            <a:extLst>
              <a:ext uri="{FF2B5EF4-FFF2-40B4-BE49-F238E27FC236}">
                <a16:creationId xmlns:a16="http://schemas.microsoft.com/office/drawing/2014/main" id="{173A9FD4-2953-F696-58A6-1DEA7E9A8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3725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6EA61-6094-03DC-175B-9FCDCA683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Engage senses during a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354D7-2DBD-F22A-05E2-C9841AC17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n-US" sz="2000"/>
              <a:t>Level 1</a:t>
            </a:r>
          </a:p>
          <a:p>
            <a:pPr lvl="1"/>
            <a:r>
              <a:rPr lang="en-US" sz="2000"/>
              <a:t>Verbal description of a wound</a:t>
            </a:r>
          </a:p>
          <a:p>
            <a:r>
              <a:rPr lang="en-US" sz="2000"/>
              <a:t>Level 2</a:t>
            </a:r>
          </a:p>
          <a:p>
            <a:pPr lvl="1"/>
            <a:r>
              <a:rPr lang="en-US" sz="2000"/>
              <a:t>Picture of a wound</a:t>
            </a:r>
          </a:p>
          <a:p>
            <a:r>
              <a:rPr lang="en-US" sz="2000"/>
              <a:t>Level 3</a:t>
            </a:r>
          </a:p>
          <a:p>
            <a:pPr lvl="1"/>
            <a:r>
              <a:rPr lang="en-US" sz="2000"/>
              <a:t>Fake wound to find - Moulage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AAEC0-3AF9-E3A6-1AE0-7182B601E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en-US" sz="2000"/>
              <a:t>Moulage</a:t>
            </a:r>
          </a:p>
          <a:p>
            <a:pPr lvl="1"/>
            <a:r>
              <a:rPr lang="en-US" sz="2000"/>
              <a:t>A real thing to find</a:t>
            </a:r>
          </a:p>
          <a:p>
            <a:pPr lvl="2"/>
            <a:r>
              <a:rPr lang="en-US" dirty="0"/>
              <a:t>“blood” on gloves</a:t>
            </a:r>
          </a:p>
          <a:p>
            <a:pPr lvl="1"/>
            <a:r>
              <a:rPr lang="en-US" sz="2000"/>
              <a:t>Reminds the patients how to act</a:t>
            </a:r>
          </a:p>
          <a:p>
            <a:pPr lvl="1"/>
            <a:r>
              <a:rPr lang="en-US" sz="2000"/>
              <a:t>Gets sight &amp; touch involved</a:t>
            </a:r>
          </a:p>
        </p:txBody>
      </p:sp>
    </p:spTree>
    <p:extLst>
      <p:ext uri="{BB962C8B-B14F-4D97-AF65-F5344CB8AC3E}">
        <p14:creationId xmlns:p14="http://schemas.microsoft.com/office/powerpoint/2010/main" val="110103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A52E-FCB5-D2DA-E032-90285BF3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Potential Supplies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9085B-CBFF-9082-3355-2B2807064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r>
              <a:rPr lang="en-US" sz="2400"/>
              <a:t>Special Effects Wheels</a:t>
            </a:r>
          </a:p>
          <a:p>
            <a:pPr lvl="1"/>
            <a:r>
              <a:rPr lang="en-US" dirty="0"/>
              <a:t>e.g. Ben Nye</a:t>
            </a:r>
          </a:p>
          <a:p>
            <a:r>
              <a:rPr lang="en-US" sz="2400"/>
              <a:t>Stipple Sponge</a:t>
            </a:r>
          </a:p>
          <a:p>
            <a:r>
              <a:rPr lang="en-US" sz="2400"/>
              <a:t>Thick blood</a:t>
            </a:r>
          </a:p>
          <a:p>
            <a:r>
              <a:rPr lang="en-US" sz="2400"/>
              <a:t>Stage blood – powder or liquid</a:t>
            </a:r>
          </a:p>
          <a:p>
            <a:r>
              <a:rPr lang="en-US" sz="2400"/>
              <a:t>Liquid Latex</a:t>
            </a:r>
          </a:p>
          <a:p>
            <a:r>
              <a:rPr lang="en-US" sz="2400"/>
              <a:t>Wax</a:t>
            </a:r>
          </a:p>
          <a:p>
            <a:r>
              <a:rPr lang="en-US" sz="2400"/>
              <a:t>Prosthetics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2F62E1-4C86-4ABE-D0A0-7F28D10B1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177456"/>
            <a:ext cx="5097780" cy="3795748"/>
          </a:xfrm>
        </p:spPr>
        <p:txBody>
          <a:bodyPr>
            <a:normAutofit/>
          </a:bodyPr>
          <a:lstStyle/>
          <a:p>
            <a:r>
              <a:rPr lang="en-US" sz="1700" dirty="0"/>
              <a:t>Tubing</a:t>
            </a:r>
          </a:p>
          <a:p>
            <a:r>
              <a:rPr lang="en-US" sz="1700" dirty="0"/>
              <a:t>Squeakers or bulbs</a:t>
            </a:r>
          </a:p>
          <a:p>
            <a:r>
              <a:rPr lang="en-US" sz="1700" dirty="0"/>
              <a:t>Oatmeal</a:t>
            </a:r>
          </a:p>
          <a:p>
            <a:r>
              <a:rPr lang="en-US" sz="1700"/>
              <a:t>Food coloring</a:t>
            </a:r>
          </a:p>
          <a:p>
            <a:r>
              <a:rPr lang="en-US" sz="1700" dirty="0"/>
              <a:t>Alca Zeltzer</a:t>
            </a:r>
          </a:p>
          <a:p>
            <a:r>
              <a:rPr lang="en-US" sz="1700" dirty="0"/>
              <a:t>Baby wipes</a:t>
            </a:r>
          </a:p>
          <a:p>
            <a:r>
              <a:rPr lang="en-US" sz="1700" dirty="0"/>
              <a:t>Gloves</a:t>
            </a:r>
          </a:p>
          <a:p>
            <a:r>
              <a:rPr lang="en-US" sz="1700" dirty="0"/>
              <a:t>Disposable razors</a:t>
            </a:r>
          </a:p>
          <a:p>
            <a:r>
              <a:rPr lang="en-US" sz="1700" dirty="0"/>
              <a:t>Synthetic foam sponge</a:t>
            </a:r>
          </a:p>
          <a:p>
            <a:r>
              <a:rPr lang="en-US" sz="1700" dirty="0"/>
              <a:t>Scissors</a:t>
            </a:r>
          </a:p>
          <a:p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14400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25E47-ED18-B9F0-FBA3-739F7110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Places to 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6138E-178E-A84B-8C97-956322906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/>
              <a:t>Costume &amp; Halloween</a:t>
            </a:r>
          </a:p>
          <a:p>
            <a:r>
              <a:rPr lang="en-US" sz="2000"/>
              <a:t>Drug stores</a:t>
            </a:r>
          </a:p>
          <a:p>
            <a:r>
              <a:rPr lang="en-US" sz="2000"/>
              <a:t>Grocery stores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68043F-A1E3-BCDD-F813-BC39F7772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/>
              <a:t>A Masquerade Costume</a:t>
            </a:r>
          </a:p>
          <a:p>
            <a:pPr lvl="1"/>
            <a:r>
              <a:rPr lang="en-US" sz="2000"/>
              <a:t>Redmond</a:t>
            </a:r>
          </a:p>
          <a:p>
            <a:r>
              <a:rPr lang="en-US" sz="2000"/>
              <a:t>Champion’s Party Store</a:t>
            </a:r>
          </a:p>
          <a:p>
            <a:pPr lvl="1"/>
            <a:r>
              <a:rPr lang="en-US" sz="2000"/>
              <a:t>Seattle</a:t>
            </a:r>
          </a:p>
          <a:p>
            <a:r>
              <a:rPr lang="en-US" sz="2000"/>
              <a:t>Display &amp; Costume Supply</a:t>
            </a:r>
          </a:p>
          <a:p>
            <a:pPr lvl="1"/>
            <a:r>
              <a:rPr lang="en-US" sz="2000"/>
              <a:t>Issaquah</a:t>
            </a:r>
          </a:p>
          <a:p>
            <a:r>
              <a:rPr lang="en-US" sz="2000"/>
              <a:t>Hollywood Lights</a:t>
            </a:r>
          </a:p>
          <a:p>
            <a:pPr lvl="1"/>
            <a:r>
              <a:rPr lang="en-US" sz="2000"/>
              <a:t>Kent</a:t>
            </a:r>
          </a:p>
        </p:txBody>
      </p:sp>
    </p:spTree>
    <p:extLst>
      <p:ext uri="{BB962C8B-B14F-4D97-AF65-F5344CB8AC3E}">
        <p14:creationId xmlns:p14="http://schemas.microsoft.com/office/powerpoint/2010/main" val="713397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0F2E-ED3E-138F-11C2-49EF509C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US" sz="3200"/>
              <a:t>Making a bruise</a:t>
            </a:r>
          </a:p>
        </p:txBody>
      </p:sp>
      <p:pic>
        <p:nvPicPr>
          <p:cNvPr id="5" name="Picture 4" descr="A child with bruises on his face&#10;&#10;Description automatically generated">
            <a:extLst>
              <a:ext uri="{FF2B5EF4-FFF2-40B4-BE49-F238E27FC236}">
                <a16:creationId xmlns:a16="http://schemas.microsoft.com/office/drawing/2014/main" id="{34729969-7B81-8990-4235-6B5CBA9EF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r="77" b="2"/>
          <a:stretch/>
        </p:blipFill>
        <p:spPr>
          <a:xfrm rot="5400000">
            <a:off x="-853411" y="853410"/>
            <a:ext cx="6858000" cy="515117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7D880-5471-55AA-AB67-5F23B637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US" sz="2000"/>
              <a:t>Bruise wheel</a:t>
            </a:r>
          </a:p>
          <a:p>
            <a:r>
              <a:rPr lang="en-US" sz="2000"/>
              <a:t>Bruise lifecycle</a:t>
            </a:r>
          </a:p>
          <a:p>
            <a:pPr lvl="1"/>
            <a:r>
              <a:rPr lang="en-US" sz="2000"/>
              <a:t>Fresh - Bright red</a:t>
            </a:r>
          </a:p>
          <a:p>
            <a:pPr lvl="1"/>
            <a:r>
              <a:rPr lang="en-US" sz="2000"/>
              <a:t>A few days - Dark red &amp; dark blue</a:t>
            </a:r>
          </a:p>
          <a:p>
            <a:pPr lvl="1"/>
            <a:r>
              <a:rPr lang="en-US" sz="2000"/>
              <a:t>Healing – Green &amp; yellow</a:t>
            </a:r>
          </a:p>
        </p:txBody>
      </p:sp>
    </p:spTree>
    <p:extLst>
      <p:ext uri="{BB962C8B-B14F-4D97-AF65-F5344CB8AC3E}">
        <p14:creationId xmlns:p14="http://schemas.microsoft.com/office/powerpoint/2010/main" val="37475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AD6EB-C8C9-A13F-E04B-D26C611B5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5"/>
            <a:ext cx="6798541" cy="723124"/>
          </a:xfrm>
        </p:spPr>
        <p:txBody>
          <a:bodyPr anchor="b">
            <a:normAutofit/>
          </a:bodyPr>
          <a:lstStyle/>
          <a:p>
            <a:r>
              <a:rPr lang="en-US" sz="4000" dirty="0"/>
              <a:t>Making a cut &amp; abrasions</a:t>
            </a:r>
          </a:p>
        </p:txBody>
      </p:sp>
      <p:pic>
        <p:nvPicPr>
          <p:cNvPr id="5" name="Content Placeholder 4" descr="A group of kids with scar on their arm&#10;&#10;Description automatically generated">
            <a:extLst>
              <a:ext uri="{FF2B5EF4-FFF2-40B4-BE49-F238E27FC236}">
                <a16:creationId xmlns:a16="http://schemas.microsoft.com/office/drawing/2014/main" id="{8BBA31AD-38C5-B0D9-E51B-36BEEAB3C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2"/>
          <a:stretch/>
        </p:blipFill>
        <p:spPr>
          <a:xfrm rot="5400000">
            <a:off x="-1330751" y="1330752"/>
            <a:ext cx="6858000" cy="4196496"/>
          </a:xfrm>
          <a:prstGeom prst="rect">
            <a:avLst/>
          </a:prstGeom>
          <a:effectLst/>
        </p:spPr>
      </p:pic>
      <p:pic>
        <p:nvPicPr>
          <p:cNvPr id="7" name="Content Placeholder 6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6BF29B1D-E99E-C58F-4FF2-E153F4553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58529" y="1414462"/>
            <a:ext cx="6991348" cy="5243511"/>
          </a:xfrm>
        </p:spPr>
      </p:pic>
    </p:spTree>
    <p:extLst>
      <p:ext uri="{BB962C8B-B14F-4D97-AF65-F5344CB8AC3E}">
        <p14:creationId xmlns:p14="http://schemas.microsoft.com/office/powerpoint/2010/main" val="121096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374C-8C93-BC76-A43D-711FEB644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Making prosthetics</a:t>
            </a:r>
          </a:p>
        </p:txBody>
      </p:sp>
      <p:pic>
        <p:nvPicPr>
          <p:cNvPr id="7" name="Content Placeholder 6" descr="A child with a wound on his arm&#10;&#10;Description automatically generated">
            <a:extLst>
              <a:ext uri="{FF2B5EF4-FFF2-40B4-BE49-F238E27FC236}">
                <a16:creationId xmlns:a16="http://schemas.microsoft.com/office/drawing/2014/main" id="{FD545B5C-9A66-926F-4C0C-8E9D353056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" b="2"/>
          <a:stretch/>
        </p:blipFill>
        <p:spPr>
          <a:xfrm rot="5400000">
            <a:off x="-853411" y="853410"/>
            <a:ext cx="6858000" cy="515117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B1F778-FD2E-86A1-306F-DFA159113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8557" y="2551176"/>
            <a:ext cx="5444382" cy="3591207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44853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91CEF-F06C-63DA-020C-9AB0D6E1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prosthetics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28B77-E72C-EE2D-EEF7-89237FAF7B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 ahead</a:t>
            </a:r>
          </a:p>
          <a:p>
            <a:pPr lvl="1"/>
            <a:r>
              <a:rPr lang="en-US" dirty="0"/>
              <a:t>These take time to create &amp; cure</a:t>
            </a:r>
          </a:p>
          <a:p>
            <a:pPr lvl="1"/>
            <a:r>
              <a:rPr lang="en-US" dirty="0"/>
              <a:t>To apply</a:t>
            </a:r>
          </a:p>
          <a:p>
            <a:pPr lvl="2"/>
            <a:r>
              <a:rPr lang="en-US" dirty="0"/>
              <a:t>Shave/clean location</a:t>
            </a:r>
          </a:p>
          <a:p>
            <a:pPr lvl="2"/>
            <a:r>
              <a:rPr lang="en-US" dirty="0"/>
              <a:t>Base layer of latex</a:t>
            </a:r>
          </a:p>
          <a:p>
            <a:pPr lvl="2"/>
            <a:r>
              <a:rPr lang="en-US" dirty="0"/>
              <a:t>Apply prosthetic</a:t>
            </a:r>
          </a:p>
          <a:p>
            <a:pPr lvl="2"/>
            <a:r>
              <a:rPr lang="en-US" dirty="0"/>
              <a:t>Apply wound coloring to match skin tone</a:t>
            </a:r>
          </a:p>
          <a:p>
            <a:r>
              <a:rPr lang="en-US" dirty="0"/>
              <a:t>Broken bones</a:t>
            </a:r>
          </a:p>
          <a:p>
            <a:pPr lvl="1"/>
            <a:r>
              <a:rPr lang="en-US" dirty="0"/>
              <a:t>Base layer – latex</a:t>
            </a:r>
          </a:p>
          <a:p>
            <a:pPr lvl="1"/>
            <a:r>
              <a:rPr lang="en-US" dirty="0"/>
              <a:t>Use wax to form the wound</a:t>
            </a:r>
          </a:p>
          <a:p>
            <a:pPr lvl="1"/>
            <a:r>
              <a:rPr lang="en-US" dirty="0"/>
              <a:t>Straws make good “bones”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3C6C1-47A4-CE56-4FF3-899111721A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Abrasions</a:t>
            </a:r>
          </a:p>
          <a:p>
            <a:pPr lvl="1"/>
            <a:r>
              <a:rPr lang="en-US" dirty="0"/>
              <a:t>Latex &amp; </a:t>
            </a:r>
          </a:p>
          <a:p>
            <a:r>
              <a:rPr lang="en-US" dirty="0"/>
              <a:t>Burn sheets</a:t>
            </a:r>
          </a:p>
          <a:p>
            <a:pPr lvl="1"/>
            <a:r>
              <a:rPr lang="en-US" dirty="0"/>
              <a:t>Layers of latex</a:t>
            </a:r>
          </a:p>
          <a:p>
            <a:pPr lvl="1"/>
            <a:r>
              <a:rPr lang="en-US" dirty="0"/>
              <a:t>Bubbles of glycerin</a:t>
            </a:r>
          </a:p>
          <a:p>
            <a:r>
              <a:rPr lang="en-US" dirty="0"/>
              <a:t>Sucking chest wound</a:t>
            </a:r>
          </a:p>
          <a:p>
            <a:pPr lvl="1"/>
            <a:r>
              <a:rPr lang="en-US" dirty="0"/>
              <a:t>Wax wound</a:t>
            </a:r>
          </a:p>
          <a:p>
            <a:pPr lvl="1"/>
            <a:r>
              <a:rPr lang="en-US" dirty="0"/>
              <a:t>Tube</a:t>
            </a:r>
          </a:p>
          <a:p>
            <a:pPr lvl="1"/>
            <a:r>
              <a:rPr lang="en-US" dirty="0"/>
              <a:t>Squeaker/bulb</a:t>
            </a:r>
          </a:p>
        </p:txBody>
      </p:sp>
    </p:spTree>
    <p:extLst>
      <p:ext uri="{BB962C8B-B14F-4D97-AF65-F5344CB8AC3E}">
        <p14:creationId xmlns:p14="http://schemas.microsoft.com/office/powerpoint/2010/main" val="3962918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230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Making First Aid Real</vt:lpstr>
      <vt:lpstr>Engage senses during a scenario</vt:lpstr>
      <vt:lpstr>Potential Supplies</vt:lpstr>
      <vt:lpstr>Places to shop</vt:lpstr>
      <vt:lpstr>Making a bruise</vt:lpstr>
      <vt:lpstr>Making a cut &amp; abrasions</vt:lpstr>
      <vt:lpstr>Making prosthetics</vt:lpstr>
      <vt:lpstr>Making prosthetics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 Rydberg</dc:creator>
  <cp:lastModifiedBy>K Taylor</cp:lastModifiedBy>
  <cp:revision>2</cp:revision>
  <dcterms:created xsi:type="dcterms:W3CDTF">2024-10-26T22:14:26Z</dcterms:created>
  <dcterms:modified xsi:type="dcterms:W3CDTF">2024-11-05T14:17:26Z</dcterms:modified>
</cp:coreProperties>
</file>